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3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30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7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2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1929-7CC0-468F-B785-EE95E06A0426}" type="datetimeFigureOut">
              <a:rPr lang="en-GB" smtClean="0"/>
              <a:t>22/10/2013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Microprocessors (COE 381)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J. </a:t>
            </a:r>
            <a:r>
              <a:rPr lang="en-GB" sz="4000" dirty="0" err="1" smtClean="0"/>
              <a:t>Yankey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037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Study Microprocessors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microprocessor </a:t>
            </a:r>
            <a:r>
              <a:rPr lang="en-GB" dirty="0"/>
              <a:t>is </a:t>
            </a:r>
            <a:r>
              <a:rPr lang="en-GB" dirty="0" smtClean="0"/>
              <a:t>the </a:t>
            </a:r>
            <a:r>
              <a:rPr lang="en-GB" dirty="0"/>
              <a:t>brain of the computer system. Study of </a:t>
            </a:r>
            <a:r>
              <a:rPr lang="en-GB" dirty="0" smtClean="0"/>
              <a:t>computer and any form of electronic </a:t>
            </a:r>
            <a:r>
              <a:rPr lang="en-GB" dirty="0"/>
              <a:t>engineering won’t be </a:t>
            </a:r>
            <a:r>
              <a:rPr lang="en-GB" dirty="0" smtClean="0"/>
              <a:t>complete </a:t>
            </a:r>
            <a:r>
              <a:rPr lang="en-GB" dirty="0"/>
              <a:t>without </a:t>
            </a:r>
            <a:r>
              <a:rPr lang="en-GB" dirty="0" smtClean="0"/>
              <a:t>studying it.</a:t>
            </a:r>
          </a:p>
          <a:p>
            <a:r>
              <a:rPr lang="en-GB" dirty="0"/>
              <a:t>A complete computer architecture circles around the microprocessor only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Microprocessors are used in all kind of computers, servers, smartphones and electronic devices.</a:t>
            </a:r>
          </a:p>
          <a:p>
            <a:r>
              <a:rPr lang="en-GB" dirty="0" smtClean="0"/>
              <a:t>Microprocessors are designed by engineers. (However this is usually a large team of experienced </a:t>
            </a:r>
            <a:r>
              <a:rPr lang="en-GB" dirty="0" smtClean="0"/>
              <a:t>ones)</a:t>
            </a:r>
          </a:p>
          <a:p>
            <a:r>
              <a:rPr lang="en-GB" dirty="0" smtClean="0"/>
              <a:t>You will learn assembly language.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00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19"/>
            <a:ext cx="10515600" cy="964955"/>
          </a:xfrm>
        </p:spPr>
        <p:txBody>
          <a:bodyPr/>
          <a:lstStyle/>
          <a:p>
            <a:pPr algn="ctr"/>
            <a:r>
              <a:rPr lang="en-GB" dirty="0" smtClean="0"/>
              <a:t>What will we study?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164428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Microprocessor basics.</a:t>
            </a:r>
          </a:p>
          <a:p>
            <a:pPr lvl="1"/>
            <a:r>
              <a:rPr lang="en-GB" sz="2600" dirty="0" smtClean="0"/>
              <a:t>Brief History -What a microprocessor is - How it works generally</a:t>
            </a:r>
          </a:p>
          <a:p>
            <a:r>
              <a:rPr lang="en-GB" sz="3000" dirty="0" smtClean="0"/>
              <a:t>A review of binary and hexadecimal arithmetic</a:t>
            </a:r>
          </a:p>
          <a:p>
            <a:r>
              <a:rPr lang="en-GB" sz="3000" dirty="0" smtClean="0"/>
              <a:t>Interfacing the Microprocessor with memory</a:t>
            </a:r>
          </a:p>
          <a:p>
            <a:pPr lvl="1"/>
            <a:r>
              <a:rPr lang="en-GB" sz="2600" dirty="0" smtClean="0"/>
              <a:t>Memory basics</a:t>
            </a:r>
          </a:p>
          <a:p>
            <a:pPr lvl="1"/>
            <a:r>
              <a:rPr lang="en-GB" sz="2600" dirty="0" smtClean="0"/>
              <a:t>Address decoding Strategies</a:t>
            </a:r>
          </a:p>
          <a:p>
            <a:r>
              <a:rPr lang="en-GB" sz="3000" dirty="0" smtClean="0"/>
              <a:t>Interfacing the Microprocessor with I/O</a:t>
            </a:r>
          </a:p>
          <a:p>
            <a:r>
              <a:rPr lang="en-GB" sz="3000" dirty="0" smtClean="0"/>
              <a:t>Introduction to Assembly language Programming</a:t>
            </a:r>
          </a:p>
          <a:p>
            <a:r>
              <a:rPr lang="en-GB" sz="3000" dirty="0" smtClean="0"/>
              <a:t>The 8086 family architecture</a:t>
            </a:r>
          </a:p>
          <a:p>
            <a:r>
              <a:rPr lang="en-GB" sz="3000" dirty="0" smtClean="0"/>
              <a:t>Basic ‘Microprocessor Parts’ design</a:t>
            </a:r>
          </a:p>
          <a:p>
            <a:pPr lvl="1"/>
            <a:r>
              <a:rPr lang="en-GB" sz="2600" dirty="0" smtClean="0"/>
              <a:t>ALU Design</a:t>
            </a:r>
          </a:p>
          <a:p>
            <a:pPr lvl="1"/>
            <a:r>
              <a:rPr lang="en-GB" sz="2600" dirty="0" smtClean="0"/>
              <a:t>Register Design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7649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737651"/>
          </a:xfrm>
        </p:spPr>
        <p:txBody>
          <a:bodyPr/>
          <a:lstStyle/>
          <a:p>
            <a:pPr algn="ctr"/>
            <a:r>
              <a:rPr lang="en-GB" dirty="0" smtClean="0"/>
              <a:t>Recommended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1"/>
            <a:ext cx="10515600" cy="5640947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b="1" i="1" u="sng" dirty="0" smtClean="0"/>
              <a:t>TEXT BOOKS:</a:t>
            </a:r>
          </a:p>
          <a:p>
            <a:r>
              <a:rPr lang="en-GB" dirty="0" smtClean="0"/>
              <a:t>The 8086 Microprocessor: Programming and Interfacing the PC</a:t>
            </a:r>
          </a:p>
          <a:p>
            <a:pPr lvl="1"/>
            <a:r>
              <a:rPr lang="en-GB" dirty="0" smtClean="0"/>
              <a:t>Kenneth J Ayala</a:t>
            </a:r>
          </a:p>
          <a:p>
            <a:r>
              <a:rPr lang="en-GB" dirty="0" smtClean="0"/>
              <a:t>Assembly Language for x86 Processors</a:t>
            </a:r>
          </a:p>
          <a:p>
            <a:pPr lvl="1"/>
            <a:r>
              <a:rPr lang="en-GB" dirty="0" smtClean="0"/>
              <a:t>Kip R Irvine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b="1" i="1" u="sng" dirty="0" smtClean="0"/>
              <a:t>REFERENCES</a:t>
            </a:r>
          </a:p>
          <a:p>
            <a:r>
              <a:rPr lang="en-GB" dirty="0" smtClean="0"/>
              <a:t>Understanding 8085/8086 Microprocessor and Peripheral ICs Through Questions and Answers	</a:t>
            </a:r>
          </a:p>
          <a:p>
            <a:pPr lvl="1"/>
            <a:r>
              <a:rPr lang="en-GB" dirty="0" smtClean="0"/>
              <a:t>S.K. </a:t>
            </a:r>
            <a:r>
              <a:rPr lang="en-GB" dirty="0" err="1" smtClean="0"/>
              <a:t>Sen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8088 and 8086 Microprocessors: Programming, Interfacing, Software, Hardware, and Applications (4th </a:t>
            </a:r>
            <a:r>
              <a:rPr lang="en-GB" dirty="0" smtClean="0"/>
              <a:t>Edition)</a:t>
            </a:r>
          </a:p>
          <a:p>
            <a:pPr lvl="1"/>
            <a:r>
              <a:rPr lang="en-GB" dirty="0"/>
              <a:t>Walter A. </a:t>
            </a:r>
            <a:r>
              <a:rPr lang="en-GB" dirty="0" err="1" smtClean="0"/>
              <a:t>Triebel</a:t>
            </a:r>
            <a:endParaRPr lang="en-GB" dirty="0" smtClean="0"/>
          </a:p>
          <a:p>
            <a:r>
              <a:rPr lang="en-GB" dirty="0" smtClean="0"/>
              <a:t>The Intel Microprocessors</a:t>
            </a:r>
          </a:p>
          <a:p>
            <a:pPr lvl="1"/>
            <a:r>
              <a:rPr lang="en-GB" dirty="0" smtClean="0"/>
              <a:t>Barry B. </a:t>
            </a:r>
            <a:r>
              <a:rPr lang="en-GB" dirty="0" err="1" smtClean="0"/>
              <a:t>Brey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574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First </a:t>
            </a:r>
            <a:r>
              <a:rPr lang="en-GB" dirty="0"/>
              <a:t>Exam </a:t>
            </a:r>
            <a:r>
              <a:rPr lang="en-GB" dirty="0" smtClean="0"/>
              <a:t>			20%		(Mid November)</a:t>
            </a:r>
            <a:endParaRPr lang="en-GB" dirty="0"/>
          </a:p>
          <a:p>
            <a:r>
              <a:rPr lang="en-GB" dirty="0"/>
              <a:t>Second Exam </a:t>
            </a:r>
            <a:r>
              <a:rPr lang="en-GB" dirty="0" smtClean="0"/>
              <a:t>		20%		(Early December)</a:t>
            </a:r>
            <a:endParaRPr lang="en-GB" dirty="0"/>
          </a:p>
          <a:p>
            <a:r>
              <a:rPr lang="en-GB" dirty="0" smtClean="0"/>
              <a:t>Assignments		20%		(Due date: Early December)</a:t>
            </a:r>
            <a:endParaRPr lang="en-GB" dirty="0"/>
          </a:p>
          <a:p>
            <a:r>
              <a:rPr lang="en-GB" dirty="0"/>
              <a:t>Final Exam </a:t>
            </a:r>
            <a:r>
              <a:rPr lang="en-GB" dirty="0" smtClean="0"/>
              <a:t>		40%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63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189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Microprocessors (COE 381)</vt:lpstr>
      <vt:lpstr>Why Study Microprocessors</vt:lpstr>
      <vt:lpstr>What will we study?</vt:lpstr>
      <vt:lpstr>Recommended References</vt:lpstr>
      <vt:lpstr>Grading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Microprocessors</dc:title>
  <dc:creator>Jeph</dc:creator>
  <cp:lastModifiedBy>Jeph</cp:lastModifiedBy>
  <cp:revision>12</cp:revision>
  <dcterms:created xsi:type="dcterms:W3CDTF">2013-10-22T13:45:41Z</dcterms:created>
  <dcterms:modified xsi:type="dcterms:W3CDTF">2013-10-22T20:04:23Z</dcterms:modified>
</cp:coreProperties>
</file>