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4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6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5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7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761E-51D6-4D39-8447-9B1CCD9AA452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538D-F05E-4AD7-939A-3EE71BA04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3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Review of Number Systems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TEXT2 (Assembly language for x86 processors) : Chapter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0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1" y="0"/>
            <a:ext cx="5609230" cy="6728412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-129653" y="2512367"/>
            <a:ext cx="488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A PART OF THE ASCII TABLE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</a:t>
            </a:r>
            <a:r>
              <a:rPr lang="en-GB" dirty="0"/>
              <a:t>has been a need for some time to represent a wide variety of </a:t>
            </a:r>
            <a:r>
              <a:rPr lang="en-GB" dirty="0" smtClean="0"/>
              <a:t>international languages </a:t>
            </a:r>
            <a:r>
              <a:rPr lang="en-GB" dirty="0"/>
              <a:t>in computer software.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a result, the </a:t>
            </a:r>
            <a:r>
              <a:rPr lang="en-GB" i="1" dirty="0"/>
              <a:t>Unicode </a:t>
            </a:r>
            <a:r>
              <a:rPr lang="en-GB" dirty="0"/>
              <a:t>standard was created as a </a:t>
            </a:r>
            <a:r>
              <a:rPr lang="en-GB" dirty="0" smtClean="0"/>
              <a:t>universal way </a:t>
            </a:r>
            <a:r>
              <a:rPr lang="en-GB" dirty="0"/>
              <a:t>of defining characters and symbols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 defines codes for characters, symbols, </a:t>
            </a:r>
            <a:r>
              <a:rPr lang="en-GB" dirty="0" smtClean="0"/>
              <a:t>and punctuation </a:t>
            </a:r>
            <a:r>
              <a:rPr lang="en-GB" dirty="0"/>
              <a:t>used in all major </a:t>
            </a:r>
            <a:r>
              <a:rPr lang="en-GB" dirty="0" smtClean="0"/>
              <a:t>languages.</a:t>
            </a:r>
          </a:p>
          <a:p>
            <a:r>
              <a:rPr lang="en-GB" dirty="0"/>
              <a:t>Three encoding forms are available in </a:t>
            </a:r>
            <a:r>
              <a:rPr lang="en-GB" dirty="0" smtClean="0"/>
              <a:t>Unicode: UTF-8, UTF-16 and UTF-32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The use of the microprocessor requires a working knowledge of binary, decimal and hexadecimal numbering systems.</a:t>
                </a: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Examples (conversion to decimal):</a:t>
                </a:r>
              </a:p>
              <a:p>
                <a:r>
                  <a:rPr lang="en-GB" dirty="0" smtClean="0"/>
                  <a:t>What is decimal value of the following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125.7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11011.0111</a:t>
                </a:r>
                <a:r>
                  <a:rPr lang="en-GB" b="1" dirty="0" smtClean="0"/>
                  <a:t>b</a:t>
                </a:r>
              </a:p>
              <a:p>
                <a:r>
                  <a:rPr lang="en-GB" dirty="0" smtClean="0"/>
                  <a:t>.101</a:t>
                </a:r>
                <a:r>
                  <a:rPr lang="en-GB" b="1" dirty="0" smtClean="0"/>
                  <a:t>b</a:t>
                </a:r>
              </a:p>
              <a:p>
                <a:r>
                  <a:rPr lang="en-GB" dirty="0" smtClean="0"/>
                  <a:t>.001101</a:t>
                </a:r>
                <a:r>
                  <a:rPr lang="en-GB" b="1" dirty="0" smtClean="0"/>
                  <a:t>b</a:t>
                </a:r>
              </a:p>
              <a:p>
                <a:r>
                  <a:rPr lang="en-GB" dirty="0" smtClean="0"/>
                  <a:t>6A.C</a:t>
                </a:r>
                <a:r>
                  <a:rPr lang="en-GB" b="1" dirty="0" smtClean="0"/>
                  <a:t>H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95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Examples: Conversion from decimal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20 in base 2?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it in base 8?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106 in base 16?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Convert the number 0.125 to: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Octal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408196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Binary-coded Hexadecimal (BCH)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BCH is used to represent hexadecimal data in binary code.</a:t>
            </a:r>
          </a:p>
          <a:p>
            <a:r>
              <a:rPr lang="en-GB" dirty="0" smtClean="0"/>
              <a:t>It allows for easy conversion between binary and hexadecimal.</a:t>
            </a:r>
          </a:p>
          <a:p>
            <a:r>
              <a:rPr lang="en-GB" dirty="0" smtClean="0"/>
              <a:t>Generally, a BCH number is  a hexadecimal number written so that each digit is represented by a 4-bit binary number.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</a:p>
          <a:p>
            <a:r>
              <a:rPr lang="en-GB" dirty="0" smtClean="0"/>
              <a:t>Convert 29FC to binary.</a:t>
            </a:r>
          </a:p>
          <a:p>
            <a:r>
              <a:rPr lang="en-GB" dirty="0" smtClean="0"/>
              <a:t>Convert 1000 0011 1101 . 1110 to hexadecimal.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1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Signed 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signed integer can have either a positive or a negative value.</a:t>
            </a:r>
          </a:p>
          <a:p>
            <a:r>
              <a:rPr lang="en-GB" dirty="0" smtClean="0"/>
              <a:t>In the x86 processor architecture, the </a:t>
            </a:r>
            <a:r>
              <a:rPr lang="en-GB" dirty="0"/>
              <a:t>MSB indicates </a:t>
            </a:r>
            <a:r>
              <a:rPr lang="en-GB" dirty="0" smtClean="0"/>
              <a:t>the sign</a:t>
            </a:r>
            <a:r>
              <a:rPr lang="en-GB" dirty="0"/>
              <a:t>: 0 is positive and 1 is negative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Humans simply put a – sign in front of a number to show it is negative. What about the computer.</a:t>
            </a:r>
          </a:p>
          <a:p>
            <a:r>
              <a:rPr lang="en-GB" i="1" dirty="0" smtClean="0"/>
              <a:t>Two’s-complement </a:t>
            </a:r>
            <a:r>
              <a:rPr lang="en-GB" dirty="0" smtClean="0"/>
              <a:t>representation is used (1’s complement was used in the past)</a:t>
            </a:r>
          </a:p>
          <a:p>
            <a:r>
              <a:rPr lang="en-GB" dirty="0" smtClean="0"/>
              <a:t>This representation is based on the </a:t>
            </a:r>
            <a:r>
              <a:rPr lang="en-GB" dirty="0"/>
              <a:t>mathematical principle </a:t>
            </a:r>
            <a:r>
              <a:rPr lang="en-GB" dirty="0" smtClean="0"/>
              <a:t>that the </a:t>
            </a:r>
            <a:r>
              <a:rPr lang="en-GB" dirty="0"/>
              <a:t>two’s complement of an integer is its additive inverse.</a:t>
            </a:r>
          </a:p>
        </p:txBody>
      </p:sp>
    </p:spTree>
    <p:extLst>
      <p:ext uri="{BB962C8B-B14F-4D97-AF65-F5344CB8AC3E}">
        <p14:creationId xmlns:p14="http://schemas.microsoft.com/office/powerpoint/2010/main" val="39842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two’s complement of a binary integer is formed by inverting (complementing) its </a:t>
            </a:r>
            <a:r>
              <a:rPr lang="en-GB" dirty="0" smtClean="0"/>
              <a:t>bits and </a:t>
            </a:r>
            <a:r>
              <a:rPr lang="en-GB" dirty="0"/>
              <a:t>adding 1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is the two’s complement representation of 00000001?</a:t>
            </a:r>
          </a:p>
          <a:p>
            <a:r>
              <a:rPr lang="en-GB" dirty="0" smtClean="0"/>
              <a:t>How will -1 be represented in an x86 processor using 8 bits?</a:t>
            </a:r>
          </a:p>
          <a:p>
            <a:r>
              <a:rPr lang="en-GB" dirty="0" smtClean="0"/>
              <a:t>The same principles can be applied to all number systems.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What is the two’s (or sixteen’s) complement of the following hexadecimal numbers?</a:t>
            </a:r>
          </a:p>
          <a:p>
            <a:pPr lvl="2"/>
            <a:r>
              <a:rPr lang="en-GB" dirty="0" smtClean="0"/>
              <a:t>95C3, 5CC?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81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Converting Signed binary to decimal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084"/>
            <a:ext cx="10515600" cy="4804012"/>
          </a:xfrm>
        </p:spPr>
        <p:txBody>
          <a:bodyPr>
            <a:normAutofit/>
          </a:bodyPr>
          <a:lstStyle/>
          <a:p>
            <a:r>
              <a:rPr lang="en-GB" dirty="0" smtClean="0"/>
              <a:t>The following </a:t>
            </a:r>
            <a:r>
              <a:rPr lang="en-GB" dirty="0"/>
              <a:t>algorithm </a:t>
            </a:r>
            <a:r>
              <a:rPr lang="en-GB" dirty="0" smtClean="0"/>
              <a:t>can be used to </a:t>
            </a:r>
            <a:r>
              <a:rPr lang="en-GB" dirty="0"/>
              <a:t>calculate the </a:t>
            </a:r>
            <a:r>
              <a:rPr lang="en-GB" dirty="0" smtClean="0"/>
              <a:t>decimal equivalent </a:t>
            </a:r>
            <a:r>
              <a:rPr lang="en-GB" dirty="0"/>
              <a:t>of a signed binary integer: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highest bit is a 1, the number is stored in two’s-complement notation. 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two’s complement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second time to get its positive equivalent. 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Then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convert this new number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to decimal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as if it were an unsigned binary integer.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highest bit is a 0, you can convert it to decimal as if it were an unsigned binary integer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Example: What is the value of the signed binary 11110000 in decimal?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convert a signed </a:t>
            </a:r>
            <a:r>
              <a:rPr lang="en-GB" dirty="0"/>
              <a:t>Decimal to </a:t>
            </a:r>
            <a:r>
              <a:rPr lang="en-GB" dirty="0" smtClean="0"/>
              <a:t>Binary?</a:t>
            </a:r>
          </a:p>
          <a:p>
            <a:r>
              <a:rPr lang="en-GB" dirty="0" smtClean="0"/>
              <a:t>How would you convert a signed Hexadecimal value to Decimal?</a:t>
            </a:r>
          </a:p>
          <a:p>
            <a:r>
              <a:rPr lang="en-GB" dirty="0" smtClean="0"/>
              <a:t>How would you convert a signed Decimal to Hexadecimal?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01294"/>
            <a:ext cx="1026339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NOTE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70626"/>
            <a:ext cx="10263390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You </a:t>
            </a:r>
            <a:r>
              <a:rPr lang="en-GB" sz="2000" dirty="0"/>
              <a:t>can tell whether a hexadecimal integer is positive or negative by inspecting its most </a:t>
            </a:r>
            <a:r>
              <a:rPr lang="en-GB" sz="2000" dirty="0" smtClean="0"/>
              <a:t>significant (</a:t>
            </a:r>
            <a:r>
              <a:rPr lang="en-GB" sz="2000" dirty="0"/>
              <a:t>highest) digit. </a:t>
            </a:r>
            <a:endParaRPr lang="en-GB" sz="2000" dirty="0" smtClean="0"/>
          </a:p>
          <a:p>
            <a:r>
              <a:rPr lang="en-GB" sz="2000" dirty="0" smtClean="0"/>
              <a:t>If </a:t>
            </a:r>
            <a:r>
              <a:rPr lang="en-GB" sz="2000" dirty="0"/>
              <a:t>the digit is ≥ 8, the number is negative; if the digit is ≤ 7, the number is positive. </a:t>
            </a:r>
            <a:r>
              <a:rPr lang="en-GB" sz="2000" dirty="0" smtClean="0"/>
              <a:t>For example</a:t>
            </a:r>
            <a:r>
              <a:rPr lang="en-GB" sz="2000" dirty="0"/>
              <a:t>, hexadecimal 8A20 is negative and 7FD9 is positive.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07559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476"/>
            <a:ext cx="10515600" cy="5202972"/>
          </a:xfrm>
        </p:spPr>
        <p:txBody>
          <a:bodyPr/>
          <a:lstStyle/>
          <a:p>
            <a:r>
              <a:rPr lang="en-GB" dirty="0"/>
              <a:t>If computers only store binary data, how do they represent characters?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use a </a:t>
            </a:r>
            <a:r>
              <a:rPr lang="en-GB" i="1" dirty="0" smtClean="0"/>
              <a:t>character set</a:t>
            </a:r>
            <a:r>
              <a:rPr lang="en-GB" dirty="0" smtClean="0"/>
              <a:t>, which </a:t>
            </a:r>
            <a:r>
              <a:rPr lang="en-GB" dirty="0"/>
              <a:t>is a mapping of characters to integers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two standards in use today are </a:t>
            </a:r>
            <a:r>
              <a:rPr lang="en-GB" b="1" dirty="0" smtClean="0"/>
              <a:t>ASCII</a:t>
            </a:r>
            <a:r>
              <a:rPr lang="en-GB" dirty="0" smtClean="0"/>
              <a:t> and </a:t>
            </a:r>
            <a:r>
              <a:rPr lang="en-GB" b="1" dirty="0" smtClean="0"/>
              <a:t>Unicode</a:t>
            </a:r>
            <a:r>
              <a:rPr lang="en-GB" dirty="0" smtClean="0"/>
              <a:t> Data.</a:t>
            </a:r>
          </a:p>
          <a:p>
            <a:r>
              <a:rPr lang="en-GB" dirty="0"/>
              <a:t>In ASCII, a unique 7-bit integer is assigned to </a:t>
            </a:r>
            <a:r>
              <a:rPr lang="en-GB" dirty="0" smtClean="0"/>
              <a:t>each character.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GB" dirty="0" smtClean="0"/>
              <a:t>‘F’ is represented as 41</a:t>
            </a:r>
            <a:r>
              <a:rPr lang="en-GB" b="1" dirty="0" smtClean="0"/>
              <a:t>h</a:t>
            </a:r>
            <a:r>
              <a:rPr lang="en-GB" dirty="0" smtClean="0"/>
              <a:t> while ‘1’ is represented as 31</a:t>
            </a:r>
            <a:r>
              <a:rPr lang="en-GB" b="1" dirty="0" smtClean="0"/>
              <a:t>h</a:t>
            </a:r>
          </a:p>
          <a:p>
            <a:r>
              <a:rPr lang="en-GB" i="1" dirty="0"/>
              <a:t>ASCII </a:t>
            </a:r>
            <a:r>
              <a:rPr lang="en-GB" i="1" dirty="0" smtClean="0"/>
              <a:t>strings are</a:t>
            </a:r>
            <a:r>
              <a:rPr lang="en-GB" dirty="0" smtClean="0"/>
              <a:t> </a:t>
            </a:r>
            <a:r>
              <a:rPr lang="en-GB" dirty="0"/>
              <a:t>stored in memory as a succession of bytes containing ASCII </a:t>
            </a:r>
            <a:r>
              <a:rPr lang="en-GB" dirty="0" smtClean="0"/>
              <a:t>codes.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0151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673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 Review of Number Systems</vt:lpstr>
      <vt:lpstr>PowerPoint Presentation</vt:lpstr>
      <vt:lpstr>PowerPoint Presentation</vt:lpstr>
      <vt:lpstr>Binary-coded Hexadecimal (BCH)</vt:lpstr>
      <vt:lpstr>Signed Integers</vt:lpstr>
      <vt:lpstr>PowerPoint Presentation</vt:lpstr>
      <vt:lpstr>Converting Signed binary to decimal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Jeph</dc:creator>
  <cp:lastModifiedBy>Osfield Gaga</cp:lastModifiedBy>
  <cp:revision>17</cp:revision>
  <dcterms:created xsi:type="dcterms:W3CDTF">2013-11-05T13:13:53Z</dcterms:created>
  <dcterms:modified xsi:type="dcterms:W3CDTF">2020-10-04T15:12:26Z</dcterms:modified>
</cp:coreProperties>
</file>