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  <p:sldId id="274" r:id="rId11"/>
    <p:sldId id="275" r:id="rId12"/>
    <p:sldId id="276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96FF-05BE-4ABC-87D9-E2F3FD1CC597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3A36-65BC-4A4E-A561-820B0F11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8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96FF-05BE-4ABC-87D9-E2F3FD1CC597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3A36-65BC-4A4E-A561-820B0F11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7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96FF-05BE-4ABC-87D9-E2F3FD1CC597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3A36-65BC-4A4E-A561-820B0F11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3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96FF-05BE-4ABC-87D9-E2F3FD1CC597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3A36-65BC-4A4E-A561-820B0F11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7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96FF-05BE-4ABC-87D9-E2F3FD1CC597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3A36-65BC-4A4E-A561-820B0F11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0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96FF-05BE-4ABC-87D9-E2F3FD1CC597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3A36-65BC-4A4E-A561-820B0F11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1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96FF-05BE-4ABC-87D9-E2F3FD1CC597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3A36-65BC-4A4E-A561-820B0F11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2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96FF-05BE-4ABC-87D9-E2F3FD1CC597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3A36-65BC-4A4E-A561-820B0F11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6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96FF-05BE-4ABC-87D9-E2F3FD1CC597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3A36-65BC-4A4E-A561-820B0F11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96FF-05BE-4ABC-87D9-E2F3FD1CC597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3A36-65BC-4A4E-A561-820B0F11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0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96FF-05BE-4ABC-87D9-E2F3FD1CC597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3A36-65BC-4A4E-A561-820B0F11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9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496FF-05BE-4ABC-87D9-E2F3FD1CC597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93A36-65BC-4A4E-A561-820B0F11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5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Microprocessor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J. </a:t>
            </a:r>
            <a:r>
              <a:rPr lang="en-US" dirty="0" err="1" smtClean="0"/>
              <a:t>Yankey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3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32" y="90399"/>
            <a:ext cx="6324600" cy="3600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572" y="4401758"/>
            <a:ext cx="40671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3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031"/>
            <a:ext cx="10515600" cy="6073932"/>
          </a:xfrm>
        </p:spPr>
        <p:txBody>
          <a:bodyPr/>
          <a:lstStyle/>
          <a:p>
            <a:r>
              <a:rPr lang="en-GB" dirty="0"/>
              <a:t>All ..X general purpose registers can be expressed in the same formats shown for EAX previously.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remaining general-purpose registers can only be accessed using 32-bit or 16-bit names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157" y="888642"/>
            <a:ext cx="7498855" cy="21250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222" y="4261994"/>
            <a:ext cx="4333378" cy="21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58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/>
          <a:lstStyle/>
          <a:p>
            <a:r>
              <a:rPr lang="en-GB" dirty="0" smtClean="0"/>
              <a:t>   Special-purpose </a:t>
            </a:r>
            <a:r>
              <a:rPr lang="en-GB" dirty="0"/>
              <a:t>general-purpose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4406"/>
            <a:ext cx="10515600" cy="4412557"/>
          </a:xfrm>
        </p:spPr>
        <p:txBody>
          <a:bodyPr/>
          <a:lstStyle/>
          <a:p>
            <a:r>
              <a:rPr lang="en-GB" dirty="0"/>
              <a:t>EAX: Used for multiplication and division instructions.</a:t>
            </a:r>
          </a:p>
          <a:p>
            <a:r>
              <a:rPr lang="en-GB" dirty="0"/>
              <a:t>ECX: Used by the CPU as a counter in loop instructions (automatic)</a:t>
            </a:r>
          </a:p>
          <a:p>
            <a:r>
              <a:rPr lang="en-GB" dirty="0"/>
              <a:t>ESP: Used to point to the stack</a:t>
            </a:r>
          </a:p>
          <a:p>
            <a:r>
              <a:rPr lang="en-GB" dirty="0"/>
              <a:t>ESI and EDI: Used for high speed memory transfer instructions.</a:t>
            </a:r>
          </a:p>
          <a:p>
            <a:r>
              <a:rPr lang="en-GB" dirty="0"/>
              <a:t>EBP: Points to a memory location on the stack. Usually used by high level languages.</a:t>
            </a:r>
          </a:p>
          <a:p>
            <a:r>
              <a:rPr lang="en-GB" dirty="0"/>
              <a:t>The EIP:  stores the address of the next instruction to be executed.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4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The Arithmetic Logic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ALU is a complex combinational circuit that is used within the CPU to perform logic and arithmetic operations on the contents of registers.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output of the ALU is directly connected to a bus.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42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Control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control unit decodes and monitors the execution of the instruction.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control unit does </a:t>
            </a:r>
            <a:r>
              <a:rPr lang="en-US" smtClean="0"/>
              <a:t>not execute </a:t>
            </a:r>
            <a:r>
              <a:rPr lang="en-US" dirty="0" smtClean="0"/>
              <a:t>instruction but directs other parts of the system to do so.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control unit acts like an arbiter since various parts of the system compete for the resources of the CPU.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73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Operations of the Microprocessor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stage of the processing cycle is the </a:t>
            </a:r>
            <a:r>
              <a:rPr lang="en-US" b="1" dirty="0" smtClean="0"/>
              <a:t>fetch cycle.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execute cycle</a:t>
            </a:r>
            <a:r>
              <a:rPr lang="en-US" dirty="0" smtClean="0"/>
              <a:t> forms the second stage of the processing cycle. The operations of the control logic are now dependent upon what instruction pattern is being applied to its inputs.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3862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Operations of the Microprocessor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340" y="1352282"/>
            <a:ext cx="6877319" cy="4657256"/>
          </a:xfrm>
        </p:spPr>
      </p:pic>
    </p:spTree>
    <p:extLst>
      <p:ext uri="{BB962C8B-B14F-4D97-AF65-F5344CB8AC3E}">
        <p14:creationId xmlns:p14="http://schemas.microsoft.com/office/powerpoint/2010/main" val="4223234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Operations of the Microprocessor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special purpose registers are used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Memory Address Register, Memory Data Register 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Instruction Register, Program counter, Accumulator,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Control Register, Data pointer, stack pointer,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Processor status word and general registers.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39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Microprocessor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instruction to be performed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source of the data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source of the second data item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destination of the resultant data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next instruction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60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</a:t>
            </a:r>
            <a:r>
              <a:rPr lang="en-US" dirty="0" err="1" smtClean="0"/>
              <a:t>Microcycles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execution of instruction is made of small operations known as micro-operations or </a:t>
            </a:r>
            <a:r>
              <a:rPr lang="en-US" dirty="0" err="1" smtClean="0"/>
              <a:t>microcycles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Data transfer operation:  destination </a:t>
            </a:r>
            <a:r>
              <a:rPr lang="en-US" dirty="0" smtClean="0"/>
              <a:t>      source</a:t>
            </a:r>
          </a:p>
          <a:p>
            <a:endParaRPr lang="en-US" dirty="0" smtClean="0"/>
          </a:p>
          <a:p>
            <a:r>
              <a:rPr lang="en-US" dirty="0"/>
              <a:t>Register Manipulation </a:t>
            </a:r>
            <a:r>
              <a:rPr lang="en-US" dirty="0" smtClean="0"/>
              <a:t>Operation : destination </a:t>
            </a:r>
            <a:r>
              <a:rPr lang="en-US" dirty="0"/>
              <a:t>&lt;- expression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452315" y="3477296"/>
            <a:ext cx="399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0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                 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integrated circuit that contains all the functions of a central processing unit of a computer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microprocessor incorporates the functions of a computer central processing unit on a single integrated circuit.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microprocessor is also known as the CPU or the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9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</a:t>
            </a:r>
            <a:r>
              <a:rPr lang="en-US" dirty="0" err="1" smtClean="0"/>
              <a:t>Microcycles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Points to note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If a </a:t>
            </a:r>
            <a:r>
              <a:rPr lang="en-US" dirty="0" err="1" smtClean="0"/>
              <a:t>microcycle</a:t>
            </a:r>
            <a:r>
              <a:rPr lang="en-US" dirty="0" smtClean="0"/>
              <a:t> involves a transfer between two of the internal registers, only that can occur within one clock cycle.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If a </a:t>
            </a:r>
            <a:r>
              <a:rPr lang="en-US" dirty="0" err="1"/>
              <a:t>microcycle</a:t>
            </a:r>
            <a:r>
              <a:rPr lang="en-US" dirty="0"/>
              <a:t> involves register manipulation, however, or uses the external </a:t>
            </a:r>
            <a:r>
              <a:rPr lang="en-US" dirty="0" smtClean="0"/>
              <a:t>memory </a:t>
            </a:r>
            <a:r>
              <a:rPr lang="en-US" dirty="0"/>
              <a:t>or address buses, then it can occur </a:t>
            </a:r>
            <a:r>
              <a:rPr lang="en-US" dirty="0" smtClean="0"/>
              <a:t>at the </a:t>
            </a:r>
            <a:r>
              <a:rPr lang="en-US" dirty="0"/>
              <a:t>same time as a register transfer. </a:t>
            </a:r>
          </a:p>
        </p:txBody>
      </p:sp>
    </p:spTree>
    <p:extLst>
      <p:ext uri="{BB962C8B-B14F-4D97-AF65-F5344CB8AC3E}">
        <p14:creationId xmlns:p14="http://schemas.microsoft.com/office/powerpoint/2010/main" val="4239011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</a:t>
            </a:r>
            <a:r>
              <a:rPr lang="en-US" dirty="0" err="1" smtClean="0"/>
              <a:t>Microcycles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take the instruction "Add the contents of the accumulator to the contents of </a:t>
            </a:r>
            <a:r>
              <a:rPr lang="en-US" dirty="0" smtClean="0"/>
              <a:t>memory </a:t>
            </a:r>
            <a:r>
              <a:rPr lang="en-US" dirty="0"/>
              <a:t>location 2100, and leave the result of the addition in the </a:t>
            </a:r>
            <a:r>
              <a:rPr lang="en-US" dirty="0" smtClean="0"/>
              <a:t>accumulator."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9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Microprocessor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1" y="1815921"/>
            <a:ext cx="8126569" cy="3676035"/>
          </a:xfrm>
        </p:spPr>
      </p:pic>
    </p:spTree>
    <p:extLst>
      <p:ext uri="{BB962C8B-B14F-4D97-AF65-F5344CB8AC3E}">
        <p14:creationId xmlns:p14="http://schemas.microsoft.com/office/powerpoint/2010/main" val="33002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Input /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I/O devices are the means by which a computer system communicates with an external environment (the real world).</a:t>
            </a:r>
          </a:p>
          <a:p>
            <a:endParaRPr lang="en-US" dirty="0"/>
          </a:p>
          <a:p>
            <a:r>
              <a:rPr lang="en-US" dirty="0" smtClean="0"/>
              <a:t>These I/O devices must present to the computer a digital interface, known as an I/O port.</a:t>
            </a:r>
          </a:p>
          <a:p>
            <a:endParaRPr lang="en-US" dirty="0"/>
          </a:p>
          <a:p>
            <a:r>
              <a:rPr lang="en-US" dirty="0" smtClean="0"/>
              <a:t> These ports are similar to memory in that each port appears to the CPU as a set of storage cells, normally of the same width as the memory.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074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Busses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CPU communicates with memory and peripheral devices along a set of signal lines referred to as the bus(the external bus).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bus is a common group of wires that interconnect components of a computer system.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CPU partitions these signal lines into address, data and control buses that connect the CPU with the other circuitry of the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2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Busses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address bus requests a memory location from the memory or I/O location from I/O device.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When memory is addressed the address bus contains a memory address which varies in width with the different versions of the microprocessor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data bus width transfers information between the microprocessor and its memory and I/O </a:t>
            </a:r>
            <a:r>
              <a:rPr lang="en-US" b="1" dirty="0" smtClean="0"/>
              <a:t>address space.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 transfer vary in size, from 8 bits wide to 64 bits and more in various members of the Intel microprocessor family.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4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General Microprocessor overview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17" y="1996225"/>
            <a:ext cx="7779845" cy="3424294"/>
          </a:xfrm>
        </p:spPr>
      </p:pic>
    </p:spTree>
    <p:extLst>
      <p:ext uri="{BB962C8B-B14F-4D97-AF65-F5344CB8AC3E}">
        <p14:creationId xmlns:p14="http://schemas.microsoft.com/office/powerpoint/2010/main" val="8282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Components of a microprocessor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CPU consists of </a:t>
            </a:r>
          </a:p>
          <a:p>
            <a:r>
              <a:rPr lang="en-US" dirty="0" smtClean="0"/>
              <a:t>Registers</a:t>
            </a:r>
          </a:p>
          <a:p>
            <a:r>
              <a:rPr lang="en-US" dirty="0" smtClean="0"/>
              <a:t>Arithmetic/Logic Unit(ALU)</a:t>
            </a:r>
          </a:p>
          <a:p>
            <a:r>
              <a:rPr lang="en-US" dirty="0" smtClean="0"/>
              <a:t>Control Unit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These units are connected by </a:t>
            </a:r>
            <a:r>
              <a:rPr lang="en-US" b="1" dirty="0" smtClean="0"/>
              <a:t>busses</a:t>
            </a:r>
            <a:r>
              <a:rPr lang="en-US" dirty="0" smtClean="0"/>
              <a:t>(The internal bus).</a:t>
            </a:r>
          </a:p>
          <a:p>
            <a:pPr marL="0" indent="0">
              <a:buNone/>
            </a:pPr>
            <a:r>
              <a:rPr lang="en-US" dirty="0" smtClean="0"/>
              <a:t>        The internal busses allow data and control signals to be passed              between these units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1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Registers </a:t>
            </a:r>
            <a:r>
              <a:rPr lang="en-GB" dirty="0"/>
              <a:t>are high-speed storage locations directly inside the CPU, designed to be accessed at much higher speed than conventional memory.</a:t>
            </a:r>
          </a:p>
          <a:p>
            <a:r>
              <a:rPr lang="en-GB" dirty="0"/>
              <a:t>The </a:t>
            </a:r>
            <a:r>
              <a:rPr lang="en-GB" i="1" dirty="0"/>
              <a:t>general-purpose registers </a:t>
            </a:r>
            <a:r>
              <a:rPr lang="en-GB" dirty="0"/>
              <a:t>are primarily used for arithmetic and data movement.</a:t>
            </a:r>
          </a:p>
          <a:p>
            <a:r>
              <a:rPr lang="en-GB" dirty="0"/>
              <a:t>Portions of some registers can be addressed as lower 16-bit or 8-bit values.</a:t>
            </a:r>
          </a:p>
          <a:p>
            <a:r>
              <a:rPr lang="en-GB" dirty="0"/>
              <a:t>For example, the EAX register has a lower 16-bit AX part, while the AX register, has an 8-bit upper half named AH and an 8-bit lower half named AL.</a:t>
            </a:r>
          </a:p>
        </p:txBody>
      </p:sp>
    </p:spTree>
    <p:extLst>
      <p:ext uri="{BB962C8B-B14F-4D97-AF65-F5344CB8AC3E}">
        <p14:creationId xmlns:p14="http://schemas.microsoft.com/office/powerpoint/2010/main" val="44976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855</Words>
  <Application>Microsoft Office PowerPoint</Application>
  <PresentationFormat>Widescreen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Microprocessor Basics</vt:lpstr>
      <vt:lpstr>                              Definition</vt:lpstr>
      <vt:lpstr>               Microprocessor System</vt:lpstr>
      <vt:lpstr>                          Input / Output</vt:lpstr>
      <vt:lpstr>                                  Busses</vt:lpstr>
      <vt:lpstr>                                   Busses</vt:lpstr>
      <vt:lpstr>          General Microprocessor overview</vt:lpstr>
      <vt:lpstr>           Components of a microprocessor</vt:lpstr>
      <vt:lpstr>                          Registers</vt:lpstr>
      <vt:lpstr>PowerPoint Presentation</vt:lpstr>
      <vt:lpstr>PowerPoint Presentation</vt:lpstr>
      <vt:lpstr>   Special-purpose general-purpose registers</vt:lpstr>
      <vt:lpstr>             The Arithmetic Logic Unit</vt:lpstr>
      <vt:lpstr>                            Control Unit</vt:lpstr>
      <vt:lpstr>          Operations of the Microprocessor</vt:lpstr>
      <vt:lpstr>       Operations of the Microprocessor</vt:lpstr>
      <vt:lpstr>    Operations of the Microprocessor</vt:lpstr>
      <vt:lpstr>           Microprocessor instructions</vt:lpstr>
      <vt:lpstr>                           Microcycles</vt:lpstr>
      <vt:lpstr>                       Microcycles</vt:lpstr>
      <vt:lpstr>                          Microcycles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Basics</dc:title>
  <dc:creator>SYLVE</dc:creator>
  <cp:lastModifiedBy>SYLVE</cp:lastModifiedBy>
  <cp:revision>24</cp:revision>
  <dcterms:created xsi:type="dcterms:W3CDTF">2014-08-15T23:03:32Z</dcterms:created>
  <dcterms:modified xsi:type="dcterms:W3CDTF">2014-10-23T17:50:57Z</dcterms:modified>
</cp:coreProperties>
</file>