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5" r:id="rId1"/>
  </p:sldMasterIdLst>
  <p:sldIdLst>
    <p:sldId id="256" r:id="rId2"/>
    <p:sldId id="257" r:id="rId3"/>
    <p:sldId id="260" r:id="rId4"/>
    <p:sldId id="258" r:id="rId5"/>
    <p:sldId id="262" r:id="rId6"/>
    <p:sldId id="259" r:id="rId7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53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15 December,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EB74-F15A-FE45-9E55-F2CDEAFA1339}" type="datetimeFigureOut">
              <a:rPr lang="en-US" smtClean="0"/>
              <a:t>15-Dec-15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9ED6-62E0-8242-98FC-01C73C4CA2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EB74-F15A-FE45-9E55-F2CDEAFA1339}" type="datetimeFigureOut">
              <a:rPr lang="en-US" smtClean="0"/>
              <a:t>15-Dec-15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9ED6-62E0-8242-98FC-01C73C4CA2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EB74-F15A-FE45-9E55-F2CDEAFA1339}" type="datetimeFigureOut">
              <a:rPr lang="en-US" smtClean="0"/>
              <a:t>15-Dec-15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9ED6-62E0-8242-98FC-01C73C4CA2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2427-B1DD-49E6-9F05-DE0F1467D7DC}" type="datetime4">
              <a:rPr lang="en-US" smtClean="0"/>
              <a:pPr/>
              <a:t>15 December,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EB74-F15A-FE45-9E55-F2CDEAFA1339}" type="datetimeFigureOut">
              <a:rPr lang="en-US" smtClean="0"/>
              <a:t>15-Dec-15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9ED6-62E0-8242-98FC-01C73C4CA26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EB74-F15A-FE45-9E55-F2CDEAFA1339}" type="datetimeFigureOut">
              <a:rPr lang="en-US" smtClean="0"/>
              <a:t>15-Dec-15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9ED6-62E0-8242-98FC-01C73C4CA26B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EB74-F15A-FE45-9E55-F2CDEAFA1339}" type="datetimeFigureOut">
              <a:rPr lang="en-US" smtClean="0"/>
              <a:t>15-Dec-15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9ED6-62E0-8242-98FC-01C73C4CA2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EB74-F15A-FE45-9E55-F2CDEAFA1339}" type="datetimeFigureOut">
              <a:rPr lang="en-US" smtClean="0"/>
              <a:t>15-Dec-15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9ED6-62E0-8242-98FC-01C73C4CA2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EB74-F15A-FE45-9E55-F2CDEAFA1339}" type="datetimeFigureOut">
              <a:rPr lang="en-US" smtClean="0"/>
              <a:t>15-Dec-15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EB74-F15A-FE45-9E55-F2CDEAFA1339}" type="datetimeFigureOut">
              <a:rPr lang="en-US" smtClean="0"/>
              <a:t>15-Dec-15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9ED6-62E0-8242-98FC-01C73C4CA26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637EB74-F15A-FE45-9E55-F2CDEAFA1339}" type="datetimeFigureOut">
              <a:rPr lang="en-US" smtClean="0"/>
              <a:t>15-Dec-15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83029ED6-62E0-8242-98FC-01C73C4CA26B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226" r:id="rId1"/>
    <p:sldLayoutId id="2147484227" r:id="rId2"/>
    <p:sldLayoutId id="2147484228" r:id="rId3"/>
    <p:sldLayoutId id="2147484229" r:id="rId4"/>
    <p:sldLayoutId id="2147484230" r:id="rId5"/>
    <p:sldLayoutId id="2147484231" r:id="rId6"/>
    <p:sldLayoutId id="2147484232" r:id="rId7"/>
    <p:sldLayoutId id="2147484233" r:id="rId8"/>
    <p:sldLayoutId id="2147484234" r:id="rId9"/>
    <p:sldLayoutId id="2147484235" r:id="rId10"/>
    <p:sldLayoutId id="214748423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46450" y="1701800"/>
            <a:ext cx="5111750" cy="15113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AM TRANSMITTER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3203574"/>
            <a:ext cx="4800600" cy="733426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ANALOG </a:t>
            </a:r>
            <a:r>
              <a:rPr lang="en-US" b="1" dirty="0" smtClean="0"/>
              <a:t>COMMUNICATIONS SYSTEMS </a:t>
            </a:r>
            <a:r>
              <a:rPr lang="en-US" b="1" dirty="0" smtClean="0"/>
              <a:t>PROJECT WORK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203700" y="5422900"/>
            <a:ext cx="3568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/>
                </a:solidFill>
              </a:rPr>
              <a:t>ASARE Kwabena Ayew  9759213</a:t>
            </a:r>
          </a:p>
          <a:p>
            <a:pPr algn="ctr"/>
            <a:r>
              <a:rPr lang="en-US" sz="1200" dirty="0">
                <a:solidFill>
                  <a:schemeClr val="bg2"/>
                </a:solidFill>
              </a:rPr>
              <a:t>OFORI-AMPOFO Nana Yaw </a:t>
            </a:r>
            <a:r>
              <a:rPr lang="en-US" sz="1200" dirty="0" err="1">
                <a:solidFill>
                  <a:schemeClr val="bg2"/>
                </a:solidFill>
              </a:rPr>
              <a:t>Owusu</a:t>
            </a:r>
            <a:r>
              <a:rPr lang="en-US" sz="1200" dirty="0">
                <a:solidFill>
                  <a:schemeClr val="bg2"/>
                </a:solidFill>
              </a:rPr>
              <a:t>  9763913</a:t>
            </a:r>
          </a:p>
          <a:p>
            <a:pPr algn="ctr"/>
            <a:r>
              <a:rPr lang="en-US" sz="1200" dirty="0">
                <a:solidFill>
                  <a:schemeClr val="bg2"/>
                </a:solidFill>
              </a:rPr>
              <a:t>DARKU Cyril </a:t>
            </a:r>
            <a:r>
              <a:rPr lang="en-US" sz="1200" dirty="0" err="1">
                <a:solidFill>
                  <a:schemeClr val="bg2"/>
                </a:solidFill>
              </a:rPr>
              <a:t>Ofei</a:t>
            </a:r>
            <a:r>
              <a:rPr lang="en-US" sz="1200" dirty="0">
                <a:solidFill>
                  <a:schemeClr val="bg2"/>
                </a:solidFill>
              </a:rPr>
              <a:t>  9761013</a:t>
            </a:r>
          </a:p>
          <a:p>
            <a:pPr algn="ctr"/>
            <a:r>
              <a:rPr lang="en-US" sz="1200" dirty="0">
                <a:solidFill>
                  <a:schemeClr val="bg2"/>
                </a:solidFill>
              </a:rPr>
              <a:t>AMUNA Andrew </a:t>
            </a:r>
            <a:r>
              <a:rPr lang="en-US" sz="1200" dirty="0" err="1">
                <a:solidFill>
                  <a:schemeClr val="bg2"/>
                </a:solidFill>
              </a:rPr>
              <a:t>Mbabilla</a:t>
            </a:r>
            <a:r>
              <a:rPr lang="en-US" sz="1200" dirty="0">
                <a:solidFill>
                  <a:schemeClr val="bg2"/>
                </a:solidFill>
              </a:rPr>
              <a:t>  9657913</a:t>
            </a:r>
          </a:p>
          <a:p>
            <a:pPr algn="ctr"/>
            <a:r>
              <a:rPr lang="en-US" sz="1200" dirty="0">
                <a:solidFill>
                  <a:schemeClr val="bg2"/>
                </a:solidFill>
              </a:rPr>
              <a:t>ZWENNES Ann-Marie  9766613</a:t>
            </a:r>
          </a:p>
          <a:p>
            <a:endParaRPr lang="en-GB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88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630238"/>
            <a:ext cx="4381500" cy="4975225"/>
          </a:xfrm>
        </p:spPr>
      </p:pic>
    </p:spTree>
    <p:extLst>
      <p:ext uri="{BB962C8B-B14F-4D97-AF65-F5344CB8AC3E}">
        <p14:creationId xmlns:p14="http://schemas.microsoft.com/office/powerpoint/2010/main" val="390145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building AN AM TRANSMITTER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 smtClean="0"/>
              <a:t>The </a:t>
            </a:r>
            <a:r>
              <a:rPr lang="en-US" dirty="0" smtClean="0"/>
              <a:t>AM Transmitter was built using the following components:</a:t>
            </a:r>
          </a:p>
          <a:p>
            <a:r>
              <a:rPr lang="en-US" dirty="0" smtClean="0"/>
              <a:t>100K Resistors (3)</a:t>
            </a:r>
          </a:p>
          <a:p>
            <a:r>
              <a:rPr lang="en-US" dirty="0" smtClean="0"/>
              <a:t> 3.3K Resistors (2)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2N2222 NPN Transistor</a:t>
            </a:r>
          </a:p>
          <a:p>
            <a:r>
              <a:rPr lang="en-US" dirty="0" smtClean="0"/>
              <a:t>10uF </a:t>
            </a:r>
            <a:r>
              <a:rPr lang="en-US" dirty="0" smtClean="0"/>
              <a:t>Capacitor </a:t>
            </a:r>
          </a:p>
          <a:p>
            <a:r>
              <a:rPr lang="en-US" dirty="0" smtClean="0"/>
              <a:t>0.1uF </a:t>
            </a:r>
            <a:r>
              <a:rPr lang="en-US" dirty="0" smtClean="0"/>
              <a:t>Capacitor</a:t>
            </a:r>
          </a:p>
          <a:p>
            <a:r>
              <a:rPr lang="en-US" dirty="0" smtClean="0"/>
              <a:t>Male Audio Jack</a:t>
            </a:r>
          </a:p>
          <a:p>
            <a:r>
              <a:rPr lang="en-US" dirty="0" smtClean="0"/>
              <a:t>Antennae </a:t>
            </a:r>
            <a:endParaRPr lang="en-US" dirty="0" smtClean="0"/>
          </a:p>
          <a:p>
            <a:r>
              <a:rPr lang="en-US" dirty="0" smtClean="0"/>
              <a:t>9V Battery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78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00200"/>
            <a:ext cx="7134992" cy="4181898"/>
          </a:xfrm>
        </p:spPr>
      </p:pic>
    </p:spTree>
    <p:extLst>
      <p:ext uri="{BB962C8B-B14F-4D97-AF65-F5344CB8AC3E}">
        <p14:creationId xmlns:p14="http://schemas.microsoft.com/office/powerpoint/2010/main" val="399374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WORKING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oscillator which, in this case, is the programmed </a:t>
            </a:r>
            <a:r>
              <a:rPr lang="en-US" dirty="0" smtClean="0"/>
              <a:t>Arduino </a:t>
            </a:r>
            <a:r>
              <a:rPr lang="en-US" dirty="0" smtClean="0"/>
              <a:t>board generates the carrier frequency set at 1MHz.</a:t>
            </a:r>
          </a:p>
          <a:p>
            <a:r>
              <a:rPr lang="en-US" dirty="0" smtClean="0"/>
              <a:t>The input from the audio jack is the modulating signal.</a:t>
            </a:r>
          </a:p>
          <a:p>
            <a:r>
              <a:rPr lang="en-US" dirty="0"/>
              <a:t> </a:t>
            </a:r>
            <a:r>
              <a:rPr lang="en-US" dirty="0" smtClean="0"/>
              <a:t>The audio signal is amplified by the NPN Transistor in its emitter resistance circuit. The transistor is of common emitter configuration.</a:t>
            </a:r>
          </a:p>
          <a:p>
            <a:r>
              <a:rPr lang="en-US" dirty="0" smtClean="0"/>
              <a:t>The amplified audio signal and carrier wave are fed to the modulator. Audio signal and carrier are superimposed in a suitable manner.</a:t>
            </a:r>
          </a:p>
          <a:p>
            <a:r>
              <a:rPr lang="en-US" dirty="0" smtClean="0"/>
              <a:t>This process of modulation produces radio waves.</a:t>
            </a:r>
          </a:p>
          <a:p>
            <a:r>
              <a:rPr lang="en-US" dirty="0" smtClean="0"/>
              <a:t>Radio waves from transmitter are fed to the antennae from where </a:t>
            </a:r>
            <a:r>
              <a:rPr lang="en-US" dirty="0" smtClean="0"/>
              <a:t>they are </a:t>
            </a:r>
            <a:r>
              <a:rPr lang="en-US" dirty="0" smtClean="0"/>
              <a:t>transmitted.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849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MODULATING CIRCUIT</a:t>
            </a:r>
            <a:br>
              <a:rPr lang="en-US" dirty="0" smtClean="0"/>
            </a:b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44" y="1540668"/>
            <a:ext cx="6948312" cy="3908425"/>
          </a:xfrm>
        </p:spPr>
      </p:pic>
    </p:spTree>
    <p:extLst>
      <p:ext uri="{BB962C8B-B14F-4D97-AF65-F5344CB8AC3E}">
        <p14:creationId xmlns:p14="http://schemas.microsoft.com/office/powerpoint/2010/main" val="551188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26" y="1993901"/>
            <a:ext cx="7325747" cy="2725912"/>
          </a:xfrm>
        </p:spPr>
      </p:pic>
      <p:sp>
        <p:nvSpPr>
          <p:cNvPr id="5" name="TextBox 4"/>
          <p:cNvSpPr txBox="1"/>
          <p:nvPr/>
        </p:nvSpPr>
        <p:spPr>
          <a:xfrm>
            <a:off x="5588000" y="4745213"/>
            <a:ext cx="2646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/>
              <a:t>Reference: Principles of Electronics</a:t>
            </a:r>
            <a:r>
              <a:rPr lang="en-GB" sz="1000" i="1" dirty="0" smtClean="0"/>
              <a:t> – V.K. Mehta, published by S. Chand, 2008</a:t>
            </a:r>
            <a:endParaRPr lang="en-US" sz="1000" i="1" dirty="0" smtClean="0"/>
          </a:p>
        </p:txBody>
      </p:sp>
    </p:spTree>
    <p:extLst>
      <p:ext uri="{BB962C8B-B14F-4D97-AF65-F5344CB8AC3E}">
        <p14:creationId xmlns:p14="http://schemas.microsoft.com/office/powerpoint/2010/main" val="1432695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WAVEFORMS</a:t>
            </a:r>
            <a:br>
              <a:rPr lang="en-US" dirty="0" smtClean="0"/>
            </a:b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1087438"/>
            <a:ext cx="7213600" cy="5346765"/>
          </a:xfrm>
        </p:spPr>
      </p:pic>
    </p:spTree>
    <p:extLst>
      <p:ext uri="{BB962C8B-B14F-4D97-AF65-F5344CB8AC3E}">
        <p14:creationId xmlns:p14="http://schemas.microsoft.com/office/powerpoint/2010/main" val="478559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APPENDIX A – Arduino program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356101"/>
          </a:xfrm>
        </p:spPr>
        <p:txBody>
          <a:bodyPr>
            <a:normAutofit fontScale="62500" lnSpcReduction="20000"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#define myOutputPin 9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void setup ()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pinMode (myOutputPin, OUTPUT);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TCCR1A = 0;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TCCR1B = 0;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TCNT1  = 0;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OCR1A = 7;   // toggle after counting to 8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TCCR1A |= (1 &lt;&lt; COM1A0);   // Toggle OC1A on Compare Match.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TCCR1B |= (1 &lt;&lt; WGM12);    // CTC mode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TCCR1B |= (1 &lt;&lt; CS10);     // clock on, no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pre-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scalor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void loop() 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// put your main code here, to run repeatedly:</a:t>
            </a:r>
          </a:p>
        </p:txBody>
      </p:sp>
    </p:spTree>
    <p:extLst>
      <p:ext uri="{BB962C8B-B14F-4D97-AF65-F5344CB8AC3E}">
        <p14:creationId xmlns:p14="http://schemas.microsoft.com/office/powerpoint/2010/main" val="1077394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b – matlab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1130300"/>
            <a:ext cx="3657600" cy="4495800"/>
          </a:xfrm>
        </p:spPr>
        <p:txBody>
          <a:bodyPr>
            <a:normAutofit fontScale="70000" lnSpcReduction="20000"/>
          </a:bodyPr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=2;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=-0.96;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=2*pi*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t=0:0.01:10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*sin(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*t)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subplot(3,1,1)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t,ms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('time')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('amplitude')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title('modulating signal')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=5;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fc=10;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=2*pi*fc;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t=0:0.01:10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*sin(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*t);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800600" y="1417638"/>
            <a:ext cx="3657600" cy="4373562"/>
          </a:xfrm>
        </p:spPr>
        <p:txBody>
          <a:bodyPr>
            <a:normAutofit fontScale="77500" lnSpcReduction="20000"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subplot(3,1,2)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t,cs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('time')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('amplitude')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title('carrier signal')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am=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*(1+(m*sin(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*t))).*sin(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*t);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subplot(3,1,3)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t,am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('time')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('amplitude')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title('amplitude modulated signal')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95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Pop.thmx</Template>
  <TotalTime>134</TotalTime>
  <Words>389</Words>
  <Application>Microsoft Office PowerPoint</Application>
  <PresentationFormat>On-screen Show (4:3)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Courier New</vt:lpstr>
      <vt:lpstr>Gill Sans MT</vt:lpstr>
      <vt:lpstr>Wingdings 3</vt:lpstr>
      <vt:lpstr>Urban Pop</vt:lpstr>
      <vt:lpstr>AM TRANSMITTER</vt:lpstr>
      <vt:lpstr>building AN AM TRANSMITTER</vt:lpstr>
      <vt:lpstr>SCHEMATIC</vt:lpstr>
      <vt:lpstr>WORKING PRINCIPLE</vt:lpstr>
      <vt:lpstr>MODULATING CIRCUIT </vt:lpstr>
      <vt:lpstr>Block diagram</vt:lpstr>
      <vt:lpstr>WAVEFORMS </vt:lpstr>
      <vt:lpstr>APPENDIX A – Arduino program code</vt:lpstr>
      <vt:lpstr>Appendix b – matlab code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 TRANSMITTER</dc:title>
  <dc:creator>MAC</dc:creator>
  <cp:lastModifiedBy>Kwabena Ayew Asare</cp:lastModifiedBy>
  <cp:revision>12</cp:revision>
  <dcterms:created xsi:type="dcterms:W3CDTF">2015-12-15T11:02:57Z</dcterms:created>
  <dcterms:modified xsi:type="dcterms:W3CDTF">2015-12-15T14:27:38Z</dcterms:modified>
</cp:coreProperties>
</file>