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DBDD-1D1C-4439-82F5-2A93FBD05191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6864-08E4-494E-9B3B-3BC18F110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25908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Strings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strcmp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C you cannot directly compare the value of 2 strings in a condition like </a:t>
            </a:r>
            <a:r>
              <a:rPr lang="en-US" dirty="0" smtClean="0">
                <a:solidFill>
                  <a:srgbClr val="FF0000"/>
                </a:solidFill>
              </a:rPr>
              <a:t>if(string1==string2) </a:t>
            </a:r>
          </a:p>
          <a:p>
            <a:endParaRPr lang="en-US" dirty="0"/>
          </a:p>
          <a:p>
            <a:r>
              <a:rPr lang="en-US" dirty="0" smtClean="0"/>
              <a:t>Most libraries however contain the </a:t>
            </a:r>
            <a:r>
              <a:rPr lang="en-US" dirty="0" err="1" smtClean="0">
                <a:solidFill>
                  <a:srgbClr val="FF0000"/>
                </a:solidFill>
              </a:rPr>
              <a:t>strcmp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function, which returns a zero if 2 strings are equal, or a non zero number if the strings are not the same. </a:t>
            </a:r>
          </a:p>
          <a:p>
            <a:endParaRPr lang="en-US" dirty="0"/>
          </a:p>
          <a:p>
            <a:r>
              <a:rPr lang="en-US" dirty="0" smtClean="0"/>
              <a:t>The syntax of </a:t>
            </a:r>
            <a:r>
              <a:rPr lang="en-US" dirty="0" err="1" smtClean="0"/>
              <a:t>strcmp</a:t>
            </a:r>
            <a:r>
              <a:rPr lang="en-US" dirty="0" smtClean="0"/>
              <a:t>() is given below: </a:t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strcmp</a:t>
            </a:r>
            <a:r>
              <a:rPr lang="en-US" dirty="0" smtClean="0">
                <a:solidFill>
                  <a:srgbClr val="FF0000"/>
                </a:solidFill>
              </a:rPr>
              <a:t>(string1,string2)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string1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string2</a:t>
            </a:r>
            <a:r>
              <a:rPr lang="en-US" dirty="0" smtClean="0"/>
              <a:t> may be string variables or string constants.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Some compilers return a negative if the string1 is alphabetically less than the second and a positive number if the string is greater than the second.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strcmpi</a:t>
            </a:r>
            <a:r>
              <a:rPr lang="en-US" dirty="0" smtClean="0"/>
              <a:t>()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This function is same as </a:t>
            </a:r>
            <a:r>
              <a:rPr lang="en-US" sz="2800" dirty="0" err="1" smtClean="0">
                <a:solidFill>
                  <a:srgbClr val="FF0000"/>
                </a:solidFill>
              </a:rPr>
              <a:t>strcmp</a:t>
            </a:r>
            <a:r>
              <a:rPr lang="en-US" sz="2800" dirty="0" smtClean="0">
                <a:solidFill>
                  <a:srgbClr val="FF0000"/>
                </a:solidFill>
              </a:rPr>
              <a:t>() </a:t>
            </a:r>
            <a:r>
              <a:rPr lang="en-US" sz="2800" dirty="0" smtClean="0"/>
              <a:t>which compares 2 strings but not case sensitive. </a:t>
            </a:r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strcmpi</a:t>
            </a:r>
            <a:r>
              <a:rPr lang="en-US" sz="2800" dirty="0" smtClean="0">
                <a:solidFill>
                  <a:srgbClr val="FF0000"/>
                </a:solidFill>
              </a:rPr>
              <a:t>(“</a:t>
            </a:r>
            <a:r>
              <a:rPr lang="en-US" sz="2800" dirty="0" err="1" smtClean="0">
                <a:solidFill>
                  <a:srgbClr val="FF0000"/>
                </a:solidFill>
              </a:rPr>
              <a:t>THE”,”the</a:t>
            </a:r>
            <a:r>
              <a:rPr lang="en-US" sz="2800" dirty="0" smtClean="0">
                <a:solidFill>
                  <a:srgbClr val="FF0000"/>
                </a:solidFill>
              </a:rPr>
              <a:t>”);  </a:t>
            </a:r>
            <a:r>
              <a:rPr lang="en-US" sz="2800" dirty="0" smtClean="0"/>
              <a:t>will return 0.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strcpy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 does not allow you to assign the characters to a string directly as in the statement name=”Robert”; 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>
                <a:solidFill>
                  <a:srgbClr val="FF0000"/>
                </a:solidFill>
              </a:rPr>
              <a:t>strcpy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function is used.</a:t>
            </a:r>
          </a:p>
          <a:p>
            <a:endParaRPr lang="en-US" dirty="0"/>
          </a:p>
          <a:p>
            <a:r>
              <a:rPr lang="en-US" dirty="0" smtClean="0"/>
              <a:t>The syntax is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strcpy</a:t>
            </a:r>
            <a:r>
              <a:rPr lang="en-US" dirty="0" smtClean="0">
                <a:solidFill>
                  <a:srgbClr val="FF0000"/>
                </a:solidFill>
              </a:rPr>
              <a:t>(string1,string2);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Strcpy</a:t>
            </a:r>
            <a:r>
              <a:rPr lang="en-US" dirty="0" smtClean="0"/>
              <a:t> function assigns the contents of </a:t>
            </a:r>
            <a:r>
              <a:rPr lang="en-US" dirty="0" smtClean="0">
                <a:solidFill>
                  <a:srgbClr val="FF0000"/>
                </a:solidFill>
              </a:rPr>
              <a:t>string2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string1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string2</a:t>
            </a:r>
            <a:r>
              <a:rPr lang="en-US" dirty="0" smtClean="0"/>
              <a:t> may be a character array variable or a string constant.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strlwr</a:t>
            </a:r>
            <a:r>
              <a:rPr lang="en-US" dirty="0" smtClean="0"/>
              <a:t> 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converts all characters in a string from uppercase to lowercase. </a:t>
            </a:r>
          </a:p>
          <a:p>
            <a:endParaRPr lang="en-US" dirty="0"/>
          </a:p>
          <a:p>
            <a:r>
              <a:rPr lang="en-US" dirty="0" smtClean="0"/>
              <a:t>The syntax  is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strlwr</a:t>
            </a:r>
            <a:r>
              <a:rPr lang="en-US" dirty="0" smtClean="0">
                <a:solidFill>
                  <a:srgbClr val="FF0000"/>
                </a:solidFill>
              </a:rPr>
              <a:t>(string);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strrev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This function reverses the characters in a string.</a:t>
            </a:r>
          </a:p>
          <a:p>
            <a:endParaRPr lang="en-US" sz="2800" b="1" dirty="0"/>
          </a:p>
          <a:p>
            <a:r>
              <a:rPr lang="en-US" sz="2800" dirty="0" smtClean="0"/>
              <a:t>The Syntax is</a:t>
            </a:r>
            <a:br>
              <a:rPr lang="en-US" sz="2800" dirty="0" smtClean="0"/>
            </a:br>
            <a:r>
              <a:rPr lang="en-US" sz="2800" dirty="0" err="1" smtClean="0">
                <a:solidFill>
                  <a:srgbClr val="FF0000"/>
                </a:solidFill>
              </a:rPr>
              <a:t>strrev</a:t>
            </a:r>
            <a:r>
              <a:rPr lang="en-US" sz="2800" dirty="0" smtClean="0">
                <a:solidFill>
                  <a:srgbClr val="FF0000"/>
                </a:solidFill>
              </a:rPr>
              <a:t>(string);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strupr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This function converts all characters in a string from lower case to upper case. </a:t>
            </a:r>
          </a:p>
          <a:p>
            <a:endParaRPr lang="en-US" sz="2800" dirty="0" smtClean="0"/>
          </a:p>
          <a:p>
            <a:r>
              <a:rPr lang="en-US" sz="2800" dirty="0" smtClean="0"/>
              <a:t>The syntax is</a:t>
            </a:r>
            <a:br>
              <a:rPr lang="en-US" sz="2800" dirty="0" smtClean="0"/>
            </a:br>
            <a:r>
              <a:rPr lang="en-US" sz="2800" dirty="0" err="1" smtClean="0">
                <a:solidFill>
                  <a:srgbClr val="FF0000"/>
                </a:solidFill>
              </a:rPr>
              <a:t>strupr</a:t>
            </a:r>
            <a:r>
              <a:rPr lang="en-US" sz="2800" dirty="0" smtClean="0">
                <a:solidFill>
                  <a:srgbClr val="FF0000"/>
                </a:solidFill>
              </a:rPr>
              <a:t>(string);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#include &lt; </a:t>
            </a:r>
            <a:r>
              <a:rPr lang="en-US" sz="2800" dirty="0" err="1" smtClean="0">
                <a:solidFill>
                  <a:srgbClr val="FF0000"/>
                </a:solidFill>
              </a:rPr>
              <a:t>stdio.h</a:t>
            </a:r>
            <a:r>
              <a:rPr lang="en-US" sz="2800" dirty="0" smtClean="0">
                <a:solidFill>
                  <a:srgbClr val="FF0000"/>
                </a:solidFill>
              </a:rPr>
              <a:t> &gt;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#include &lt; </a:t>
            </a:r>
            <a:r>
              <a:rPr lang="en-US" sz="2800" dirty="0" err="1" smtClean="0">
                <a:solidFill>
                  <a:srgbClr val="FF0000"/>
                </a:solidFill>
              </a:rPr>
              <a:t>string.h</a:t>
            </a:r>
            <a:r>
              <a:rPr lang="en-US" sz="2800" dirty="0" smtClean="0">
                <a:solidFill>
                  <a:srgbClr val="FF0000"/>
                </a:solidFill>
              </a:rPr>
              <a:t> &gt; 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main()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{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char s1[20],s2[20],s3[20];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x,l1,l2,l3;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 smtClean="0">
                <a:solidFill>
                  <a:srgbClr val="FF0000"/>
                </a:solidFill>
              </a:rPr>
              <a:t>(“Enter the strings”);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err="1" smtClean="0">
                <a:solidFill>
                  <a:srgbClr val="FF0000"/>
                </a:solidFill>
              </a:rPr>
              <a:t>scanf</a:t>
            </a:r>
            <a:r>
              <a:rPr lang="en-US" sz="2800" dirty="0" smtClean="0">
                <a:solidFill>
                  <a:srgbClr val="FF0000"/>
                </a:solidFill>
              </a:rPr>
              <a:t>(“%s%s”,s1,s2);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x=</a:t>
            </a:r>
            <a:r>
              <a:rPr lang="en-US" sz="2800" dirty="0" err="1" smtClean="0">
                <a:solidFill>
                  <a:srgbClr val="FF0000"/>
                </a:solidFill>
              </a:rPr>
              <a:t>strcmp</a:t>
            </a:r>
            <a:r>
              <a:rPr lang="en-US" sz="2800" dirty="0" smtClean="0">
                <a:solidFill>
                  <a:srgbClr val="FF0000"/>
                </a:solidFill>
              </a:rPr>
              <a:t>(s1,s2); </a:t>
            </a:r>
            <a:r>
              <a:rPr lang="en-US" sz="1200" dirty="0" smtClean="0">
                <a:solidFill>
                  <a:srgbClr val="FF0000"/>
                </a:solidFill>
              </a:rPr>
              <a:t/>
            </a:r>
            <a:br>
              <a:rPr lang="en-US" sz="1200" dirty="0" smtClean="0">
                <a:solidFill>
                  <a:srgbClr val="FF0000"/>
                </a:solidFill>
              </a:rPr>
            </a:b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if(x!=0)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(“\</a:t>
            </a:r>
            <a:r>
              <a:rPr lang="en-US" dirty="0" err="1" smtClean="0">
                <a:solidFill>
                  <a:srgbClr val="FF0000"/>
                </a:solidFill>
              </a:rPr>
              <a:t>nStrings</a:t>
            </a:r>
            <a:r>
              <a:rPr lang="en-US" dirty="0" smtClean="0">
                <a:solidFill>
                  <a:srgbClr val="FF0000"/>
                </a:solidFill>
              </a:rPr>
              <a:t> are not equal\n”);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strcat</a:t>
            </a:r>
            <a:r>
              <a:rPr lang="en-US" dirty="0" smtClean="0">
                <a:solidFill>
                  <a:srgbClr val="FF0000"/>
                </a:solidFill>
              </a:rPr>
              <a:t>(s1,s2);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}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else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(“\</a:t>
            </a:r>
            <a:r>
              <a:rPr lang="en-US" dirty="0" err="1" smtClean="0">
                <a:solidFill>
                  <a:srgbClr val="FF0000"/>
                </a:solidFill>
              </a:rPr>
              <a:t>nStrings</a:t>
            </a:r>
            <a:r>
              <a:rPr lang="en-US" dirty="0" smtClean="0">
                <a:solidFill>
                  <a:srgbClr val="FF0000"/>
                </a:solidFill>
              </a:rPr>
              <a:t> are equal”);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strcpy</a:t>
            </a:r>
            <a:r>
              <a:rPr lang="en-US" dirty="0" smtClean="0">
                <a:solidFill>
                  <a:srgbClr val="FF0000"/>
                </a:solidFill>
              </a:rPr>
              <a:t>(s3,s1);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l1=</a:t>
            </a:r>
            <a:r>
              <a:rPr lang="en-US" dirty="0" err="1" smtClean="0">
                <a:solidFill>
                  <a:srgbClr val="FF0000"/>
                </a:solidFill>
              </a:rPr>
              <a:t>strlen</a:t>
            </a:r>
            <a:r>
              <a:rPr lang="en-US" dirty="0" smtClean="0">
                <a:solidFill>
                  <a:srgbClr val="FF0000"/>
                </a:solidFill>
              </a:rPr>
              <a:t>(s1);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l2=</a:t>
            </a:r>
            <a:r>
              <a:rPr lang="en-US" dirty="0" err="1" smtClean="0">
                <a:solidFill>
                  <a:srgbClr val="FF0000"/>
                </a:solidFill>
              </a:rPr>
              <a:t>strlen</a:t>
            </a:r>
            <a:r>
              <a:rPr lang="en-US" dirty="0" smtClean="0">
                <a:solidFill>
                  <a:srgbClr val="FF0000"/>
                </a:solidFill>
              </a:rPr>
              <a:t>(s2);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l3=</a:t>
            </a:r>
            <a:r>
              <a:rPr lang="en-US" dirty="0" err="1" smtClean="0">
                <a:solidFill>
                  <a:srgbClr val="FF0000"/>
                </a:solidFill>
              </a:rPr>
              <a:t>strlen</a:t>
            </a:r>
            <a:r>
              <a:rPr lang="en-US" dirty="0" smtClean="0">
                <a:solidFill>
                  <a:srgbClr val="FF0000"/>
                </a:solidFill>
              </a:rPr>
              <a:t>(s3);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(“\ns1=%s\t length=%d characters\n”,s1,l1);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(“\ns2=%s\t length=%d characters\n”,s2,l2);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(“\ns3=%s\t length=%d characters\n”,s3,l3);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string is a sequence of characters. </a:t>
            </a:r>
          </a:p>
          <a:p>
            <a:endParaRPr lang="en-US" dirty="0"/>
          </a:p>
          <a:p>
            <a:r>
              <a:rPr lang="en-US" dirty="0" smtClean="0"/>
              <a:t>Any sequence or set of characters defined within double quotation symbols is a constant string.</a:t>
            </a:r>
          </a:p>
          <a:p>
            <a:endParaRPr lang="en-US" dirty="0"/>
          </a:p>
          <a:p>
            <a:r>
              <a:rPr lang="en-US" dirty="0" smtClean="0"/>
              <a:t> In C it is required to do some meaningful operations on strings they are: </a:t>
            </a:r>
          </a:p>
          <a:p>
            <a:endParaRPr lang="en-US" dirty="0"/>
          </a:p>
          <a:p>
            <a:pPr lvl="1"/>
            <a:r>
              <a:rPr lang="en-US" dirty="0" smtClean="0"/>
              <a:t>Reading string </a:t>
            </a:r>
            <a:r>
              <a:rPr lang="en-US" dirty="0" smtClean="0"/>
              <a:t> or displaying </a:t>
            </a:r>
            <a:r>
              <a:rPr lang="en-US" dirty="0" smtClean="0"/>
              <a:t>strings </a:t>
            </a:r>
          </a:p>
          <a:p>
            <a:pPr lvl="1"/>
            <a:r>
              <a:rPr lang="en-US" dirty="0" smtClean="0"/>
              <a:t>Combining or concatenating strings </a:t>
            </a:r>
          </a:p>
          <a:p>
            <a:pPr lvl="1"/>
            <a:r>
              <a:rPr lang="en-US" dirty="0" smtClean="0"/>
              <a:t>Copying one string to another. </a:t>
            </a:r>
          </a:p>
          <a:p>
            <a:pPr lvl="1"/>
            <a:r>
              <a:rPr lang="en-US" dirty="0" smtClean="0"/>
              <a:t>Comparing string &amp; checking whether they are equal </a:t>
            </a:r>
          </a:p>
          <a:p>
            <a:pPr lvl="1"/>
            <a:r>
              <a:rPr lang="en-US" dirty="0" smtClean="0"/>
              <a:t>Extraction of a portion of a string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stored in memory as ASCII codes of characters that make up the string appended with ‘\0’(ASCII value of null). </a:t>
            </a:r>
          </a:p>
          <a:p>
            <a:endParaRPr lang="en-US" dirty="0"/>
          </a:p>
          <a:p>
            <a:r>
              <a:rPr lang="en-US" dirty="0" smtClean="0"/>
              <a:t>Normally each character is stored in one byte, successive characters are stored in successive bytes.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Initializing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#include &lt; </a:t>
            </a:r>
            <a:r>
              <a:rPr lang="en-US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>
                <a:solidFill>
                  <a:srgbClr val="FF0000"/>
                </a:solidFill>
              </a:rPr>
              <a:t> 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main()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char month[15];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 (“Enter the string”);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gets (month);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 (“The string entered is %s”, month);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null character (\0) that has the ASCII value 0 terminates the string.</a:t>
            </a:r>
          </a:p>
          <a:p>
            <a:endParaRPr lang="en-US" dirty="0" smtClean="0"/>
          </a:p>
          <a:p>
            <a:r>
              <a:rPr lang="en-US" dirty="0" smtClean="0"/>
              <a:t>A string variable is any valid C variable name and is always declared as an array. </a:t>
            </a:r>
          </a:p>
          <a:p>
            <a:endParaRPr lang="en-US" dirty="0"/>
          </a:p>
          <a:p>
            <a:r>
              <a:rPr lang="en-US" dirty="0" smtClean="0"/>
              <a:t>The general form of declaration of a string variable is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char </a:t>
            </a:r>
            <a:r>
              <a:rPr lang="en-US" dirty="0" err="1" smtClean="0">
                <a:solidFill>
                  <a:srgbClr val="FF0000"/>
                </a:solidFill>
              </a:rPr>
              <a:t>string_name</a:t>
            </a:r>
            <a:r>
              <a:rPr lang="en-US" dirty="0" smtClean="0">
                <a:solidFill>
                  <a:srgbClr val="FF0000"/>
                </a:solidFill>
              </a:rPr>
              <a:t>[size];</a:t>
            </a:r>
          </a:p>
          <a:p>
            <a:pPr>
              <a:buNone/>
            </a:pPr>
            <a:r>
              <a:rPr lang="en-US" dirty="0" smtClean="0"/>
              <a:t>	The size determines the number of characters in the string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string.h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 smtClean="0"/>
              <a:t>The C language recognizes that </a:t>
            </a:r>
            <a:r>
              <a:rPr lang="en-US" sz="2900" dirty="0" smtClean="0">
                <a:solidFill>
                  <a:srgbClr val="FF0000"/>
                </a:solidFill>
              </a:rPr>
              <a:t>string</a:t>
            </a:r>
            <a:r>
              <a:rPr lang="en-US" sz="2900" dirty="0" smtClean="0"/>
              <a:t> is a different class of array by letting us input and output the array as a unit and are terminated by null character. </a:t>
            </a:r>
          </a:p>
          <a:p>
            <a:endParaRPr lang="en-US" sz="2900" dirty="0"/>
          </a:p>
          <a:p>
            <a:r>
              <a:rPr lang="en-US" sz="2900" dirty="0" smtClean="0"/>
              <a:t>C library supports a large number of string handling functions that can be used to array out many o f the string manipulations such as: </a:t>
            </a:r>
          </a:p>
          <a:p>
            <a:pPr lvl="1"/>
            <a:r>
              <a:rPr lang="en-US" sz="2900" dirty="0" smtClean="0"/>
              <a:t>Length (number of characters in the string). </a:t>
            </a:r>
          </a:p>
          <a:p>
            <a:pPr lvl="1"/>
            <a:r>
              <a:rPr lang="en-US" sz="2900" dirty="0" err="1" smtClean="0"/>
              <a:t>Concatentation</a:t>
            </a:r>
            <a:r>
              <a:rPr lang="en-US" sz="2900" dirty="0" smtClean="0"/>
              <a:t> (adding two are more strings) </a:t>
            </a:r>
          </a:p>
          <a:p>
            <a:pPr lvl="1"/>
            <a:r>
              <a:rPr lang="en-US" sz="2900" dirty="0" smtClean="0"/>
              <a:t>Comparing two strings. </a:t>
            </a:r>
          </a:p>
          <a:p>
            <a:pPr lvl="1"/>
            <a:r>
              <a:rPr lang="en-US" sz="2900" dirty="0" smtClean="0"/>
              <a:t>Substring (Extract substring from a given string) </a:t>
            </a:r>
          </a:p>
          <a:p>
            <a:pPr lvl="1"/>
            <a:r>
              <a:rPr lang="en-US" sz="2900" dirty="0" smtClean="0"/>
              <a:t>Copy(copies one string over another) </a:t>
            </a:r>
          </a:p>
          <a:p>
            <a:pPr lvl="1"/>
            <a:endParaRPr lang="en-US" sz="2900" dirty="0" smtClean="0"/>
          </a:p>
          <a:p>
            <a:r>
              <a:rPr lang="en-US" sz="2900" dirty="0" smtClean="0"/>
              <a:t>To do all the operations described here it is essential to include </a:t>
            </a:r>
            <a:r>
              <a:rPr lang="en-US" sz="2900" dirty="0" err="1" smtClean="0">
                <a:solidFill>
                  <a:srgbClr val="FF0000"/>
                </a:solidFill>
              </a:rPr>
              <a:t>string.h</a:t>
            </a:r>
            <a:r>
              <a:rPr lang="en-US" sz="2900" dirty="0" smtClean="0"/>
              <a:t> library header file in the program.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strlen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function counts and returns the number of characters in a string. </a:t>
            </a:r>
          </a:p>
          <a:p>
            <a:endParaRPr lang="en-US" dirty="0"/>
          </a:p>
          <a:p>
            <a:r>
              <a:rPr lang="en-US" dirty="0" smtClean="0"/>
              <a:t>The length does not include a null character.</a:t>
            </a:r>
          </a:p>
          <a:p>
            <a:endParaRPr lang="en-US" b="1" dirty="0"/>
          </a:p>
          <a:p>
            <a:r>
              <a:rPr lang="en-US" dirty="0" smtClean="0"/>
              <a:t>The syntax is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n=</a:t>
            </a:r>
            <a:r>
              <a:rPr lang="en-US" dirty="0" err="1" smtClean="0">
                <a:solidFill>
                  <a:srgbClr val="FF0000"/>
                </a:solidFill>
              </a:rPr>
              <a:t>strlen</a:t>
            </a:r>
            <a:r>
              <a:rPr lang="en-US" dirty="0" smtClean="0">
                <a:solidFill>
                  <a:srgbClr val="FF0000"/>
                </a:solidFill>
              </a:rPr>
              <a:t>(string); 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is </a:t>
            </a:r>
            <a:r>
              <a:rPr lang="en-US" dirty="0" smtClean="0"/>
              <a:t>an integer variable which </a:t>
            </a:r>
            <a:r>
              <a:rPr lang="en-US" dirty="0" smtClean="0"/>
              <a:t>receives the value of length of the string.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#include &lt; </a:t>
            </a:r>
            <a:r>
              <a:rPr lang="en-US" sz="2400" dirty="0" err="1" smtClean="0">
                <a:solidFill>
                  <a:srgbClr val="FF0000"/>
                </a:solidFill>
              </a:rPr>
              <a:t>stdio.h</a:t>
            </a:r>
            <a:r>
              <a:rPr lang="en-US" sz="2400" dirty="0" smtClean="0">
                <a:solidFill>
                  <a:srgbClr val="FF0000"/>
                </a:solidFill>
              </a:rPr>
              <a:t> &gt; 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 smtClean="0">
                <a:solidFill>
                  <a:srgbClr val="FF0000"/>
                </a:solidFill>
              </a:rPr>
              <a:t>include &lt; </a:t>
            </a:r>
            <a:r>
              <a:rPr lang="en-US" sz="2400" dirty="0" err="1" smtClean="0">
                <a:solidFill>
                  <a:srgbClr val="FF0000"/>
                </a:solidFill>
              </a:rPr>
              <a:t>string.h</a:t>
            </a:r>
            <a:r>
              <a:rPr lang="en-US" sz="2400" dirty="0" smtClean="0">
                <a:solidFill>
                  <a:srgbClr val="FF0000"/>
                </a:solidFill>
              </a:rPr>
              <a:t> &gt; 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main()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char name[100];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length;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err="1" smtClean="0">
                <a:solidFill>
                  <a:srgbClr val="FF0000"/>
                </a:solidFill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</a:rPr>
              <a:t>(“Enter the string”);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gets(name);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length=</a:t>
            </a:r>
            <a:r>
              <a:rPr lang="en-US" sz="2400" dirty="0" err="1" smtClean="0">
                <a:solidFill>
                  <a:srgbClr val="FF0000"/>
                </a:solidFill>
              </a:rPr>
              <a:t>strlen</a:t>
            </a:r>
            <a:r>
              <a:rPr lang="en-US" sz="2400" dirty="0" smtClean="0">
                <a:solidFill>
                  <a:srgbClr val="FF0000"/>
                </a:solidFill>
              </a:rPr>
              <a:t>(name);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err="1" smtClean="0">
                <a:solidFill>
                  <a:srgbClr val="FF0000"/>
                </a:solidFill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</a:rPr>
              <a:t>(“\</a:t>
            </a:r>
            <a:r>
              <a:rPr lang="en-US" sz="2400" dirty="0" err="1" smtClean="0">
                <a:solidFill>
                  <a:srgbClr val="FF0000"/>
                </a:solidFill>
              </a:rPr>
              <a:t>nNumber</a:t>
            </a:r>
            <a:r>
              <a:rPr lang="en-US" sz="2400" dirty="0" smtClean="0">
                <a:solidFill>
                  <a:srgbClr val="FF0000"/>
                </a:solidFill>
              </a:rPr>
              <a:t> of characters in the string is=%</a:t>
            </a:r>
            <a:r>
              <a:rPr lang="en-US" sz="2400" dirty="0" err="1" smtClean="0">
                <a:solidFill>
                  <a:srgbClr val="FF0000"/>
                </a:solidFill>
              </a:rPr>
              <a:t>d”,length</a:t>
            </a:r>
            <a:r>
              <a:rPr lang="en-US" sz="2400" dirty="0" smtClean="0">
                <a:solidFill>
                  <a:srgbClr val="FF0000"/>
                </a:solidFill>
              </a:rPr>
              <a:t>);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strcat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hen you combine two strings, you add the characters of one string to the end of other string. This process is called concatenation.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strcat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function joins 2 strings together. It takes the following form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strcat</a:t>
            </a:r>
            <a:r>
              <a:rPr lang="en-US" dirty="0" smtClean="0">
                <a:solidFill>
                  <a:srgbClr val="FF0000"/>
                </a:solidFill>
              </a:rPr>
              <a:t>(string1,string2)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string1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string2</a:t>
            </a:r>
            <a:r>
              <a:rPr lang="en-US" dirty="0" smtClean="0"/>
              <a:t> are character arrays.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When the function </a:t>
            </a:r>
            <a:r>
              <a:rPr lang="en-US" dirty="0" err="1" smtClean="0">
                <a:solidFill>
                  <a:srgbClr val="FF0000"/>
                </a:solidFill>
              </a:rPr>
              <a:t>strcat</a:t>
            </a:r>
            <a:r>
              <a:rPr lang="en-US" dirty="0" smtClean="0"/>
              <a:t> is executed </a:t>
            </a:r>
            <a:r>
              <a:rPr lang="en-US" dirty="0" smtClean="0">
                <a:solidFill>
                  <a:srgbClr val="FF0000"/>
                </a:solidFill>
              </a:rPr>
              <a:t>string2</a:t>
            </a:r>
            <a:r>
              <a:rPr lang="en-US" dirty="0" smtClean="0"/>
              <a:t> is appended to </a:t>
            </a:r>
            <a:r>
              <a:rPr lang="en-US" dirty="0" smtClean="0">
                <a:solidFill>
                  <a:srgbClr val="FF0000"/>
                </a:solidFill>
              </a:rPr>
              <a:t>string1</a:t>
            </a:r>
            <a:r>
              <a:rPr lang="en-US" dirty="0" smtClean="0"/>
              <a:t>. The string at </a:t>
            </a:r>
            <a:r>
              <a:rPr lang="en-US" dirty="0" smtClean="0">
                <a:solidFill>
                  <a:srgbClr val="FF0000"/>
                </a:solidFill>
              </a:rPr>
              <a:t>string2</a:t>
            </a:r>
            <a:r>
              <a:rPr lang="en-US" dirty="0" smtClean="0"/>
              <a:t> remains unchanged.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556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Strings</vt:lpstr>
      <vt:lpstr>Slide 2</vt:lpstr>
      <vt:lpstr>Slide 3</vt:lpstr>
      <vt:lpstr>Initializing Strings</vt:lpstr>
      <vt:lpstr>Slide 5</vt:lpstr>
      <vt:lpstr>string.h</vt:lpstr>
      <vt:lpstr>strlen() function</vt:lpstr>
      <vt:lpstr>Slide 8</vt:lpstr>
      <vt:lpstr>strcat() function</vt:lpstr>
      <vt:lpstr>strcmp function</vt:lpstr>
      <vt:lpstr> strcmpi() function </vt:lpstr>
      <vt:lpstr>strcpy() function</vt:lpstr>
      <vt:lpstr>strlwr () function</vt:lpstr>
      <vt:lpstr>strrev() function</vt:lpstr>
      <vt:lpstr>strupr() function</vt:lpstr>
      <vt:lpstr>Slide 16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Beignet</dc:creator>
  <cp:lastModifiedBy>Beignet</cp:lastModifiedBy>
  <cp:revision>16</cp:revision>
  <dcterms:created xsi:type="dcterms:W3CDTF">2010-11-01T23:02:31Z</dcterms:created>
  <dcterms:modified xsi:type="dcterms:W3CDTF">2010-11-02T11:39:12Z</dcterms:modified>
</cp:coreProperties>
</file>