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 id="2147484514" r:id="rId2"/>
    <p:sldMasterId id="2147484809" r:id="rId3"/>
  </p:sldMasterIdLst>
  <p:sldIdLst>
    <p:sldId id="278" r:id="rId4"/>
    <p:sldId id="256" r:id="rId5"/>
    <p:sldId id="257" r:id="rId6"/>
    <p:sldId id="277" r:id="rId7"/>
    <p:sldId id="269" r:id="rId8"/>
    <p:sldId id="258" r:id="rId9"/>
    <p:sldId id="267" r:id="rId10"/>
    <p:sldId id="259" r:id="rId11"/>
    <p:sldId id="262" r:id="rId12"/>
    <p:sldId id="265" r:id="rId13"/>
    <p:sldId id="271" r:id="rId14"/>
    <p:sldId id="270" r:id="rId15"/>
    <p:sldId id="263" r:id="rId16"/>
    <p:sldId id="264" r:id="rId17"/>
    <p:sldId id="266" r:id="rId18"/>
    <p:sldId id="272" r:id="rId19"/>
    <p:sldId id="260" r:id="rId20"/>
    <p:sldId id="273" r:id="rId21"/>
    <p:sldId id="274" r:id="rId22"/>
    <p:sldId id="275" r:id="rId23"/>
    <p:sldId id="276" r:id="rId24"/>
    <p:sldId id="279" r:id="rId25"/>
    <p:sldId id="26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TO APP" id="{D8427161-BD73-4105-9874-72A7EC947D74}">
          <p14:sldIdLst>
            <p14:sldId id="278"/>
            <p14:sldId id="256"/>
            <p14:sldId id="257"/>
            <p14:sldId id="277"/>
            <p14:sldId id="269"/>
            <p14:sldId id="258"/>
            <p14:sldId id="267"/>
            <p14:sldId id="259"/>
          </p14:sldIdLst>
        </p14:section>
        <p14:section name="HOW APP WORKS" id="{B896EDBE-F32A-4671-B6FF-2C1A6A464953}">
          <p14:sldIdLst>
            <p14:sldId id="262"/>
            <p14:sldId id="265"/>
            <p14:sldId id="271"/>
            <p14:sldId id="270"/>
            <p14:sldId id="263"/>
            <p14:sldId id="264"/>
            <p14:sldId id="266"/>
            <p14:sldId id="272"/>
          </p14:sldIdLst>
        </p14:section>
        <p14:section name="Conclusion" id="{48991CFF-8FED-42AD-9670-0CCEBDCF8C33}">
          <p14:sldIdLst>
            <p14:sldId id="260"/>
            <p14:sldId id="273"/>
            <p14:sldId id="274"/>
            <p14:sldId id="275"/>
            <p14:sldId id="276"/>
            <p14:sldId id="27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8" d="100"/>
          <a:sy n="78" d="100"/>
        </p:scale>
        <p:origin x="4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baseline="0" dirty="0">
                <a:solidFill>
                  <a:schemeClr val="accent1"/>
                </a:solidFill>
              </a:rPr>
              <a:t>KNUST STUDENTS SATISFACTION WITH HOW LECTURE MATERIALS ARE OBTAINED</a:t>
            </a:r>
          </a:p>
        </c:rich>
      </c:tx>
      <c:layout>
        <c:manualLayout>
          <c:xMode val="edge"/>
          <c:yMode val="edge"/>
          <c:x val="0.143875"/>
          <c:y val="5.5555555555555558E-3"/>
        </c:manualLayout>
      </c:layout>
      <c:overlay val="0"/>
      <c:spPr>
        <a:solidFill>
          <a:schemeClr val="bg1"/>
        </a:solid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5468848425196849"/>
          <c:y val="0.16084266550014581"/>
          <c:w val="0.4355676673228347"/>
          <c:h val="0.77434251968503953"/>
        </c:manualLayout>
      </c:layout>
      <c:pieChart>
        <c:varyColors val="1"/>
        <c:ser>
          <c:idx val="0"/>
          <c:order val="0"/>
          <c:tx>
            <c:strRef>
              <c:f>Sheet1!$B$1</c:f>
              <c:strCache>
                <c:ptCount val="1"/>
                <c:pt idx="0">
                  <c:v>KNUST STUDENTS</c:v>
                </c:pt>
              </c:strCache>
            </c:strRef>
          </c:tx>
          <c:dPt>
            <c:idx val="0"/>
            <c:bubble3D val="0"/>
            <c:spPr>
              <a:solidFill>
                <a:srgbClr val="FFFF00"/>
              </a:solidFill>
              <a:ln>
                <a:solidFill>
                  <a:srgbClr val="7030A0"/>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CF-41BC-8049-44824CEBC092}"/>
              </c:ext>
            </c:extLst>
          </c:dPt>
          <c:dPt>
            <c:idx val="1"/>
            <c:bubble3D val="0"/>
            <c:spPr>
              <a:solidFill>
                <a:schemeClr val="bg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CF-41BC-8049-44824CEBC09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43C-40CA-8671-B60A2667722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43C-40CA-8671-B60A2667722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 of people happy</c:v>
                </c:pt>
                <c:pt idx="1">
                  <c:v>% of people unhappy</c:v>
                </c:pt>
              </c:strCache>
            </c:strRef>
          </c:cat>
          <c:val>
            <c:numRef>
              <c:f>Sheet1!$B$2:$B$5</c:f>
              <c:numCache>
                <c:formatCode>0.00%</c:formatCode>
                <c:ptCount val="4"/>
                <c:pt idx="0">
                  <c:v>0.61199999999999999</c:v>
                </c:pt>
                <c:pt idx="1">
                  <c:v>0.38800000000000001</c:v>
                </c:pt>
              </c:numCache>
            </c:numRef>
          </c:val>
          <c:extLst>
            <c:ext xmlns:c16="http://schemas.microsoft.com/office/drawing/2014/chart" uri="{C3380CC4-5D6E-409C-BE32-E72D297353CC}">
              <c16:uniqueId val="{00000000-0BCF-41BC-8049-44824CEBC092}"/>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3000" b="1" i="1"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3000" b="1" i="1" u="none" strike="noStrike" kern="1200" baseline="0">
                <a:solidFill>
                  <a:schemeClr val="accent6">
                    <a:lumMod val="50000"/>
                  </a:schemeClr>
                </a:solidFill>
                <a:latin typeface="+mn-lt"/>
                <a:ea typeface="+mn-ea"/>
                <a:cs typeface="+mn-cs"/>
              </a:defRPr>
            </a:pPr>
            <a:endParaRPr lang="en-US"/>
          </a:p>
        </c:txPr>
      </c:legendEntry>
      <c:legendEntry>
        <c:idx val="2"/>
        <c:delete val="1"/>
      </c:legendEntry>
      <c:legendEntry>
        <c:idx val="3"/>
        <c:delete val="1"/>
      </c:legendEntry>
      <c:layout>
        <c:manualLayout>
          <c:xMode val="edge"/>
          <c:yMode val="edge"/>
          <c:x val="0.74092043963254595"/>
          <c:y val="0.10382181393992418"/>
          <c:w val="0.23824622703412074"/>
          <c:h val="0.87025226013414991"/>
        </c:manualLayout>
      </c:layout>
      <c:overlay val="0"/>
      <c:spPr>
        <a:solidFill>
          <a:schemeClr val="lt1">
            <a:lumMod val="95000"/>
            <a:alpha val="39000"/>
          </a:schemeClr>
        </a:solidFill>
        <a:ln>
          <a:noFill/>
        </a:ln>
        <a:effectLst>
          <a:outerShdw blurRad="50800" dist="38100" algn="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75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3C78D8"/>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3337" y="3688207"/>
            <a:ext cx="6346052" cy="1056838"/>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2725">
                <a:latin typeface="Verdana"/>
                <a:ea typeface="Verdana"/>
                <a:cs typeface="Verdana"/>
                <a:sym typeface="Verdana"/>
              </a:defRPr>
            </a:lvl1pPr>
            <a:lvl2pPr lvl="1" algn="ctr" rtl="0">
              <a:spcBef>
                <a:spcPts val="0"/>
              </a:spcBef>
              <a:spcAft>
                <a:spcPts val="0"/>
              </a:spcAft>
              <a:buSzPts val="5200"/>
              <a:buNone/>
              <a:defRPr sz="3295"/>
            </a:lvl2pPr>
            <a:lvl3pPr lvl="2" algn="ctr" rtl="0">
              <a:spcBef>
                <a:spcPts val="0"/>
              </a:spcBef>
              <a:spcAft>
                <a:spcPts val="0"/>
              </a:spcAft>
              <a:buSzPts val="5200"/>
              <a:buNone/>
              <a:defRPr sz="3295"/>
            </a:lvl3pPr>
            <a:lvl4pPr lvl="3" algn="ctr" rtl="0">
              <a:spcBef>
                <a:spcPts val="0"/>
              </a:spcBef>
              <a:spcAft>
                <a:spcPts val="0"/>
              </a:spcAft>
              <a:buSzPts val="5200"/>
              <a:buNone/>
              <a:defRPr sz="3295"/>
            </a:lvl4pPr>
            <a:lvl5pPr lvl="4" algn="ctr" rtl="0">
              <a:spcBef>
                <a:spcPts val="0"/>
              </a:spcBef>
              <a:spcAft>
                <a:spcPts val="0"/>
              </a:spcAft>
              <a:buSzPts val="5200"/>
              <a:buNone/>
              <a:defRPr sz="3295"/>
            </a:lvl5pPr>
            <a:lvl6pPr lvl="5" algn="ctr" rtl="0">
              <a:spcBef>
                <a:spcPts val="0"/>
              </a:spcBef>
              <a:spcAft>
                <a:spcPts val="0"/>
              </a:spcAft>
              <a:buSzPts val="5200"/>
              <a:buNone/>
              <a:defRPr sz="3295"/>
            </a:lvl6pPr>
            <a:lvl7pPr lvl="6" algn="ctr" rtl="0">
              <a:spcBef>
                <a:spcPts val="0"/>
              </a:spcBef>
              <a:spcAft>
                <a:spcPts val="0"/>
              </a:spcAft>
              <a:buSzPts val="5200"/>
              <a:buNone/>
              <a:defRPr sz="3295"/>
            </a:lvl7pPr>
            <a:lvl8pPr lvl="7" algn="ctr" rtl="0">
              <a:spcBef>
                <a:spcPts val="0"/>
              </a:spcBef>
              <a:spcAft>
                <a:spcPts val="0"/>
              </a:spcAft>
              <a:buSzPts val="5200"/>
              <a:buNone/>
              <a:defRPr sz="3295"/>
            </a:lvl8pPr>
            <a:lvl9pPr lvl="8" algn="ctr" rtl="0">
              <a:spcBef>
                <a:spcPts val="0"/>
              </a:spcBef>
              <a:spcAft>
                <a:spcPts val="0"/>
              </a:spcAft>
              <a:buSzPts val="5200"/>
              <a:buNone/>
              <a:defRPr sz="3295"/>
            </a:lvl9pPr>
          </a:lstStyle>
          <a:p>
            <a:r>
              <a:rPr lang="en-US"/>
              <a:t>Click to edit Master title style</a:t>
            </a:r>
            <a:endParaRPr/>
          </a:p>
        </p:txBody>
      </p:sp>
      <p:sp>
        <p:nvSpPr>
          <p:cNvPr id="11" name="Google Shape;11;p2"/>
          <p:cNvSpPr txBox="1">
            <a:spLocks noGrp="1"/>
          </p:cNvSpPr>
          <p:nvPr>
            <p:ph type="subTitle" idx="1"/>
          </p:nvPr>
        </p:nvSpPr>
        <p:spPr>
          <a:xfrm>
            <a:off x="4271312" y="5630781"/>
            <a:ext cx="3650150" cy="404560"/>
          </a:xfrm>
          <a:prstGeom prst="rect">
            <a:avLst/>
          </a:prstGeom>
          <a:solidFill>
            <a:srgbClr val="FFFFFF"/>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774">
                <a:solidFill>
                  <a:srgbClr val="3C78D8"/>
                </a:solidFill>
              </a:defRPr>
            </a:lvl1pPr>
            <a:lvl2pPr lvl="1" algn="ctr" rtl="0">
              <a:lnSpc>
                <a:spcPct val="100000"/>
              </a:lnSpc>
              <a:spcBef>
                <a:spcPts val="0"/>
              </a:spcBef>
              <a:spcAft>
                <a:spcPts val="0"/>
              </a:spcAft>
              <a:buSzPts val="2800"/>
              <a:buNone/>
              <a:defRPr sz="1774"/>
            </a:lvl2pPr>
            <a:lvl3pPr lvl="2" algn="ctr" rtl="0">
              <a:lnSpc>
                <a:spcPct val="100000"/>
              </a:lnSpc>
              <a:spcBef>
                <a:spcPts val="0"/>
              </a:spcBef>
              <a:spcAft>
                <a:spcPts val="0"/>
              </a:spcAft>
              <a:buSzPts val="2800"/>
              <a:buNone/>
              <a:defRPr sz="1774"/>
            </a:lvl3pPr>
            <a:lvl4pPr lvl="3" algn="ctr" rtl="0">
              <a:lnSpc>
                <a:spcPct val="100000"/>
              </a:lnSpc>
              <a:spcBef>
                <a:spcPts val="0"/>
              </a:spcBef>
              <a:spcAft>
                <a:spcPts val="0"/>
              </a:spcAft>
              <a:buSzPts val="2800"/>
              <a:buNone/>
              <a:defRPr sz="1774"/>
            </a:lvl4pPr>
            <a:lvl5pPr lvl="4" algn="ctr" rtl="0">
              <a:lnSpc>
                <a:spcPct val="100000"/>
              </a:lnSpc>
              <a:spcBef>
                <a:spcPts val="0"/>
              </a:spcBef>
              <a:spcAft>
                <a:spcPts val="0"/>
              </a:spcAft>
              <a:buSzPts val="2800"/>
              <a:buNone/>
              <a:defRPr sz="1774"/>
            </a:lvl5pPr>
            <a:lvl6pPr lvl="5" algn="ctr" rtl="0">
              <a:lnSpc>
                <a:spcPct val="100000"/>
              </a:lnSpc>
              <a:spcBef>
                <a:spcPts val="0"/>
              </a:spcBef>
              <a:spcAft>
                <a:spcPts val="0"/>
              </a:spcAft>
              <a:buSzPts val="2800"/>
              <a:buNone/>
              <a:defRPr sz="1774"/>
            </a:lvl6pPr>
            <a:lvl7pPr lvl="6" algn="ctr" rtl="0">
              <a:lnSpc>
                <a:spcPct val="100000"/>
              </a:lnSpc>
              <a:spcBef>
                <a:spcPts val="0"/>
              </a:spcBef>
              <a:spcAft>
                <a:spcPts val="0"/>
              </a:spcAft>
              <a:buSzPts val="2800"/>
              <a:buNone/>
              <a:defRPr sz="1774"/>
            </a:lvl7pPr>
            <a:lvl8pPr lvl="7" algn="ctr" rtl="0">
              <a:lnSpc>
                <a:spcPct val="100000"/>
              </a:lnSpc>
              <a:spcBef>
                <a:spcPts val="0"/>
              </a:spcBef>
              <a:spcAft>
                <a:spcPts val="0"/>
              </a:spcAft>
              <a:buSzPts val="2800"/>
              <a:buNone/>
              <a:defRPr sz="1774"/>
            </a:lvl8pPr>
            <a:lvl9pPr lvl="8" algn="ctr" rtl="0">
              <a:lnSpc>
                <a:spcPct val="100000"/>
              </a:lnSpc>
              <a:spcBef>
                <a:spcPts val="0"/>
              </a:spcBef>
              <a:spcAft>
                <a:spcPts val="0"/>
              </a:spcAft>
              <a:buSzPts val="2800"/>
              <a:buNone/>
              <a:defRPr sz="1774"/>
            </a:lvl9pPr>
          </a:lstStyle>
          <a:p>
            <a:r>
              <a:rPr lang="en-US"/>
              <a:t>Click to edit Master subtitle style</a:t>
            </a:r>
            <a:endParaRPr/>
          </a:p>
        </p:txBody>
      </p:sp>
    </p:spTree>
    <p:extLst>
      <p:ext uri="{BB962C8B-B14F-4D97-AF65-F5344CB8AC3E}">
        <p14:creationId xmlns:p14="http://schemas.microsoft.com/office/powerpoint/2010/main" val="259094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rgbClr val="3C78D8"/>
        </a:solidFill>
        <a:effectLst/>
      </p:bgPr>
    </p:bg>
    <p:spTree>
      <p:nvGrpSpPr>
        <p:cNvPr id="1" name="Shape 50"/>
        <p:cNvGrpSpPr/>
        <p:nvPr/>
      </p:nvGrpSpPr>
      <p:grpSpPr>
        <a:xfrm>
          <a:off x="0" y="0"/>
          <a:ext cx="0" cy="0"/>
          <a:chOff x="0" y="0"/>
          <a:chExt cx="0" cy="0"/>
        </a:xfrm>
      </p:grpSpPr>
      <p:sp>
        <p:nvSpPr>
          <p:cNvPr id="51" name="Google Shape;51;p11"/>
          <p:cNvSpPr/>
          <p:nvPr/>
        </p:nvSpPr>
        <p:spPr>
          <a:xfrm>
            <a:off x="1528048" y="-609565"/>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52" name="Google Shape;52;p11"/>
          <p:cNvSpPr/>
          <p:nvPr/>
        </p:nvSpPr>
        <p:spPr>
          <a:xfrm>
            <a:off x="1068878" y="5755574"/>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53" name="Google Shape;53;p11"/>
          <p:cNvSpPr txBox="1">
            <a:spLocks noGrp="1"/>
          </p:cNvSpPr>
          <p:nvPr>
            <p:ph type="title" hasCustomPrompt="1"/>
          </p:nvPr>
        </p:nvSpPr>
        <p:spPr>
          <a:xfrm>
            <a:off x="1834078" y="1794698"/>
            <a:ext cx="8524619" cy="287222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816">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54" name="Google Shape;54;p11"/>
          <p:cNvSpPr txBox="1">
            <a:spLocks noGrp="1"/>
          </p:cNvSpPr>
          <p:nvPr>
            <p:ph type="body" idx="1"/>
          </p:nvPr>
        </p:nvSpPr>
        <p:spPr>
          <a:xfrm>
            <a:off x="1834078" y="4879027"/>
            <a:ext cx="8524619" cy="401709"/>
          </a:xfrm>
          <a:prstGeom prst="rect">
            <a:avLst/>
          </a:prstGeom>
        </p:spPr>
        <p:txBody>
          <a:bodyPr spcFirstLastPara="1" wrap="square" lIns="91425" tIns="91425" rIns="91425" bIns="91425" anchor="t" anchorCtr="0">
            <a:noAutofit/>
          </a:bodyPr>
          <a:lstStyle>
            <a:lvl1pPr marL="289728" lvl="0" indent="-217296" algn="ctr" rtl="0">
              <a:spcBef>
                <a:spcPts val="0"/>
              </a:spcBef>
              <a:spcAft>
                <a:spcPts val="0"/>
              </a:spcAft>
              <a:buSzPts val="1800"/>
              <a:buChar char="●"/>
              <a:defRPr>
                <a:solidFill>
                  <a:srgbClr val="FFFFFF"/>
                </a:solidFill>
                <a:latin typeface="Montserrat"/>
                <a:ea typeface="Montserrat"/>
                <a:cs typeface="Montserrat"/>
                <a:sym typeface="Montserrat"/>
              </a:defRPr>
            </a:lvl1pPr>
            <a:lvl2pPr marL="579455" lvl="1" indent="-201200" algn="ctr" rtl="0">
              <a:spcBef>
                <a:spcPts val="1014"/>
              </a:spcBef>
              <a:spcAft>
                <a:spcPts val="0"/>
              </a:spcAft>
              <a:buSzPts val="1400"/>
              <a:buChar char="○"/>
              <a:defRPr/>
            </a:lvl2pPr>
            <a:lvl3pPr marL="869183" lvl="2" indent="-201200" algn="ctr" rtl="0">
              <a:spcBef>
                <a:spcPts val="1014"/>
              </a:spcBef>
              <a:spcAft>
                <a:spcPts val="0"/>
              </a:spcAft>
              <a:buSzPts val="1400"/>
              <a:buChar char="■"/>
              <a:defRPr/>
            </a:lvl3pPr>
            <a:lvl4pPr marL="1158911" lvl="3" indent="-201200" algn="ctr" rtl="0">
              <a:spcBef>
                <a:spcPts val="1014"/>
              </a:spcBef>
              <a:spcAft>
                <a:spcPts val="0"/>
              </a:spcAft>
              <a:buSzPts val="1400"/>
              <a:buChar char="●"/>
              <a:defRPr/>
            </a:lvl4pPr>
            <a:lvl5pPr marL="1448638" lvl="4" indent="-201200" algn="ctr" rtl="0">
              <a:spcBef>
                <a:spcPts val="1014"/>
              </a:spcBef>
              <a:spcAft>
                <a:spcPts val="0"/>
              </a:spcAft>
              <a:buSzPts val="1400"/>
              <a:buChar char="○"/>
              <a:defRPr/>
            </a:lvl5pPr>
            <a:lvl6pPr marL="1738366" lvl="5" indent="-201200" algn="ctr" rtl="0">
              <a:spcBef>
                <a:spcPts val="1014"/>
              </a:spcBef>
              <a:spcAft>
                <a:spcPts val="0"/>
              </a:spcAft>
              <a:buSzPts val="1400"/>
              <a:buChar char="■"/>
              <a:defRPr/>
            </a:lvl6pPr>
            <a:lvl7pPr marL="2028093" lvl="6" indent="-201200" algn="ctr" rtl="0">
              <a:spcBef>
                <a:spcPts val="1014"/>
              </a:spcBef>
              <a:spcAft>
                <a:spcPts val="0"/>
              </a:spcAft>
              <a:buSzPts val="1400"/>
              <a:buChar char="●"/>
              <a:defRPr/>
            </a:lvl7pPr>
            <a:lvl8pPr marL="2317821" lvl="7" indent="-201200" algn="ctr" rtl="0">
              <a:spcBef>
                <a:spcPts val="1014"/>
              </a:spcBef>
              <a:spcAft>
                <a:spcPts val="0"/>
              </a:spcAft>
              <a:buSzPts val="1400"/>
              <a:buChar char="○"/>
              <a:defRPr/>
            </a:lvl8pPr>
            <a:lvl9pPr marL="2607549" lvl="8" indent="-201200" algn="ctr" rtl="0">
              <a:spcBef>
                <a:spcPts val="1014"/>
              </a:spcBef>
              <a:spcAft>
                <a:spcPts val="1014"/>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14228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82534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3C78D8"/>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834078" y="593343"/>
            <a:ext cx="5589855" cy="402659"/>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1pPr>
            <a:lvl2pPr lvl="1">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107220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3C78D8"/>
        </a:solidFill>
        <a:effectLst/>
      </p:bgPr>
    </p:bg>
    <p:spTree>
      <p:nvGrpSpPr>
        <p:cNvPr id="1" name="Shape 58"/>
        <p:cNvGrpSpPr/>
        <p:nvPr/>
      </p:nvGrpSpPr>
      <p:grpSpPr>
        <a:xfrm>
          <a:off x="0" y="0"/>
          <a:ext cx="0" cy="0"/>
          <a:chOff x="0" y="0"/>
          <a:chExt cx="0" cy="0"/>
        </a:xfrm>
      </p:grpSpPr>
      <p:sp>
        <p:nvSpPr>
          <p:cNvPr id="59" name="Google Shape;59;p14"/>
          <p:cNvSpPr/>
          <p:nvPr/>
        </p:nvSpPr>
        <p:spPr>
          <a:xfrm>
            <a:off x="8664506" y="-1650592"/>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60" name="Google Shape;60;p14"/>
          <p:cNvSpPr txBox="1">
            <a:spLocks noGrp="1"/>
          </p:cNvSpPr>
          <p:nvPr>
            <p:ph type="title"/>
          </p:nvPr>
        </p:nvSpPr>
        <p:spPr>
          <a:xfrm>
            <a:off x="1834078" y="579464"/>
            <a:ext cx="8524619" cy="38669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Verdana"/>
              <a:buNone/>
              <a:defRPr>
                <a:solidFill>
                  <a:srgbClr val="FFFFFF"/>
                </a:solidFill>
                <a:latin typeface="Verdana"/>
                <a:ea typeface="Verdana"/>
                <a:cs typeface="Verdana"/>
                <a:sym typeface="Verdana"/>
              </a:defRPr>
            </a:lvl1pPr>
            <a:lvl2pPr lvl="1" algn="ctr" rtl="0">
              <a:spcBef>
                <a:spcPts val="0"/>
              </a:spcBef>
              <a:spcAft>
                <a:spcPts val="0"/>
              </a:spcAft>
              <a:buSzPts val="2800"/>
              <a:buFont typeface="Verdana"/>
              <a:buNone/>
              <a:defRPr>
                <a:latin typeface="Verdana"/>
                <a:ea typeface="Verdana"/>
                <a:cs typeface="Verdana"/>
                <a:sym typeface="Verdana"/>
              </a:defRPr>
            </a:lvl2pPr>
            <a:lvl3pPr lvl="2" algn="ctr" rtl="0">
              <a:spcBef>
                <a:spcPts val="0"/>
              </a:spcBef>
              <a:spcAft>
                <a:spcPts val="0"/>
              </a:spcAft>
              <a:buSzPts val="2800"/>
              <a:buFont typeface="Verdana"/>
              <a:buNone/>
              <a:defRPr>
                <a:latin typeface="Verdana"/>
                <a:ea typeface="Verdana"/>
                <a:cs typeface="Verdana"/>
                <a:sym typeface="Verdana"/>
              </a:defRPr>
            </a:lvl3pPr>
            <a:lvl4pPr lvl="3" algn="ctr" rtl="0">
              <a:spcBef>
                <a:spcPts val="0"/>
              </a:spcBef>
              <a:spcAft>
                <a:spcPts val="0"/>
              </a:spcAft>
              <a:buSzPts val="2800"/>
              <a:buFont typeface="Verdana"/>
              <a:buNone/>
              <a:defRPr>
                <a:latin typeface="Verdana"/>
                <a:ea typeface="Verdana"/>
                <a:cs typeface="Verdana"/>
                <a:sym typeface="Verdana"/>
              </a:defRPr>
            </a:lvl4pPr>
            <a:lvl5pPr lvl="4" algn="ctr" rtl="0">
              <a:spcBef>
                <a:spcPts val="0"/>
              </a:spcBef>
              <a:spcAft>
                <a:spcPts val="0"/>
              </a:spcAft>
              <a:buSzPts val="2800"/>
              <a:buFont typeface="Verdana"/>
              <a:buNone/>
              <a:defRPr>
                <a:latin typeface="Verdana"/>
                <a:ea typeface="Verdana"/>
                <a:cs typeface="Verdana"/>
                <a:sym typeface="Verdana"/>
              </a:defRPr>
            </a:lvl5pPr>
            <a:lvl6pPr lvl="5" algn="ctr" rtl="0">
              <a:spcBef>
                <a:spcPts val="0"/>
              </a:spcBef>
              <a:spcAft>
                <a:spcPts val="0"/>
              </a:spcAft>
              <a:buSzPts val="2800"/>
              <a:buFont typeface="Verdana"/>
              <a:buNone/>
              <a:defRPr>
                <a:latin typeface="Verdana"/>
                <a:ea typeface="Verdana"/>
                <a:cs typeface="Verdana"/>
                <a:sym typeface="Verdana"/>
              </a:defRPr>
            </a:lvl6pPr>
            <a:lvl7pPr lvl="6" algn="ctr" rtl="0">
              <a:spcBef>
                <a:spcPts val="0"/>
              </a:spcBef>
              <a:spcAft>
                <a:spcPts val="0"/>
              </a:spcAft>
              <a:buSzPts val="2800"/>
              <a:buFont typeface="Verdana"/>
              <a:buNone/>
              <a:defRPr>
                <a:latin typeface="Verdana"/>
                <a:ea typeface="Verdana"/>
                <a:cs typeface="Verdana"/>
                <a:sym typeface="Verdana"/>
              </a:defRPr>
            </a:lvl7pPr>
            <a:lvl8pPr lvl="7" algn="ctr" rtl="0">
              <a:spcBef>
                <a:spcPts val="0"/>
              </a:spcBef>
              <a:spcAft>
                <a:spcPts val="0"/>
              </a:spcAft>
              <a:buSzPts val="2800"/>
              <a:buFont typeface="Verdana"/>
              <a:buNone/>
              <a:defRPr>
                <a:latin typeface="Verdana"/>
                <a:ea typeface="Verdana"/>
                <a:cs typeface="Verdana"/>
                <a:sym typeface="Verdana"/>
              </a:defRPr>
            </a:lvl8pPr>
            <a:lvl9pPr lvl="8" algn="ctr" rtl="0">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61" name="Google Shape;61;p14"/>
          <p:cNvSpPr txBox="1">
            <a:spLocks noGrp="1"/>
          </p:cNvSpPr>
          <p:nvPr>
            <p:ph type="subTitle" idx="1"/>
          </p:nvPr>
        </p:nvSpPr>
        <p:spPr>
          <a:xfrm>
            <a:off x="1834178" y="2109065"/>
            <a:ext cx="8524619" cy="536309"/>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Verdana"/>
              <a:buNone/>
              <a:defRPr sz="887">
                <a:solidFill>
                  <a:schemeClr val="lt1"/>
                </a:solidFill>
                <a:latin typeface="Montserrat"/>
                <a:ea typeface="Montserrat"/>
                <a:cs typeface="Montserrat"/>
                <a:sym typeface="Montserrat"/>
              </a:defRPr>
            </a:lvl1pPr>
            <a:lvl2pPr lvl="1" algn="ctr" rtl="0">
              <a:spcBef>
                <a:spcPts val="1014"/>
              </a:spcBef>
              <a:spcAft>
                <a:spcPts val="0"/>
              </a:spcAft>
              <a:buSzPts val="1400"/>
              <a:buFont typeface="Verdana"/>
              <a:buNone/>
              <a:defRPr>
                <a:latin typeface="Verdana"/>
                <a:ea typeface="Verdana"/>
                <a:cs typeface="Verdana"/>
                <a:sym typeface="Verdana"/>
              </a:defRPr>
            </a:lvl2pPr>
            <a:lvl3pPr lvl="2" algn="ctr" rtl="0">
              <a:spcBef>
                <a:spcPts val="1014"/>
              </a:spcBef>
              <a:spcAft>
                <a:spcPts val="0"/>
              </a:spcAft>
              <a:buSzPts val="1400"/>
              <a:buFont typeface="Verdana"/>
              <a:buNone/>
              <a:defRPr>
                <a:latin typeface="Verdana"/>
                <a:ea typeface="Verdana"/>
                <a:cs typeface="Verdana"/>
                <a:sym typeface="Verdana"/>
              </a:defRPr>
            </a:lvl3pPr>
            <a:lvl4pPr lvl="3" algn="ctr" rtl="0">
              <a:spcBef>
                <a:spcPts val="1014"/>
              </a:spcBef>
              <a:spcAft>
                <a:spcPts val="0"/>
              </a:spcAft>
              <a:buSzPts val="1400"/>
              <a:buFont typeface="Verdana"/>
              <a:buNone/>
              <a:defRPr>
                <a:latin typeface="Verdana"/>
                <a:ea typeface="Verdana"/>
                <a:cs typeface="Verdana"/>
                <a:sym typeface="Verdana"/>
              </a:defRPr>
            </a:lvl4pPr>
            <a:lvl5pPr lvl="4" algn="ctr" rtl="0">
              <a:spcBef>
                <a:spcPts val="1014"/>
              </a:spcBef>
              <a:spcAft>
                <a:spcPts val="0"/>
              </a:spcAft>
              <a:buSzPts val="1400"/>
              <a:buFont typeface="Verdana"/>
              <a:buNone/>
              <a:defRPr>
                <a:latin typeface="Verdana"/>
                <a:ea typeface="Verdana"/>
                <a:cs typeface="Verdana"/>
                <a:sym typeface="Verdana"/>
              </a:defRPr>
            </a:lvl5pPr>
            <a:lvl6pPr lvl="5" algn="ctr" rtl="0">
              <a:spcBef>
                <a:spcPts val="1014"/>
              </a:spcBef>
              <a:spcAft>
                <a:spcPts val="0"/>
              </a:spcAft>
              <a:buSzPts val="1400"/>
              <a:buFont typeface="Verdana"/>
              <a:buNone/>
              <a:defRPr>
                <a:latin typeface="Verdana"/>
                <a:ea typeface="Verdana"/>
                <a:cs typeface="Verdana"/>
                <a:sym typeface="Verdana"/>
              </a:defRPr>
            </a:lvl6pPr>
            <a:lvl7pPr lvl="6" algn="ctr" rtl="0">
              <a:spcBef>
                <a:spcPts val="1014"/>
              </a:spcBef>
              <a:spcAft>
                <a:spcPts val="0"/>
              </a:spcAft>
              <a:buSzPts val="1400"/>
              <a:buFont typeface="Verdana"/>
              <a:buNone/>
              <a:defRPr>
                <a:latin typeface="Verdana"/>
                <a:ea typeface="Verdana"/>
                <a:cs typeface="Verdana"/>
                <a:sym typeface="Verdana"/>
              </a:defRPr>
            </a:lvl7pPr>
            <a:lvl8pPr lvl="7" algn="ctr" rtl="0">
              <a:spcBef>
                <a:spcPts val="1014"/>
              </a:spcBef>
              <a:spcAft>
                <a:spcPts val="0"/>
              </a:spcAft>
              <a:buSzPts val="1400"/>
              <a:buFont typeface="Verdana"/>
              <a:buNone/>
              <a:defRPr>
                <a:latin typeface="Verdana"/>
                <a:ea typeface="Verdana"/>
                <a:cs typeface="Verdana"/>
                <a:sym typeface="Verdana"/>
              </a:defRPr>
            </a:lvl8pPr>
            <a:lvl9pPr lvl="8" algn="ctr" rtl="0">
              <a:spcBef>
                <a:spcPts val="1014"/>
              </a:spcBef>
              <a:spcAft>
                <a:spcPts val="1014"/>
              </a:spcAft>
              <a:buSzPts val="1400"/>
              <a:buFont typeface="Verdana"/>
              <a:buNone/>
              <a:defRPr>
                <a:latin typeface="Verdana"/>
                <a:ea typeface="Verdana"/>
                <a:cs typeface="Verdana"/>
                <a:sym typeface="Verdana"/>
              </a:defRPr>
            </a:lvl9pPr>
          </a:lstStyle>
          <a:p>
            <a:r>
              <a:rPr lang="en-US"/>
              <a:t>Click to edit Master subtitle style</a:t>
            </a:r>
            <a:endParaRPr/>
          </a:p>
        </p:txBody>
      </p:sp>
      <p:sp>
        <p:nvSpPr>
          <p:cNvPr id="62" name="Google Shape;62;p14"/>
          <p:cNvSpPr txBox="1">
            <a:spLocks noGrp="1"/>
          </p:cNvSpPr>
          <p:nvPr>
            <p:ph type="subTitle" idx="2"/>
          </p:nvPr>
        </p:nvSpPr>
        <p:spPr>
          <a:xfrm>
            <a:off x="1834178" y="2732794"/>
            <a:ext cx="8524619" cy="38669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SzPts val="1800"/>
              <a:buFont typeface="Verdana"/>
              <a:buNone/>
              <a:defRPr sz="1141">
                <a:latin typeface="Verdana"/>
                <a:ea typeface="Verdana"/>
                <a:cs typeface="Verdana"/>
                <a:sym typeface="Verdana"/>
              </a:defRPr>
            </a:lvl2pPr>
            <a:lvl3pPr lvl="2" algn="ctr" rtl="0">
              <a:spcBef>
                <a:spcPts val="1014"/>
              </a:spcBef>
              <a:spcAft>
                <a:spcPts val="0"/>
              </a:spcAft>
              <a:buSzPts val="1800"/>
              <a:buFont typeface="Verdana"/>
              <a:buNone/>
              <a:defRPr sz="1141">
                <a:latin typeface="Verdana"/>
                <a:ea typeface="Verdana"/>
                <a:cs typeface="Verdana"/>
                <a:sym typeface="Verdana"/>
              </a:defRPr>
            </a:lvl3pPr>
            <a:lvl4pPr lvl="3" algn="ctr" rtl="0">
              <a:spcBef>
                <a:spcPts val="1014"/>
              </a:spcBef>
              <a:spcAft>
                <a:spcPts val="0"/>
              </a:spcAft>
              <a:buSzPts val="1800"/>
              <a:buFont typeface="Verdana"/>
              <a:buNone/>
              <a:defRPr sz="1141">
                <a:latin typeface="Verdana"/>
                <a:ea typeface="Verdana"/>
                <a:cs typeface="Verdana"/>
                <a:sym typeface="Verdana"/>
              </a:defRPr>
            </a:lvl4pPr>
            <a:lvl5pPr lvl="4" algn="ctr" rtl="0">
              <a:spcBef>
                <a:spcPts val="1014"/>
              </a:spcBef>
              <a:spcAft>
                <a:spcPts val="0"/>
              </a:spcAft>
              <a:buSzPts val="1800"/>
              <a:buFont typeface="Verdana"/>
              <a:buNone/>
              <a:defRPr sz="1141">
                <a:latin typeface="Verdana"/>
                <a:ea typeface="Verdana"/>
                <a:cs typeface="Verdana"/>
                <a:sym typeface="Verdana"/>
              </a:defRPr>
            </a:lvl5pPr>
            <a:lvl6pPr lvl="5" algn="ctr" rtl="0">
              <a:spcBef>
                <a:spcPts val="1014"/>
              </a:spcBef>
              <a:spcAft>
                <a:spcPts val="0"/>
              </a:spcAft>
              <a:buSzPts val="1800"/>
              <a:buFont typeface="Verdana"/>
              <a:buNone/>
              <a:defRPr sz="1141">
                <a:latin typeface="Verdana"/>
                <a:ea typeface="Verdana"/>
                <a:cs typeface="Verdana"/>
                <a:sym typeface="Verdana"/>
              </a:defRPr>
            </a:lvl6pPr>
            <a:lvl7pPr lvl="6" algn="ctr" rtl="0">
              <a:spcBef>
                <a:spcPts val="1014"/>
              </a:spcBef>
              <a:spcAft>
                <a:spcPts val="0"/>
              </a:spcAft>
              <a:buSzPts val="1800"/>
              <a:buFont typeface="Verdana"/>
              <a:buNone/>
              <a:defRPr sz="1141">
                <a:latin typeface="Verdana"/>
                <a:ea typeface="Verdana"/>
                <a:cs typeface="Verdana"/>
                <a:sym typeface="Verdana"/>
              </a:defRPr>
            </a:lvl7pPr>
            <a:lvl8pPr lvl="7" algn="ctr" rtl="0">
              <a:spcBef>
                <a:spcPts val="1014"/>
              </a:spcBef>
              <a:spcAft>
                <a:spcPts val="0"/>
              </a:spcAft>
              <a:buSzPts val="1800"/>
              <a:buFont typeface="Verdana"/>
              <a:buNone/>
              <a:defRPr sz="1141">
                <a:latin typeface="Verdana"/>
                <a:ea typeface="Verdana"/>
                <a:cs typeface="Verdana"/>
                <a:sym typeface="Verdana"/>
              </a:defRPr>
            </a:lvl8pPr>
            <a:lvl9pPr lvl="8" algn="ctr" rtl="0">
              <a:spcBef>
                <a:spcPts val="1014"/>
              </a:spcBef>
              <a:spcAft>
                <a:spcPts val="1014"/>
              </a:spcAft>
              <a:buSzPts val="1800"/>
              <a:buFont typeface="Verdana"/>
              <a:buNone/>
              <a:defRPr sz="1141">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31048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rgbClr val="3C78D8"/>
        </a:solidFill>
        <a:effectLst/>
      </p:bgPr>
    </p:bg>
    <p:spTree>
      <p:nvGrpSpPr>
        <p:cNvPr id="1" name="Shape 63"/>
        <p:cNvGrpSpPr/>
        <p:nvPr/>
      </p:nvGrpSpPr>
      <p:grpSpPr>
        <a:xfrm>
          <a:off x="0" y="0"/>
          <a:ext cx="0" cy="0"/>
          <a:chOff x="0" y="0"/>
          <a:chExt cx="0" cy="0"/>
        </a:xfrm>
      </p:grpSpPr>
      <p:sp>
        <p:nvSpPr>
          <p:cNvPr id="64" name="Google Shape;64;p15"/>
          <p:cNvSpPr/>
          <p:nvPr/>
        </p:nvSpPr>
        <p:spPr>
          <a:xfrm>
            <a:off x="-3326566" y="750835"/>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65" name="Google Shape;65;p15"/>
          <p:cNvSpPr/>
          <p:nvPr/>
        </p:nvSpPr>
        <p:spPr>
          <a:xfrm>
            <a:off x="10013807" y="3729271"/>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66" name="Google Shape;66;p15"/>
          <p:cNvSpPr txBox="1">
            <a:spLocks noGrp="1"/>
          </p:cNvSpPr>
          <p:nvPr>
            <p:ph type="title"/>
          </p:nvPr>
        </p:nvSpPr>
        <p:spPr>
          <a:xfrm>
            <a:off x="1834078" y="579464"/>
            <a:ext cx="8524619" cy="829083"/>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Verdana"/>
                <a:ea typeface="Verdana"/>
                <a:cs typeface="Verdana"/>
                <a:sym typeface="Verdan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7" name="Google Shape;67;p15"/>
          <p:cNvSpPr txBox="1">
            <a:spLocks noGrp="1"/>
          </p:cNvSpPr>
          <p:nvPr>
            <p:ph type="title" idx="2" hasCustomPrompt="1"/>
          </p:nvPr>
        </p:nvSpPr>
        <p:spPr>
          <a:xfrm>
            <a:off x="3198741" y="1723421"/>
            <a:ext cx="5795709" cy="10530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802">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68" name="Google Shape;68;p15"/>
          <p:cNvSpPr txBox="1">
            <a:spLocks noGrp="1"/>
          </p:cNvSpPr>
          <p:nvPr>
            <p:ph type="title" idx="3" hasCustomPrompt="1"/>
          </p:nvPr>
        </p:nvSpPr>
        <p:spPr>
          <a:xfrm>
            <a:off x="3198741" y="4248390"/>
            <a:ext cx="5795709" cy="10530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802">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69" name="Google Shape;69;p15"/>
          <p:cNvSpPr txBox="1">
            <a:spLocks noGrp="1"/>
          </p:cNvSpPr>
          <p:nvPr>
            <p:ph type="subTitle" idx="1"/>
          </p:nvPr>
        </p:nvSpPr>
        <p:spPr>
          <a:xfrm>
            <a:off x="3198333" y="3225092"/>
            <a:ext cx="5795709" cy="50418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Verdana"/>
              <a:buNone/>
              <a:defRPr sz="887">
                <a:solidFill>
                  <a:srgbClr val="FFFFFF"/>
                </a:solidFill>
                <a:latin typeface="Montserrat"/>
                <a:ea typeface="Montserrat"/>
                <a:cs typeface="Montserrat"/>
                <a:sym typeface="Montserrat"/>
              </a:defRPr>
            </a:lvl1pPr>
            <a:lvl2pPr lvl="1" algn="ctr">
              <a:spcBef>
                <a:spcPts val="1014"/>
              </a:spcBef>
              <a:spcAft>
                <a:spcPts val="0"/>
              </a:spcAft>
              <a:buSzPts val="1400"/>
              <a:buFont typeface="Verdana"/>
              <a:buNone/>
              <a:defRPr>
                <a:latin typeface="Verdana"/>
                <a:ea typeface="Verdana"/>
                <a:cs typeface="Verdana"/>
                <a:sym typeface="Verdana"/>
              </a:defRPr>
            </a:lvl2pPr>
            <a:lvl3pPr lvl="2" algn="ctr">
              <a:spcBef>
                <a:spcPts val="1014"/>
              </a:spcBef>
              <a:spcAft>
                <a:spcPts val="0"/>
              </a:spcAft>
              <a:buSzPts val="1400"/>
              <a:buFont typeface="Verdana"/>
              <a:buNone/>
              <a:defRPr>
                <a:latin typeface="Verdana"/>
                <a:ea typeface="Verdana"/>
                <a:cs typeface="Verdana"/>
                <a:sym typeface="Verdana"/>
              </a:defRPr>
            </a:lvl3pPr>
            <a:lvl4pPr lvl="3" algn="ctr">
              <a:spcBef>
                <a:spcPts val="1014"/>
              </a:spcBef>
              <a:spcAft>
                <a:spcPts val="0"/>
              </a:spcAft>
              <a:buSzPts val="1400"/>
              <a:buFont typeface="Verdana"/>
              <a:buNone/>
              <a:defRPr>
                <a:latin typeface="Verdana"/>
                <a:ea typeface="Verdana"/>
                <a:cs typeface="Verdana"/>
                <a:sym typeface="Verdana"/>
              </a:defRPr>
            </a:lvl4pPr>
            <a:lvl5pPr lvl="4" algn="ctr">
              <a:spcBef>
                <a:spcPts val="1014"/>
              </a:spcBef>
              <a:spcAft>
                <a:spcPts val="0"/>
              </a:spcAft>
              <a:buSzPts val="1400"/>
              <a:buFont typeface="Verdana"/>
              <a:buNone/>
              <a:defRPr>
                <a:latin typeface="Verdana"/>
                <a:ea typeface="Verdana"/>
                <a:cs typeface="Verdana"/>
                <a:sym typeface="Verdana"/>
              </a:defRPr>
            </a:lvl5pPr>
            <a:lvl6pPr lvl="5" algn="ctr">
              <a:spcBef>
                <a:spcPts val="1014"/>
              </a:spcBef>
              <a:spcAft>
                <a:spcPts val="0"/>
              </a:spcAft>
              <a:buSzPts val="1400"/>
              <a:buFont typeface="Verdana"/>
              <a:buNone/>
              <a:defRPr>
                <a:latin typeface="Verdana"/>
                <a:ea typeface="Verdana"/>
                <a:cs typeface="Verdana"/>
                <a:sym typeface="Verdana"/>
              </a:defRPr>
            </a:lvl6pPr>
            <a:lvl7pPr lvl="6" algn="ctr">
              <a:spcBef>
                <a:spcPts val="1014"/>
              </a:spcBef>
              <a:spcAft>
                <a:spcPts val="0"/>
              </a:spcAft>
              <a:buSzPts val="1400"/>
              <a:buFont typeface="Verdana"/>
              <a:buNone/>
              <a:defRPr>
                <a:latin typeface="Verdana"/>
                <a:ea typeface="Verdana"/>
                <a:cs typeface="Verdana"/>
                <a:sym typeface="Verdana"/>
              </a:defRPr>
            </a:lvl7pPr>
            <a:lvl8pPr lvl="7" algn="ctr">
              <a:spcBef>
                <a:spcPts val="1014"/>
              </a:spcBef>
              <a:spcAft>
                <a:spcPts val="0"/>
              </a:spcAft>
              <a:buSzPts val="1400"/>
              <a:buFont typeface="Verdana"/>
              <a:buNone/>
              <a:defRPr>
                <a:latin typeface="Verdana"/>
                <a:ea typeface="Verdana"/>
                <a:cs typeface="Verdana"/>
                <a:sym typeface="Verdana"/>
              </a:defRPr>
            </a:lvl8pPr>
            <a:lvl9pPr lvl="8" algn="ctr">
              <a:spcBef>
                <a:spcPts val="1014"/>
              </a:spcBef>
              <a:spcAft>
                <a:spcPts val="1014"/>
              </a:spcAft>
              <a:buSzPts val="1400"/>
              <a:buFont typeface="Verdana"/>
              <a:buNone/>
              <a:defRPr>
                <a:latin typeface="Verdana"/>
                <a:ea typeface="Verdana"/>
                <a:cs typeface="Verdana"/>
                <a:sym typeface="Verdana"/>
              </a:defRPr>
            </a:lvl9pPr>
          </a:lstStyle>
          <a:p>
            <a:r>
              <a:rPr lang="en-US"/>
              <a:t>Click to edit Master subtitle style</a:t>
            </a:r>
            <a:endParaRPr/>
          </a:p>
        </p:txBody>
      </p:sp>
      <p:sp>
        <p:nvSpPr>
          <p:cNvPr id="70" name="Google Shape;70;p15"/>
          <p:cNvSpPr txBox="1">
            <a:spLocks noGrp="1"/>
          </p:cNvSpPr>
          <p:nvPr>
            <p:ph type="subTitle" idx="4"/>
          </p:nvPr>
        </p:nvSpPr>
        <p:spPr>
          <a:xfrm>
            <a:off x="3198333" y="5750061"/>
            <a:ext cx="5795709" cy="5041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Verdana"/>
              <a:buNone/>
              <a:defRPr sz="887">
                <a:solidFill>
                  <a:srgbClr val="FFFFFF"/>
                </a:solidFill>
                <a:latin typeface="Montserrat"/>
                <a:ea typeface="Montserrat"/>
                <a:cs typeface="Montserrat"/>
                <a:sym typeface="Montserrat"/>
              </a:defRPr>
            </a:lvl1pPr>
            <a:lvl2pPr lvl="1" algn="ctr" rtl="0">
              <a:spcBef>
                <a:spcPts val="1014"/>
              </a:spcBef>
              <a:spcAft>
                <a:spcPts val="0"/>
              </a:spcAft>
              <a:buSzPts val="1400"/>
              <a:buFont typeface="Verdana"/>
              <a:buNone/>
              <a:defRPr>
                <a:latin typeface="Verdana"/>
                <a:ea typeface="Verdana"/>
                <a:cs typeface="Verdana"/>
                <a:sym typeface="Verdana"/>
              </a:defRPr>
            </a:lvl2pPr>
            <a:lvl3pPr lvl="2" algn="ctr" rtl="0">
              <a:spcBef>
                <a:spcPts val="1014"/>
              </a:spcBef>
              <a:spcAft>
                <a:spcPts val="0"/>
              </a:spcAft>
              <a:buSzPts val="1400"/>
              <a:buFont typeface="Verdana"/>
              <a:buNone/>
              <a:defRPr>
                <a:latin typeface="Verdana"/>
                <a:ea typeface="Verdana"/>
                <a:cs typeface="Verdana"/>
                <a:sym typeface="Verdana"/>
              </a:defRPr>
            </a:lvl3pPr>
            <a:lvl4pPr lvl="3" algn="ctr" rtl="0">
              <a:spcBef>
                <a:spcPts val="1014"/>
              </a:spcBef>
              <a:spcAft>
                <a:spcPts val="0"/>
              </a:spcAft>
              <a:buSzPts val="1400"/>
              <a:buFont typeface="Verdana"/>
              <a:buNone/>
              <a:defRPr>
                <a:latin typeface="Verdana"/>
                <a:ea typeface="Verdana"/>
                <a:cs typeface="Verdana"/>
                <a:sym typeface="Verdana"/>
              </a:defRPr>
            </a:lvl4pPr>
            <a:lvl5pPr lvl="4" algn="ctr" rtl="0">
              <a:spcBef>
                <a:spcPts val="1014"/>
              </a:spcBef>
              <a:spcAft>
                <a:spcPts val="0"/>
              </a:spcAft>
              <a:buSzPts val="1400"/>
              <a:buFont typeface="Verdana"/>
              <a:buNone/>
              <a:defRPr>
                <a:latin typeface="Verdana"/>
                <a:ea typeface="Verdana"/>
                <a:cs typeface="Verdana"/>
                <a:sym typeface="Verdana"/>
              </a:defRPr>
            </a:lvl5pPr>
            <a:lvl6pPr lvl="5" algn="ctr" rtl="0">
              <a:spcBef>
                <a:spcPts val="1014"/>
              </a:spcBef>
              <a:spcAft>
                <a:spcPts val="0"/>
              </a:spcAft>
              <a:buSzPts val="1400"/>
              <a:buFont typeface="Verdana"/>
              <a:buNone/>
              <a:defRPr>
                <a:latin typeface="Verdana"/>
                <a:ea typeface="Verdana"/>
                <a:cs typeface="Verdana"/>
                <a:sym typeface="Verdana"/>
              </a:defRPr>
            </a:lvl6pPr>
            <a:lvl7pPr lvl="6" algn="ctr" rtl="0">
              <a:spcBef>
                <a:spcPts val="1014"/>
              </a:spcBef>
              <a:spcAft>
                <a:spcPts val="0"/>
              </a:spcAft>
              <a:buSzPts val="1400"/>
              <a:buFont typeface="Verdana"/>
              <a:buNone/>
              <a:defRPr>
                <a:latin typeface="Verdana"/>
                <a:ea typeface="Verdana"/>
                <a:cs typeface="Verdana"/>
                <a:sym typeface="Verdana"/>
              </a:defRPr>
            </a:lvl7pPr>
            <a:lvl8pPr lvl="7" algn="ctr" rtl="0">
              <a:spcBef>
                <a:spcPts val="1014"/>
              </a:spcBef>
              <a:spcAft>
                <a:spcPts val="0"/>
              </a:spcAft>
              <a:buSzPts val="1400"/>
              <a:buFont typeface="Verdana"/>
              <a:buNone/>
              <a:defRPr>
                <a:latin typeface="Verdana"/>
                <a:ea typeface="Verdana"/>
                <a:cs typeface="Verdana"/>
                <a:sym typeface="Verdana"/>
              </a:defRPr>
            </a:lvl8pPr>
            <a:lvl9pPr lvl="8" algn="ctr" rtl="0">
              <a:spcBef>
                <a:spcPts val="1014"/>
              </a:spcBef>
              <a:spcAft>
                <a:spcPts val="1014"/>
              </a:spcAft>
              <a:buSzPts val="1400"/>
              <a:buFont typeface="Verdana"/>
              <a:buNone/>
              <a:defRPr>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300796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rgbClr val="3C78D8"/>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34078" y="4513851"/>
            <a:ext cx="8524619" cy="792011"/>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73" name="Google Shape;73;p16"/>
          <p:cNvSpPr txBox="1">
            <a:spLocks noGrp="1"/>
          </p:cNvSpPr>
          <p:nvPr>
            <p:ph type="title" idx="2"/>
          </p:nvPr>
        </p:nvSpPr>
        <p:spPr>
          <a:xfrm>
            <a:off x="2639787" y="5269297"/>
            <a:ext cx="6913200" cy="792011"/>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SzPts val="1400"/>
              <a:buFont typeface="Verdana"/>
              <a:buNone/>
              <a:defRPr sz="887">
                <a:latin typeface="Verdana"/>
                <a:ea typeface="Verdana"/>
                <a:cs typeface="Verdana"/>
                <a:sym typeface="Verdana"/>
              </a:defRPr>
            </a:lvl2pPr>
            <a:lvl3pPr lvl="2" algn="ctr" rtl="0">
              <a:spcBef>
                <a:spcPts val="0"/>
              </a:spcBef>
              <a:spcAft>
                <a:spcPts val="0"/>
              </a:spcAft>
              <a:buSzPts val="1400"/>
              <a:buFont typeface="Verdana"/>
              <a:buNone/>
              <a:defRPr sz="887">
                <a:latin typeface="Verdana"/>
                <a:ea typeface="Verdana"/>
                <a:cs typeface="Verdana"/>
                <a:sym typeface="Verdana"/>
              </a:defRPr>
            </a:lvl3pPr>
            <a:lvl4pPr lvl="3" algn="ctr" rtl="0">
              <a:spcBef>
                <a:spcPts val="0"/>
              </a:spcBef>
              <a:spcAft>
                <a:spcPts val="0"/>
              </a:spcAft>
              <a:buSzPts val="1400"/>
              <a:buFont typeface="Verdana"/>
              <a:buNone/>
              <a:defRPr sz="887">
                <a:latin typeface="Verdana"/>
                <a:ea typeface="Verdana"/>
                <a:cs typeface="Verdana"/>
                <a:sym typeface="Verdana"/>
              </a:defRPr>
            </a:lvl4pPr>
            <a:lvl5pPr lvl="4" algn="ctr" rtl="0">
              <a:spcBef>
                <a:spcPts val="0"/>
              </a:spcBef>
              <a:spcAft>
                <a:spcPts val="0"/>
              </a:spcAft>
              <a:buSzPts val="1400"/>
              <a:buFont typeface="Verdana"/>
              <a:buNone/>
              <a:defRPr sz="887">
                <a:latin typeface="Verdana"/>
                <a:ea typeface="Verdana"/>
                <a:cs typeface="Verdana"/>
                <a:sym typeface="Verdana"/>
              </a:defRPr>
            </a:lvl5pPr>
            <a:lvl6pPr lvl="5" algn="ctr" rtl="0">
              <a:spcBef>
                <a:spcPts val="0"/>
              </a:spcBef>
              <a:spcAft>
                <a:spcPts val="0"/>
              </a:spcAft>
              <a:buSzPts val="1400"/>
              <a:buFont typeface="Verdana"/>
              <a:buNone/>
              <a:defRPr sz="887">
                <a:latin typeface="Verdana"/>
                <a:ea typeface="Verdana"/>
                <a:cs typeface="Verdana"/>
                <a:sym typeface="Verdana"/>
              </a:defRPr>
            </a:lvl6pPr>
            <a:lvl7pPr lvl="6" algn="ctr" rtl="0">
              <a:spcBef>
                <a:spcPts val="0"/>
              </a:spcBef>
              <a:spcAft>
                <a:spcPts val="0"/>
              </a:spcAft>
              <a:buSzPts val="1400"/>
              <a:buFont typeface="Verdana"/>
              <a:buNone/>
              <a:defRPr sz="887">
                <a:latin typeface="Verdana"/>
                <a:ea typeface="Verdana"/>
                <a:cs typeface="Verdana"/>
                <a:sym typeface="Verdana"/>
              </a:defRPr>
            </a:lvl7pPr>
            <a:lvl8pPr lvl="7" algn="ctr" rtl="0">
              <a:spcBef>
                <a:spcPts val="0"/>
              </a:spcBef>
              <a:spcAft>
                <a:spcPts val="0"/>
              </a:spcAft>
              <a:buSzPts val="1400"/>
              <a:buFont typeface="Verdana"/>
              <a:buNone/>
              <a:defRPr sz="887">
                <a:latin typeface="Verdana"/>
                <a:ea typeface="Verdana"/>
                <a:cs typeface="Verdana"/>
                <a:sym typeface="Verdana"/>
              </a:defRPr>
            </a:lvl8pPr>
            <a:lvl9pPr lvl="8" algn="ctr" rtl="0">
              <a:spcBef>
                <a:spcPts val="0"/>
              </a:spcBef>
              <a:spcAft>
                <a:spcPts val="0"/>
              </a:spcAft>
              <a:buSzPts val="1400"/>
              <a:buFont typeface="Verdana"/>
              <a:buNone/>
              <a:defRPr sz="887">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247439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rgbClr val="3C78D8"/>
        </a:solidFill>
        <a:effectLst/>
      </p:bgPr>
    </p:bg>
    <p:spTree>
      <p:nvGrpSpPr>
        <p:cNvPr id="1" name="Shape 74"/>
        <p:cNvGrpSpPr/>
        <p:nvPr/>
      </p:nvGrpSpPr>
      <p:grpSpPr>
        <a:xfrm>
          <a:off x="0" y="0"/>
          <a:ext cx="0" cy="0"/>
          <a:chOff x="0" y="0"/>
          <a:chExt cx="0" cy="0"/>
        </a:xfrm>
      </p:grpSpPr>
      <p:sp>
        <p:nvSpPr>
          <p:cNvPr id="75" name="Google Shape;75;p17"/>
          <p:cNvSpPr/>
          <p:nvPr/>
        </p:nvSpPr>
        <p:spPr>
          <a:xfrm>
            <a:off x="8344473" y="-1495507"/>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76" name="Google Shape;76;p17"/>
          <p:cNvSpPr/>
          <p:nvPr/>
        </p:nvSpPr>
        <p:spPr>
          <a:xfrm>
            <a:off x="-3031789" y="5689637"/>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77" name="Google Shape;77;p17"/>
          <p:cNvSpPr txBox="1">
            <a:spLocks noGrp="1"/>
          </p:cNvSpPr>
          <p:nvPr>
            <p:ph type="title"/>
          </p:nvPr>
        </p:nvSpPr>
        <p:spPr>
          <a:xfrm>
            <a:off x="1834124" y="579464"/>
            <a:ext cx="6896395" cy="763494"/>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5235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rgbClr val="3C78D8"/>
        </a:solid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834078" y="2478090"/>
            <a:ext cx="8524619" cy="248478"/>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algn="ctr">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80" name="Google Shape;80;p18"/>
          <p:cNvSpPr txBox="1">
            <a:spLocks noGrp="1"/>
          </p:cNvSpPr>
          <p:nvPr>
            <p:ph type="title" idx="2" hasCustomPrompt="1"/>
          </p:nvPr>
        </p:nvSpPr>
        <p:spPr>
          <a:xfrm>
            <a:off x="1833978" y="1581074"/>
            <a:ext cx="8524619" cy="10530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2535">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81" name="Google Shape;81;p18"/>
          <p:cNvSpPr txBox="1">
            <a:spLocks noGrp="1"/>
          </p:cNvSpPr>
          <p:nvPr>
            <p:ph type="title" idx="3"/>
          </p:nvPr>
        </p:nvSpPr>
        <p:spPr>
          <a:xfrm>
            <a:off x="1834078" y="3768118"/>
            <a:ext cx="8524619" cy="248478"/>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82" name="Google Shape;82;p18"/>
          <p:cNvSpPr txBox="1">
            <a:spLocks noGrp="1"/>
          </p:cNvSpPr>
          <p:nvPr>
            <p:ph type="title" idx="4" hasCustomPrompt="1"/>
          </p:nvPr>
        </p:nvSpPr>
        <p:spPr>
          <a:xfrm>
            <a:off x="1833978" y="2871101"/>
            <a:ext cx="8524619" cy="10530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2535">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83" name="Google Shape;83;p18"/>
          <p:cNvSpPr txBox="1">
            <a:spLocks noGrp="1"/>
          </p:cNvSpPr>
          <p:nvPr>
            <p:ph type="title" idx="5"/>
          </p:nvPr>
        </p:nvSpPr>
        <p:spPr>
          <a:xfrm>
            <a:off x="1834128" y="5058145"/>
            <a:ext cx="8524619" cy="248478"/>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algn="ctr"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84" name="Google Shape;84;p18"/>
          <p:cNvSpPr txBox="1">
            <a:spLocks noGrp="1"/>
          </p:cNvSpPr>
          <p:nvPr>
            <p:ph type="title" idx="6" hasCustomPrompt="1"/>
          </p:nvPr>
        </p:nvSpPr>
        <p:spPr>
          <a:xfrm>
            <a:off x="1834028" y="4161129"/>
            <a:ext cx="8524619" cy="10530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2535">
                <a:solidFill>
                  <a:srgbClr val="FFFFFF"/>
                </a:solidFill>
                <a:latin typeface="Montserrat"/>
                <a:ea typeface="Montserrat"/>
                <a:cs typeface="Montserrat"/>
                <a:sym typeface="Montserrat"/>
              </a:defRPr>
            </a:lvl1pPr>
            <a:lvl2pPr lvl="1" algn="ctr" rtl="0">
              <a:spcBef>
                <a:spcPts val="0"/>
              </a:spcBef>
              <a:spcAft>
                <a:spcPts val="0"/>
              </a:spcAft>
              <a:buSzPts val="12000"/>
              <a:buNone/>
              <a:defRPr sz="7604"/>
            </a:lvl2pPr>
            <a:lvl3pPr lvl="2" algn="ctr" rtl="0">
              <a:spcBef>
                <a:spcPts val="0"/>
              </a:spcBef>
              <a:spcAft>
                <a:spcPts val="0"/>
              </a:spcAft>
              <a:buSzPts val="12000"/>
              <a:buNone/>
              <a:defRPr sz="7604"/>
            </a:lvl3pPr>
            <a:lvl4pPr lvl="3" algn="ctr" rtl="0">
              <a:spcBef>
                <a:spcPts val="0"/>
              </a:spcBef>
              <a:spcAft>
                <a:spcPts val="0"/>
              </a:spcAft>
              <a:buSzPts val="12000"/>
              <a:buNone/>
              <a:defRPr sz="7604"/>
            </a:lvl4pPr>
            <a:lvl5pPr lvl="4" algn="ctr" rtl="0">
              <a:spcBef>
                <a:spcPts val="0"/>
              </a:spcBef>
              <a:spcAft>
                <a:spcPts val="0"/>
              </a:spcAft>
              <a:buSzPts val="12000"/>
              <a:buNone/>
              <a:defRPr sz="7604"/>
            </a:lvl5pPr>
            <a:lvl6pPr lvl="5" algn="ctr" rtl="0">
              <a:spcBef>
                <a:spcPts val="0"/>
              </a:spcBef>
              <a:spcAft>
                <a:spcPts val="0"/>
              </a:spcAft>
              <a:buSzPts val="12000"/>
              <a:buNone/>
              <a:defRPr sz="7604"/>
            </a:lvl6pPr>
            <a:lvl7pPr lvl="6" algn="ctr" rtl="0">
              <a:spcBef>
                <a:spcPts val="0"/>
              </a:spcBef>
              <a:spcAft>
                <a:spcPts val="0"/>
              </a:spcAft>
              <a:buSzPts val="12000"/>
              <a:buNone/>
              <a:defRPr sz="7604"/>
            </a:lvl7pPr>
            <a:lvl8pPr lvl="7" algn="ctr" rtl="0">
              <a:spcBef>
                <a:spcPts val="0"/>
              </a:spcBef>
              <a:spcAft>
                <a:spcPts val="0"/>
              </a:spcAft>
              <a:buSzPts val="12000"/>
              <a:buNone/>
              <a:defRPr sz="7604"/>
            </a:lvl8pPr>
            <a:lvl9pPr lvl="8" algn="ctr" rtl="0">
              <a:spcBef>
                <a:spcPts val="0"/>
              </a:spcBef>
              <a:spcAft>
                <a:spcPts val="0"/>
              </a:spcAft>
              <a:buSzPts val="12000"/>
              <a:buNone/>
              <a:defRPr sz="7604"/>
            </a:lvl9pPr>
          </a:lstStyle>
          <a:p>
            <a:r>
              <a:t>xx%</a:t>
            </a:r>
          </a:p>
        </p:txBody>
      </p:sp>
      <p:sp>
        <p:nvSpPr>
          <p:cNvPr id="85" name="Google Shape;85;p18"/>
          <p:cNvSpPr/>
          <p:nvPr/>
        </p:nvSpPr>
        <p:spPr>
          <a:xfrm>
            <a:off x="690880" y="-802799"/>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86" name="Google Shape;86;p18"/>
          <p:cNvSpPr/>
          <p:nvPr/>
        </p:nvSpPr>
        <p:spPr>
          <a:xfrm>
            <a:off x="690880" y="5535424"/>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970332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Numbers and text 2">
    <p:bg>
      <p:bgPr>
        <a:solidFill>
          <a:srgbClr val="3C78D8"/>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5295779" y="1793320"/>
            <a:ext cx="5062918" cy="401138"/>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89" name="Google Shape;89;p19"/>
          <p:cNvSpPr txBox="1">
            <a:spLocks noGrp="1"/>
          </p:cNvSpPr>
          <p:nvPr>
            <p:ph type="title" idx="2" hasCustomPrompt="1"/>
          </p:nvPr>
        </p:nvSpPr>
        <p:spPr>
          <a:xfrm>
            <a:off x="1834077" y="1793225"/>
            <a:ext cx="3064398" cy="401138"/>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2000"/>
              <a:buNone/>
              <a:defRPr sz="2535">
                <a:solidFill>
                  <a:srgbClr val="3C78D8"/>
                </a:solidFill>
                <a:latin typeface="Montserrat"/>
                <a:ea typeface="Montserrat"/>
                <a:cs typeface="Montserrat"/>
                <a:sym typeface="Montserrat"/>
              </a:defRPr>
            </a:lvl1pPr>
            <a:lvl2pPr lvl="1" algn="ctr" rtl="0">
              <a:spcBef>
                <a:spcPts val="0"/>
              </a:spcBef>
              <a:spcAft>
                <a:spcPts val="0"/>
              </a:spcAft>
              <a:buClr>
                <a:srgbClr val="000000"/>
              </a:buClr>
              <a:buSzPts val="12000"/>
              <a:buNone/>
              <a:defRPr sz="7604">
                <a:solidFill>
                  <a:srgbClr val="000000"/>
                </a:solidFill>
              </a:defRPr>
            </a:lvl2pPr>
            <a:lvl3pPr lvl="2" algn="ctr" rtl="0">
              <a:spcBef>
                <a:spcPts val="0"/>
              </a:spcBef>
              <a:spcAft>
                <a:spcPts val="0"/>
              </a:spcAft>
              <a:buClr>
                <a:srgbClr val="000000"/>
              </a:buClr>
              <a:buSzPts val="12000"/>
              <a:buNone/>
              <a:defRPr sz="7604">
                <a:solidFill>
                  <a:srgbClr val="000000"/>
                </a:solidFill>
              </a:defRPr>
            </a:lvl3pPr>
            <a:lvl4pPr lvl="3" algn="ctr" rtl="0">
              <a:spcBef>
                <a:spcPts val="0"/>
              </a:spcBef>
              <a:spcAft>
                <a:spcPts val="0"/>
              </a:spcAft>
              <a:buClr>
                <a:srgbClr val="000000"/>
              </a:buClr>
              <a:buSzPts val="12000"/>
              <a:buNone/>
              <a:defRPr sz="7604">
                <a:solidFill>
                  <a:srgbClr val="000000"/>
                </a:solidFill>
              </a:defRPr>
            </a:lvl4pPr>
            <a:lvl5pPr lvl="4" algn="ctr" rtl="0">
              <a:spcBef>
                <a:spcPts val="0"/>
              </a:spcBef>
              <a:spcAft>
                <a:spcPts val="0"/>
              </a:spcAft>
              <a:buClr>
                <a:srgbClr val="000000"/>
              </a:buClr>
              <a:buSzPts val="12000"/>
              <a:buNone/>
              <a:defRPr sz="7604">
                <a:solidFill>
                  <a:srgbClr val="000000"/>
                </a:solidFill>
              </a:defRPr>
            </a:lvl5pPr>
            <a:lvl6pPr lvl="5" algn="ctr" rtl="0">
              <a:spcBef>
                <a:spcPts val="0"/>
              </a:spcBef>
              <a:spcAft>
                <a:spcPts val="0"/>
              </a:spcAft>
              <a:buClr>
                <a:srgbClr val="000000"/>
              </a:buClr>
              <a:buSzPts val="12000"/>
              <a:buNone/>
              <a:defRPr sz="7604">
                <a:solidFill>
                  <a:srgbClr val="000000"/>
                </a:solidFill>
              </a:defRPr>
            </a:lvl6pPr>
            <a:lvl7pPr lvl="6" algn="ctr" rtl="0">
              <a:spcBef>
                <a:spcPts val="0"/>
              </a:spcBef>
              <a:spcAft>
                <a:spcPts val="0"/>
              </a:spcAft>
              <a:buClr>
                <a:srgbClr val="000000"/>
              </a:buClr>
              <a:buSzPts val="12000"/>
              <a:buNone/>
              <a:defRPr sz="7604">
                <a:solidFill>
                  <a:srgbClr val="000000"/>
                </a:solidFill>
              </a:defRPr>
            </a:lvl7pPr>
            <a:lvl8pPr lvl="7" algn="ctr" rtl="0">
              <a:spcBef>
                <a:spcPts val="0"/>
              </a:spcBef>
              <a:spcAft>
                <a:spcPts val="0"/>
              </a:spcAft>
              <a:buClr>
                <a:srgbClr val="000000"/>
              </a:buClr>
              <a:buSzPts val="12000"/>
              <a:buNone/>
              <a:defRPr sz="7604">
                <a:solidFill>
                  <a:srgbClr val="000000"/>
                </a:solidFill>
              </a:defRPr>
            </a:lvl8pPr>
            <a:lvl9pPr lvl="8" algn="ctr" rtl="0">
              <a:spcBef>
                <a:spcPts val="0"/>
              </a:spcBef>
              <a:spcAft>
                <a:spcPts val="0"/>
              </a:spcAft>
              <a:buClr>
                <a:srgbClr val="000000"/>
              </a:buClr>
              <a:buSzPts val="12000"/>
              <a:buNone/>
              <a:defRPr sz="7604">
                <a:solidFill>
                  <a:srgbClr val="000000"/>
                </a:solidFill>
              </a:defRPr>
            </a:lvl9pPr>
          </a:lstStyle>
          <a:p>
            <a:r>
              <a:t>xx%</a:t>
            </a:r>
          </a:p>
        </p:txBody>
      </p:sp>
      <p:sp>
        <p:nvSpPr>
          <p:cNvPr id="90" name="Google Shape;90;p19"/>
          <p:cNvSpPr txBox="1">
            <a:spLocks noGrp="1"/>
          </p:cNvSpPr>
          <p:nvPr>
            <p:ph type="title" idx="3"/>
          </p:nvPr>
        </p:nvSpPr>
        <p:spPr>
          <a:xfrm>
            <a:off x="5295779" y="3228356"/>
            <a:ext cx="5062918" cy="401138"/>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91" name="Google Shape;91;p19"/>
          <p:cNvSpPr txBox="1">
            <a:spLocks noGrp="1"/>
          </p:cNvSpPr>
          <p:nvPr>
            <p:ph type="title" idx="4" hasCustomPrompt="1"/>
          </p:nvPr>
        </p:nvSpPr>
        <p:spPr>
          <a:xfrm>
            <a:off x="1834077" y="3228261"/>
            <a:ext cx="3064398" cy="401138"/>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2000"/>
              <a:buNone/>
              <a:defRPr sz="2535">
                <a:solidFill>
                  <a:srgbClr val="3C78D8"/>
                </a:solidFill>
                <a:latin typeface="Montserrat"/>
                <a:ea typeface="Montserrat"/>
                <a:cs typeface="Montserrat"/>
                <a:sym typeface="Montserrat"/>
              </a:defRPr>
            </a:lvl1pPr>
            <a:lvl2pPr lvl="1" algn="ctr" rtl="0">
              <a:spcBef>
                <a:spcPts val="0"/>
              </a:spcBef>
              <a:spcAft>
                <a:spcPts val="0"/>
              </a:spcAft>
              <a:buClr>
                <a:srgbClr val="000000"/>
              </a:buClr>
              <a:buSzPts val="12000"/>
              <a:buNone/>
              <a:defRPr sz="7604">
                <a:solidFill>
                  <a:srgbClr val="000000"/>
                </a:solidFill>
              </a:defRPr>
            </a:lvl2pPr>
            <a:lvl3pPr lvl="2" algn="ctr" rtl="0">
              <a:spcBef>
                <a:spcPts val="0"/>
              </a:spcBef>
              <a:spcAft>
                <a:spcPts val="0"/>
              </a:spcAft>
              <a:buClr>
                <a:srgbClr val="000000"/>
              </a:buClr>
              <a:buSzPts val="12000"/>
              <a:buNone/>
              <a:defRPr sz="7604">
                <a:solidFill>
                  <a:srgbClr val="000000"/>
                </a:solidFill>
              </a:defRPr>
            </a:lvl3pPr>
            <a:lvl4pPr lvl="3" algn="ctr" rtl="0">
              <a:spcBef>
                <a:spcPts val="0"/>
              </a:spcBef>
              <a:spcAft>
                <a:spcPts val="0"/>
              </a:spcAft>
              <a:buClr>
                <a:srgbClr val="000000"/>
              </a:buClr>
              <a:buSzPts val="12000"/>
              <a:buNone/>
              <a:defRPr sz="7604">
                <a:solidFill>
                  <a:srgbClr val="000000"/>
                </a:solidFill>
              </a:defRPr>
            </a:lvl4pPr>
            <a:lvl5pPr lvl="4" algn="ctr" rtl="0">
              <a:spcBef>
                <a:spcPts val="0"/>
              </a:spcBef>
              <a:spcAft>
                <a:spcPts val="0"/>
              </a:spcAft>
              <a:buClr>
                <a:srgbClr val="000000"/>
              </a:buClr>
              <a:buSzPts val="12000"/>
              <a:buNone/>
              <a:defRPr sz="7604">
                <a:solidFill>
                  <a:srgbClr val="000000"/>
                </a:solidFill>
              </a:defRPr>
            </a:lvl5pPr>
            <a:lvl6pPr lvl="5" algn="ctr" rtl="0">
              <a:spcBef>
                <a:spcPts val="0"/>
              </a:spcBef>
              <a:spcAft>
                <a:spcPts val="0"/>
              </a:spcAft>
              <a:buClr>
                <a:srgbClr val="000000"/>
              </a:buClr>
              <a:buSzPts val="12000"/>
              <a:buNone/>
              <a:defRPr sz="7604">
                <a:solidFill>
                  <a:srgbClr val="000000"/>
                </a:solidFill>
              </a:defRPr>
            </a:lvl6pPr>
            <a:lvl7pPr lvl="6" algn="ctr" rtl="0">
              <a:spcBef>
                <a:spcPts val="0"/>
              </a:spcBef>
              <a:spcAft>
                <a:spcPts val="0"/>
              </a:spcAft>
              <a:buClr>
                <a:srgbClr val="000000"/>
              </a:buClr>
              <a:buSzPts val="12000"/>
              <a:buNone/>
              <a:defRPr sz="7604">
                <a:solidFill>
                  <a:srgbClr val="000000"/>
                </a:solidFill>
              </a:defRPr>
            </a:lvl7pPr>
            <a:lvl8pPr lvl="7" algn="ctr" rtl="0">
              <a:spcBef>
                <a:spcPts val="0"/>
              </a:spcBef>
              <a:spcAft>
                <a:spcPts val="0"/>
              </a:spcAft>
              <a:buClr>
                <a:srgbClr val="000000"/>
              </a:buClr>
              <a:buSzPts val="12000"/>
              <a:buNone/>
              <a:defRPr sz="7604">
                <a:solidFill>
                  <a:srgbClr val="000000"/>
                </a:solidFill>
              </a:defRPr>
            </a:lvl8pPr>
            <a:lvl9pPr lvl="8" algn="ctr" rtl="0">
              <a:spcBef>
                <a:spcPts val="0"/>
              </a:spcBef>
              <a:spcAft>
                <a:spcPts val="0"/>
              </a:spcAft>
              <a:buClr>
                <a:srgbClr val="000000"/>
              </a:buClr>
              <a:buSzPts val="12000"/>
              <a:buNone/>
              <a:defRPr sz="7604">
                <a:solidFill>
                  <a:srgbClr val="000000"/>
                </a:solidFill>
              </a:defRPr>
            </a:lvl9pPr>
          </a:lstStyle>
          <a:p>
            <a:r>
              <a:t>xx%</a:t>
            </a:r>
          </a:p>
        </p:txBody>
      </p:sp>
      <p:sp>
        <p:nvSpPr>
          <p:cNvPr id="92" name="Google Shape;92;p19"/>
          <p:cNvSpPr txBox="1">
            <a:spLocks noGrp="1"/>
          </p:cNvSpPr>
          <p:nvPr>
            <p:ph type="title" idx="5"/>
          </p:nvPr>
        </p:nvSpPr>
        <p:spPr>
          <a:xfrm>
            <a:off x="5295779" y="4663391"/>
            <a:ext cx="5062918" cy="401138"/>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2pPr>
            <a:lvl3pPr lvl="2"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3pPr>
            <a:lvl4pPr lvl="3"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4pPr>
            <a:lvl5pPr lvl="4"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5pPr>
            <a:lvl6pPr lvl="5"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6pPr>
            <a:lvl7pPr lvl="6"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7pPr>
            <a:lvl8pPr lvl="7"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8pPr>
            <a:lvl9pPr lvl="8" rtl="0">
              <a:spcBef>
                <a:spcPts val="0"/>
              </a:spcBef>
              <a:spcAft>
                <a:spcPts val="0"/>
              </a:spcAft>
              <a:buClr>
                <a:srgbClr val="FFFFFF"/>
              </a:buClr>
              <a:buSzPts val="1400"/>
              <a:buFont typeface="Verdana"/>
              <a:buNone/>
              <a:defRPr sz="887">
                <a:solidFill>
                  <a:srgbClr val="FFFFFF"/>
                </a:solidFill>
                <a:latin typeface="Verdana"/>
                <a:ea typeface="Verdana"/>
                <a:cs typeface="Verdana"/>
                <a:sym typeface="Verdana"/>
              </a:defRPr>
            </a:lvl9pPr>
          </a:lstStyle>
          <a:p>
            <a:r>
              <a:rPr lang="en-US"/>
              <a:t>Click to edit Master title style</a:t>
            </a:r>
            <a:endParaRPr/>
          </a:p>
        </p:txBody>
      </p:sp>
      <p:sp>
        <p:nvSpPr>
          <p:cNvPr id="93" name="Google Shape;93;p19"/>
          <p:cNvSpPr txBox="1">
            <a:spLocks noGrp="1"/>
          </p:cNvSpPr>
          <p:nvPr>
            <p:ph type="title" idx="6" hasCustomPrompt="1"/>
          </p:nvPr>
        </p:nvSpPr>
        <p:spPr>
          <a:xfrm>
            <a:off x="1834077" y="4663296"/>
            <a:ext cx="3064398" cy="401138"/>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2000"/>
              <a:buNone/>
              <a:defRPr sz="2535">
                <a:solidFill>
                  <a:srgbClr val="3C78D8"/>
                </a:solidFill>
                <a:latin typeface="Montserrat"/>
                <a:ea typeface="Montserrat"/>
                <a:cs typeface="Montserrat"/>
                <a:sym typeface="Montserrat"/>
              </a:defRPr>
            </a:lvl1pPr>
            <a:lvl2pPr lvl="1" algn="ctr" rtl="0">
              <a:spcBef>
                <a:spcPts val="0"/>
              </a:spcBef>
              <a:spcAft>
                <a:spcPts val="0"/>
              </a:spcAft>
              <a:buClr>
                <a:srgbClr val="000000"/>
              </a:buClr>
              <a:buSzPts val="12000"/>
              <a:buNone/>
              <a:defRPr sz="7604">
                <a:solidFill>
                  <a:srgbClr val="000000"/>
                </a:solidFill>
              </a:defRPr>
            </a:lvl2pPr>
            <a:lvl3pPr lvl="2" algn="ctr" rtl="0">
              <a:spcBef>
                <a:spcPts val="0"/>
              </a:spcBef>
              <a:spcAft>
                <a:spcPts val="0"/>
              </a:spcAft>
              <a:buClr>
                <a:srgbClr val="000000"/>
              </a:buClr>
              <a:buSzPts val="12000"/>
              <a:buNone/>
              <a:defRPr sz="7604">
                <a:solidFill>
                  <a:srgbClr val="000000"/>
                </a:solidFill>
              </a:defRPr>
            </a:lvl3pPr>
            <a:lvl4pPr lvl="3" algn="ctr" rtl="0">
              <a:spcBef>
                <a:spcPts val="0"/>
              </a:spcBef>
              <a:spcAft>
                <a:spcPts val="0"/>
              </a:spcAft>
              <a:buClr>
                <a:srgbClr val="000000"/>
              </a:buClr>
              <a:buSzPts val="12000"/>
              <a:buNone/>
              <a:defRPr sz="7604">
                <a:solidFill>
                  <a:srgbClr val="000000"/>
                </a:solidFill>
              </a:defRPr>
            </a:lvl4pPr>
            <a:lvl5pPr lvl="4" algn="ctr" rtl="0">
              <a:spcBef>
                <a:spcPts val="0"/>
              </a:spcBef>
              <a:spcAft>
                <a:spcPts val="0"/>
              </a:spcAft>
              <a:buClr>
                <a:srgbClr val="000000"/>
              </a:buClr>
              <a:buSzPts val="12000"/>
              <a:buNone/>
              <a:defRPr sz="7604">
                <a:solidFill>
                  <a:srgbClr val="000000"/>
                </a:solidFill>
              </a:defRPr>
            </a:lvl5pPr>
            <a:lvl6pPr lvl="5" algn="ctr" rtl="0">
              <a:spcBef>
                <a:spcPts val="0"/>
              </a:spcBef>
              <a:spcAft>
                <a:spcPts val="0"/>
              </a:spcAft>
              <a:buClr>
                <a:srgbClr val="000000"/>
              </a:buClr>
              <a:buSzPts val="12000"/>
              <a:buNone/>
              <a:defRPr sz="7604">
                <a:solidFill>
                  <a:srgbClr val="000000"/>
                </a:solidFill>
              </a:defRPr>
            </a:lvl6pPr>
            <a:lvl7pPr lvl="6" algn="ctr" rtl="0">
              <a:spcBef>
                <a:spcPts val="0"/>
              </a:spcBef>
              <a:spcAft>
                <a:spcPts val="0"/>
              </a:spcAft>
              <a:buClr>
                <a:srgbClr val="000000"/>
              </a:buClr>
              <a:buSzPts val="12000"/>
              <a:buNone/>
              <a:defRPr sz="7604">
                <a:solidFill>
                  <a:srgbClr val="000000"/>
                </a:solidFill>
              </a:defRPr>
            </a:lvl7pPr>
            <a:lvl8pPr lvl="7" algn="ctr" rtl="0">
              <a:spcBef>
                <a:spcPts val="0"/>
              </a:spcBef>
              <a:spcAft>
                <a:spcPts val="0"/>
              </a:spcAft>
              <a:buClr>
                <a:srgbClr val="000000"/>
              </a:buClr>
              <a:buSzPts val="12000"/>
              <a:buNone/>
              <a:defRPr sz="7604">
                <a:solidFill>
                  <a:srgbClr val="000000"/>
                </a:solidFill>
              </a:defRPr>
            </a:lvl8pPr>
            <a:lvl9pPr lvl="8" algn="ctr" rtl="0">
              <a:spcBef>
                <a:spcPts val="0"/>
              </a:spcBef>
              <a:spcAft>
                <a:spcPts val="0"/>
              </a:spcAft>
              <a:buClr>
                <a:srgbClr val="000000"/>
              </a:buClr>
              <a:buSzPts val="12000"/>
              <a:buNone/>
              <a:defRPr sz="7604">
                <a:solidFill>
                  <a:srgbClr val="000000"/>
                </a:solidFill>
              </a:defRPr>
            </a:lvl9pPr>
          </a:lstStyle>
          <a:p>
            <a:r>
              <a:t>xx%</a:t>
            </a:r>
          </a:p>
        </p:txBody>
      </p:sp>
      <p:sp>
        <p:nvSpPr>
          <p:cNvPr id="94" name="Google Shape;94;p19"/>
          <p:cNvSpPr/>
          <p:nvPr/>
        </p:nvSpPr>
        <p:spPr>
          <a:xfrm>
            <a:off x="656021" y="-685151"/>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95" name="Google Shape;95;p19"/>
          <p:cNvSpPr/>
          <p:nvPr/>
        </p:nvSpPr>
        <p:spPr>
          <a:xfrm>
            <a:off x="-5823266" y="4053319"/>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949251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3C78D8"/>
        </a:solidFill>
        <a:effectLst/>
      </p:bgPr>
    </p:bg>
    <p:spTree>
      <p:nvGrpSpPr>
        <p:cNvPr id="1" name="Shape 96"/>
        <p:cNvGrpSpPr/>
        <p:nvPr/>
      </p:nvGrpSpPr>
      <p:grpSpPr>
        <a:xfrm>
          <a:off x="0" y="0"/>
          <a:ext cx="0" cy="0"/>
          <a:chOff x="0" y="0"/>
          <a:chExt cx="0" cy="0"/>
        </a:xfrm>
      </p:grpSpPr>
      <p:sp>
        <p:nvSpPr>
          <p:cNvPr id="97" name="Google Shape;97;p20"/>
          <p:cNvSpPr/>
          <p:nvPr/>
        </p:nvSpPr>
        <p:spPr>
          <a:xfrm>
            <a:off x="10268924" y="1068625"/>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98" name="Google Shape;98;p20"/>
          <p:cNvSpPr txBox="1">
            <a:spLocks noGrp="1"/>
          </p:cNvSpPr>
          <p:nvPr>
            <p:ph type="title"/>
          </p:nvPr>
        </p:nvSpPr>
        <p:spPr>
          <a:xfrm>
            <a:off x="1834078" y="593342"/>
            <a:ext cx="5790307" cy="797524"/>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99" name="Google Shape;99;p20"/>
          <p:cNvSpPr txBox="1">
            <a:spLocks noGrp="1"/>
          </p:cNvSpPr>
          <p:nvPr>
            <p:ph type="body" idx="1"/>
          </p:nvPr>
        </p:nvSpPr>
        <p:spPr>
          <a:xfrm>
            <a:off x="1834077" y="2179011"/>
            <a:ext cx="6167206" cy="763494"/>
          </a:xfrm>
          <a:prstGeom prst="rect">
            <a:avLst/>
          </a:prstGeom>
        </p:spPr>
        <p:txBody>
          <a:bodyPr spcFirstLastPara="1" wrap="square" lIns="91425" tIns="91425" rIns="91425" bIns="91425" anchor="t" anchorCtr="0">
            <a:noAutofit/>
          </a:bodyPr>
          <a:lstStyle>
            <a:lvl1pPr marL="289728" lvl="0" indent="-201200" rtl="0">
              <a:spcBef>
                <a:spcPts val="0"/>
              </a:spcBef>
              <a:spcAft>
                <a:spcPts val="0"/>
              </a:spcAft>
              <a:buClr>
                <a:srgbClr val="FFFFFF"/>
              </a:buClr>
              <a:buSzPts val="1400"/>
              <a:buFont typeface="Verdana"/>
              <a:buChar char="●"/>
              <a:defRPr sz="887">
                <a:solidFill>
                  <a:srgbClr val="FFFFFF"/>
                </a:solidFill>
                <a:latin typeface="Montserrat"/>
                <a:ea typeface="Montserrat"/>
                <a:cs typeface="Montserrat"/>
                <a:sym typeface="Montserrat"/>
              </a:defRPr>
            </a:lvl1pPr>
            <a:lvl2pPr marL="579455" lvl="1"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00" name="Google Shape;100;p20"/>
          <p:cNvSpPr txBox="1">
            <a:spLocks noGrp="1"/>
          </p:cNvSpPr>
          <p:nvPr>
            <p:ph type="body" idx="2"/>
          </p:nvPr>
        </p:nvSpPr>
        <p:spPr>
          <a:xfrm>
            <a:off x="3877660" y="3741645"/>
            <a:ext cx="6481087" cy="705509"/>
          </a:xfrm>
          <a:prstGeom prst="rect">
            <a:avLst/>
          </a:prstGeom>
        </p:spPr>
        <p:txBody>
          <a:bodyPr spcFirstLastPara="1" wrap="square" lIns="91425" tIns="91425" rIns="91425" bIns="91425" anchor="t" anchorCtr="0">
            <a:noAutofit/>
          </a:bodyPr>
          <a:lstStyle>
            <a:lvl1pPr marL="289728" lvl="0" indent="-201200" algn="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rtl="0">
              <a:spcBef>
                <a:spcPts val="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01" name="Google Shape;101;p20"/>
          <p:cNvSpPr txBox="1">
            <a:spLocks noGrp="1"/>
          </p:cNvSpPr>
          <p:nvPr>
            <p:ph type="subTitle" idx="3"/>
          </p:nvPr>
        </p:nvSpPr>
        <p:spPr>
          <a:xfrm>
            <a:off x="1834077" y="1855439"/>
            <a:ext cx="6167206" cy="323572"/>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02" name="Google Shape;102;p20"/>
          <p:cNvSpPr txBox="1">
            <a:spLocks noGrp="1"/>
          </p:cNvSpPr>
          <p:nvPr>
            <p:ph type="subTitle" idx="4"/>
          </p:nvPr>
        </p:nvSpPr>
        <p:spPr>
          <a:xfrm>
            <a:off x="3877608" y="3418081"/>
            <a:ext cx="6481087" cy="323572"/>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03" name="Google Shape;103;p20"/>
          <p:cNvSpPr txBox="1">
            <a:spLocks noGrp="1"/>
          </p:cNvSpPr>
          <p:nvPr>
            <p:ph type="body" idx="5"/>
          </p:nvPr>
        </p:nvSpPr>
        <p:spPr>
          <a:xfrm>
            <a:off x="1834078" y="5266398"/>
            <a:ext cx="6481087" cy="705509"/>
          </a:xfrm>
          <a:prstGeom prst="rect">
            <a:avLst/>
          </a:prstGeom>
        </p:spPr>
        <p:txBody>
          <a:bodyPr spcFirstLastPara="1" wrap="square" lIns="91425" tIns="91425" rIns="91425" bIns="91425" anchor="t" anchorCtr="0">
            <a:noAutofit/>
          </a:bodyPr>
          <a:lstStyle>
            <a:lvl1pPr marL="289728" lvl="0" indent="-201200" rtl="0">
              <a:spcBef>
                <a:spcPts val="0"/>
              </a:spcBef>
              <a:spcAft>
                <a:spcPts val="0"/>
              </a:spcAft>
              <a:buClr>
                <a:srgbClr val="FFFFFF"/>
              </a:buClr>
              <a:buSzPts val="1400"/>
              <a:buFont typeface="Verdana"/>
              <a:buChar char="●"/>
              <a:defRPr sz="887">
                <a:solidFill>
                  <a:srgbClr val="FFFFFF"/>
                </a:solidFill>
                <a:latin typeface="Montserrat"/>
                <a:ea typeface="Montserrat"/>
                <a:cs typeface="Montserrat"/>
                <a:sym typeface="Montserrat"/>
              </a:defRPr>
            </a:lvl1pPr>
            <a:lvl2pPr marL="579455" lvl="1"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04" name="Google Shape;104;p20"/>
          <p:cNvSpPr txBox="1">
            <a:spLocks noGrp="1"/>
          </p:cNvSpPr>
          <p:nvPr>
            <p:ph type="subTitle" idx="6"/>
          </p:nvPr>
        </p:nvSpPr>
        <p:spPr>
          <a:xfrm>
            <a:off x="1834078" y="4942824"/>
            <a:ext cx="6481087" cy="323572"/>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115005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rgbClr val="3C78D8"/>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058106" y="3978335"/>
            <a:ext cx="6076582" cy="1122427"/>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a:solidFill>
                  <a:srgbClr val="3C78D8"/>
                </a:solidFill>
                <a:latin typeface="Montserrat"/>
                <a:ea typeface="Montserrat"/>
                <a:cs typeface="Montserrat"/>
                <a:sym typeface="Montserrat"/>
              </a:defRPr>
            </a:lvl1pPr>
            <a:lvl2pPr lvl="1" algn="ctr" rtl="0">
              <a:spcBef>
                <a:spcPts val="0"/>
              </a:spcBef>
              <a:spcAft>
                <a:spcPts val="0"/>
              </a:spcAft>
              <a:buClr>
                <a:srgbClr val="000000"/>
              </a:buClr>
              <a:buSzPts val="3600"/>
              <a:buNone/>
              <a:defRPr sz="2281">
                <a:solidFill>
                  <a:srgbClr val="000000"/>
                </a:solidFill>
              </a:defRPr>
            </a:lvl2pPr>
            <a:lvl3pPr lvl="2" algn="ctr" rtl="0">
              <a:spcBef>
                <a:spcPts val="0"/>
              </a:spcBef>
              <a:spcAft>
                <a:spcPts val="0"/>
              </a:spcAft>
              <a:buClr>
                <a:srgbClr val="000000"/>
              </a:buClr>
              <a:buSzPts val="3600"/>
              <a:buNone/>
              <a:defRPr sz="2281">
                <a:solidFill>
                  <a:srgbClr val="000000"/>
                </a:solidFill>
              </a:defRPr>
            </a:lvl3pPr>
            <a:lvl4pPr lvl="3" algn="ctr" rtl="0">
              <a:spcBef>
                <a:spcPts val="0"/>
              </a:spcBef>
              <a:spcAft>
                <a:spcPts val="0"/>
              </a:spcAft>
              <a:buClr>
                <a:srgbClr val="000000"/>
              </a:buClr>
              <a:buSzPts val="3600"/>
              <a:buNone/>
              <a:defRPr sz="2281">
                <a:solidFill>
                  <a:srgbClr val="000000"/>
                </a:solidFill>
              </a:defRPr>
            </a:lvl4pPr>
            <a:lvl5pPr lvl="4" algn="ctr" rtl="0">
              <a:spcBef>
                <a:spcPts val="0"/>
              </a:spcBef>
              <a:spcAft>
                <a:spcPts val="0"/>
              </a:spcAft>
              <a:buClr>
                <a:srgbClr val="000000"/>
              </a:buClr>
              <a:buSzPts val="3600"/>
              <a:buNone/>
              <a:defRPr sz="2281">
                <a:solidFill>
                  <a:srgbClr val="000000"/>
                </a:solidFill>
              </a:defRPr>
            </a:lvl5pPr>
            <a:lvl6pPr lvl="5" algn="ctr" rtl="0">
              <a:spcBef>
                <a:spcPts val="0"/>
              </a:spcBef>
              <a:spcAft>
                <a:spcPts val="0"/>
              </a:spcAft>
              <a:buClr>
                <a:srgbClr val="000000"/>
              </a:buClr>
              <a:buSzPts val="3600"/>
              <a:buNone/>
              <a:defRPr sz="2281">
                <a:solidFill>
                  <a:srgbClr val="000000"/>
                </a:solidFill>
              </a:defRPr>
            </a:lvl6pPr>
            <a:lvl7pPr lvl="6" algn="ctr" rtl="0">
              <a:spcBef>
                <a:spcPts val="0"/>
              </a:spcBef>
              <a:spcAft>
                <a:spcPts val="0"/>
              </a:spcAft>
              <a:buClr>
                <a:srgbClr val="000000"/>
              </a:buClr>
              <a:buSzPts val="3600"/>
              <a:buNone/>
              <a:defRPr sz="2281">
                <a:solidFill>
                  <a:srgbClr val="000000"/>
                </a:solidFill>
              </a:defRPr>
            </a:lvl7pPr>
            <a:lvl8pPr lvl="7" algn="ctr" rtl="0">
              <a:spcBef>
                <a:spcPts val="0"/>
              </a:spcBef>
              <a:spcAft>
                <a:spcPts val="0"/>
              </a:spcAft>
              <a:buClr>
                <a:srgbClr val="000000"/>
              </a:buClr>
              <a:buSzPts val="3600"/>
              <a:buNone/>
              <a:defRPr sz="2281">
                <a:solidFill>
                  <a:srgbClr val="000000"/>
                </a:solidFill>
              </a:defRPr>
            </a:lvl8pPr>
            <a:lvl9pPr lvl="8" algn="ctr" rtl="0">
              <a:spcBef>
                <a:spcPts val="0"/>
              </a:spcBef>
              <a:spcAft>
                <a:spcPts val="0"/>
              </a:spcAft>
              <a:buClr>
                <a:srgbClr val="000000"/>
              </a:buClr>
              <a:buSzPts val="3600"/>
              <a:buNone/>
              <a:defRPr sz="2281">
                <a:solidFill>
                  <a:srgbClr val="000000"/>
                </a:solidFill>
              </a:defRPr>
            </a:lvl9pPr>
          </a:lstStyle>
          <a:p>
            <a:r>
              <a:rPr lang="en-US"/>
              <a:t>Click to edit Master title style</a:t>
            </a:r>
            <a:endParaRPr/>
          </a:p>
        </p:txBody>
      </p:sp>
      <p:sp>
        <p:nvSpPr>
          <p:cNvPr id="14" name="Google Shape;14;p3"/>
          <p:cNvSpPr txBox="1">
            <a:spLocks noGrp="1"/>
          </p:cNvSpPr>
          <p:nvPr>
            <p:ph type="title" idx="2" hasCustomPrompt="1"/>
          </p:nvPr>
        </p:nvSpPr>
        <p:spPr>
          <a:xfrm>
            <a:off x="3058106" y="3783469"/>
            <a:ext cx="6076582" cy="552088"/>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000000"/>
              </a:buClr>
              <a:buSzPts val="2800"/>
              <a:buFont typeface="Verdana"/>
              <a:buNone/>
              <a:defRPr sz="3042">
                <a:solidFill>
                  <a:srgbClr val="3C78D8"/>
                </a:solidFill>
                <a:latin typeface="Montserrat"/>
                <a:ea typeface="Montserrat"/>
                <a:cs typeface="Montserrat"/>
                <a:sym typeface="Montserrat"/>
              </a:defRPr>
            </a:lvl1pPr>
            <a:lvl2pPr lvl="1"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2pPr>
            <a:lvl3pPr lvl="2"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3pPr>
            <a:lvl4pPr lvl="3"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4pPr>
            <a:lvl5pPr lvl="4"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5pPr>
            <a:lvl6pPr lvl="5"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6pPr>
            <a:lvl7pPr lvl="6"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7pPr>
            <a:lvl8pPr lvl="7" algn="ctr">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8pPr>
            <a:lvl9pPr lvl="8" algn="ctr" rtl="0">
              <a:spcBef>
                <a:spcPts val="0"/>
              </a:spcBef>
              <a:spcAft>
                <a:spcPts val="0"/>
              </a:spcAft>
              <a:buClr>
                <a:srgbClr val="000000"/>
              </a:buClr>
              <a:buSzPts val="2800"/>
              <a:buFont typeface="Verdana"/>
              <a:buNone/>
              <a:defRPr>
                <a:solidFill>
                  <a:srgbClr val="000000"/>
                </a:solidFill>
                <a:latin typeface="Verdana"/>
                <a:ea typeface="Verdana"/>
                <a:cs typeface="Verdana"/>
                <a:sym typeface="Verdana"/>
              </a:defRPr>
            </a:lvl9pPr>
          </a:lstStyle>
          <a:p>
            <a:r>
              <a:t>xx%</a:t>
            </a:r>
          </a:p>
        </p:txBody>
      </p:sp>
      <p:sp>
        <p:nvSpPr>
          <p:cNvPr id="15" name="Google Shape;15;p3"/>
          <p:cNvSpPr txBox="1">
            <a:spLocks noGrp="1"/>
          </p:cNvSpPr>
          <p:nvPr>
            <p:ph type="subTitle" idx="1"/>
          </p:nvPr>
        </p:nvSpPr>
        <p:spPr>
          <a:xfrm>
            <a:off x="3058072" y="4916511"/>
            <a:ext cx="6076582" cy="301329"/>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1200"/>
              <a:buFont typeface="Verdana"/>
              <a:buNone/>
              <a:defRPr sz="887">
                <a:solidFill>
                  <a:srgbClr val="3C78D8"/>
                </a:solidFill>
                <a:latin typeface="Montserrat"/>
                <a:ea typeface="Montserrat"/>
                <a:cs typeface="Montserrat"/>
                <a:sym typeface="Montserrat"/>
              </a:defRPr>
            </a:lvl1pPr>
            <a:lvl2pPr lvl="1"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2pPr>
            <a:lvl3pPr lvl="2"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3pPr>
            <a:lvl4pPr lvl="3"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4pPr>
            <a:lvl5pPr lvl="4"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5pPr>
            <a:lvl6pPr lvl="5"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6pPr>
            <a:lvl7pPr lvl="6"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7pPr>
            <a:lvl8pPr lvl="7" algn="ctr">
              <a:spcBef>
                <a:spcPts val="1014"/>
              </a:spcBef>
              <a:spcAft>
                <a:spcPts val="0"/>
              </a:spcAft>
              <a:buClr>
                <a:srgbClr val="FFFFFF"/>
              </a:buClr>
              <a:buSzPts val="1200"/>
              <a:buFont typeface="Verdana"/>
              <a:buNone/>
              <a:defRPr sz="760">
                <a:solidFill>
                  <a:srgbClr val="FFFFFF"/>
                </a:solidFill>
                <a:latin typeface="Verdana"/>
                <a:ea typeface="Verdana"/>
                <a:cs typeface="Verdana"/>
                <a:sym typeface="Verdana"/>
              </a:defRPr>
            </a:lvl8pPr>
            <a:lvl9pPr lvl="8" algn="ctr">
              <a:spcBef>
                <a:spcPts val="1014"/>
              </a:spcBef>
              <a:spcAft>
                <a:spcPts val="1014"/>
              </a:spcAft>
              <a:buClr>
                <a:srgbClr val="FFFFFF"/>
              </a:buClr>
              <a:buSzPts val="1200"/>
              <a:buFont typeface="Verdana"/>
              <a:buNone/>
              <a:defRPr sz="760">
                <a:solidFill>
                  <a:srgbClr val="FFFFFF"/>
                </a:solidFill>
                <a:latin typeface="Verdana"/>
                <a:ea typeface="Verdana"/>
                <a:cs typeface="Verdana"/>
                <a:sym typeface="Verdana"/>
              </a:defRPr>
            </a:lvl9pPr>
          </a:lstStyle>
          <a:p>
            <a:r>
              <a:rPr lang="en-US"/>
              <a:t>Click to edit Master subtitle style</a:t>
            </a:r>
            <a:endParaRPr/>
          </a:p>
        </p:txBody>
      </p:sp>
      <p:sp>
        <p:nvSpPr>
          <p:cNvPr id="16" name="Google Shape;16;p3"/>
          <p:cNvSpPr/>
          <p:nvPr/>
        </p:nvSpPr>
        <p:spPr>
          <a:xfrm>
            <a:off x="5954700" y="4953630"/>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7" name="Google Shape;17;p3"/>
          <p:cNvSpPr/>
          <p:nvPr/>
        </p:nvSpPr>
        <p:spPr>
          <a:xfrm>
            <a:off x="-5679579" y="-1767623"/>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2377303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rgbClr val="3C78D8"/>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34078" y="579464"/>
            <a:ext cx="6738554" cy="809691"/>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
        <p:nvSpPr>
          <p:cNvPr id="107" name="Google Shape;107;p21"/>
          <p:cNvSpPr txBox="1">
            <a:spLocks noGrp="1"/>
          </p:cNvSpPr>
          <p:nvPr>
            <p:ph type="body" idx="1"/>
          </p:nvPr>
        </p:nvSpPr>
        <p:spPr>
          <a:xfrm>
            <a:off x="1833778" y="2179011"/>
            <a:ext cx="8524619" cy="922998"/>
          </a:xfrm>
          <a:prstGeom prst="rect">
            <a:avLst/>
          </a:prstGeom>
        </p:spPr>
        <p:txBody>
          <a:bodyPr spcFirstLastPara="1" wrap="square" lIns="91425" tIns="91425" rIns="91425" bIns="91425" anchor="t" anchorCtr="0">
            <a:noAutofit/>
          </a:bodyPr>
          <a:lstStyle>
            <a:lvl1pPr marL="289728" lvl="0" indent="-201200" algn="ct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08" name="Google Shape;108;p21"/>
          <p:cNvSpPr txBox="1">
            <a:spLocks noGrp="1"/>
          </p:cNvSpPr>
          <p:nvPr>
            <p:ph type="body" idx="2"/>
          </p:nvPr>
        </p:nvSpPr>
        <p:spPr>
          <a:xfrm>
            <a:off x="1833778" y="3741652"/>
            <a:ext cx="8524619" cy="922998"/>
          </a:xfrm>
          <a:prstGeom prst="rect">
            <a:avLst/>
          </a:prstGeom>
        </p:spPr>
        <p:txBody>
          <a:bodyPr spcFirstLastPara="1" wrap="square" lIns="91425" tIns="91425" rIns="91425" bIns="91425" anchor="t" anchorCtr="0">
            <a:noAutofit/>
          </a:bodyPr>
          <a:lstStyle>
            <a:lvl1pPr marL="289728" lvl="0" indent="-201200" algn="ct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algn="ctr" rtl="0">
              <a:spcBef>
                <a:spcPts val="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09" name="Google Shape;109;p21"/>
          <p:cNvSpPr txBox="1">
            <a:spLocks noGrp="1"/>
          </p:cNvSpPr>
          <p:nvPr>
            <p:ph type="subTitle" idx="3"/>
          </p:nvPr>
        </p:nvSpPr>
        <p:spPr>
          <a:xfrm>
            <a:off x="1833778" y="1855439"/>
            <a:ext cx="8524619" cy="323572"/>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10" name="Google Shape;110;p21"/>
          <p:cNvSpPr txBox="1">
            <a:spLocks noGrp="1"/>
          </p:cNvSpPr>
          <p:nvPr>
            <p:ph type="subTitle" idx="4"/>
          </p:nvPr>
        </p:nvSpPr>
        <p:spPr>
          <a:xfrm>
            <a:off x="1833778" y="3418081"/>
            <a:ext cx="8524619" cy="323572"/>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11" name="Google Shape;111;p21"/>
          <p:cNvSpPr txBox="1">
            <a:spLocks noGrp="1"/>
          </p:cNvSpPr>
          <p:nvPr>
            <p:ph type="body" idx="5"/>
          </p:nvPr>
        </p:nvSpPr>
        <p:spPr>
          <a:xfrm>
            <a:off x="1833778" y="5266398"/>
            <a:ext cx="8524619" cy="922998"/>
          </a:xfrm>
          <a:prstGeom prst="rect">
            <a:avLst/>
          </a:prstGeom>
        </p:spPr>
        <p:txBody>
          <a:bodyPr spcFirstLastPara="1" wrap="square" lIns="91425" tIns="91425" rIns="91425" bIns="91425" anchor="t" anchorCtr="0">
            <a:noAutofit/>
          </a:bodyPr>
          <a:lstStyle>
            <a:lvl1pPr marL="289728" lvl="0" indent="-201200" algn="ct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12" name="Google Shape;112;p21"/>
          <p:cNvSpPr txBox="1">
            <a:spLocks noGrp="1"/>
          </p:cNvSpPr>
          <p:nvPr>
            <p:ph type="subTitle" idx="6"/>
          </p:nvPr>
        </p:nvSpPr>
        <p:spPr>
          <a:xfrm>
            <a:off x="1833778" y="4942824"/>
            <a:ext cx="8524619" cy="323572"/>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995906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rgbClr val="3C78D8"/>
        </a:solidFill>
        <a:effectLst/>
      </p:bgPr>
    </p:bg>
    <p:spTree>
      <p:nvGrpSpPr>
        <p:cNvPr id="1" name="Shape 113"/>
        <p:cNvGrpSpPr/>
        <p:nvPr/>
      </p:nvGrpSpPr>
      <p:grpSpPr>
        <a:xfrm>
          <a:off x="0" y="0"/>
          <a:ext cx="0" cy="0"/>
          <a:chOff x="0" y="0"/>
          <a:chExt cx="0" cy="0"/>
        </a:xfrm>
      </p:grpSpPr>
      <p:sp>
        <p:nvSpPr>
          <p:cNvPr id="114" name="Google Shape;114;p22"/>
          <p:cNvSpPr/>
          <p:nvPr/>
        </p:nvSpPr>
        <p:spPr>
          <a:xfrm>
            <a:off x="-3583233" y="5341429"/>
            <a:ext cx="10834621" cy="3432109"/>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15" name="Google Shape;115;p22"/>
          <p:cNvSpPr/>
          <p:nvPr/>
        </p:nvSpPr>
        <p:spPr>
          <a:xfrm>
            <a:off x="8968785" y="-1075580"/>
            <a:ext cx="5960152" cy="188801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16" name="Google Shape;116;p22"/>
          <p:cNvSpPr txBox="1">
            <a:spLocks noGrp="1"/>
          </p:cNvSpPr>
          <p:nvPr>
            <p:ph type="title"/>
          </p:nvPr>
        </p:nvSpPr>
        <p:spPr>
          <a:xfrm>
            <a:off x="1834078" y="579464"/>
            <a:ext cx="6146200" cy="777372"/>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
        <p:nvSpPr>
          <p:cNvPr id="117" name="Google Shape;117;p22"/>
          <p:cNvSpPr txBox="1">
            <a:spLocks noGrp="1"/>
          </p:cNvSpPr>
          <p:nvPr>
            <p:ph type="body" idx="1"/>
          </p:nvPr>
        </p:nvSpPr>
        <p:spPr>
          <a:xfrm>
            <a:off x="1845794" y="2468745"/>
            <a:ext cx="8492211" cy="922998"/>
          </a:xfrm>
          <a:prstGeom prst="rect">
            <a:avLst/>
          </a:prstGeom>
        </p:spPr>
        <p:txBody>
          <a:bodyPr spcFirstLastPara="1" wrap="square" lIns="91425" tIns="91425" rIns="91425" bIns="91425" anchor="t" anchorCtr="0">
            <a:noAutofit/>
          </a:bodyPr>
          <a:lstStyle>
            <a:lvl1pPr marL="289728" lvl="0" indent="-201200" algn="ct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18" name="Google Shape;118;p22"/>
          <p:cNvSpPr txBox="1">
            <a:spLocks noGrp="1"/>
          </p:cNvSpPr>
          <p:nvPr>
            <p:ph type="body" idx="2"/>
          </p:nvPr>
        </p:nvSpPr>
        <p:spPr>
          <a:xfrm>
            <a:off x="1834078" y="4125055"/>
            <a:ext cx="8524619" cy="922998"/>
          </a:xfrm>
          <a:prstGeom prst="rect">
            <a:avLst/>
          </a:prstGeom>
        </p:spPr>
        <p:txBody>
          <a:bodyPr spcFirstLastPara="1" wrap="square" lIns="91425" tIns="91425" rIns="91425" bIns="91425" anchor="t" anchorCtr="0">
            <a:noAutofit/>
          </a:bodyPr>
          <a:lstStyle>
            <a:lvl1pPr marL="289728" lvl="0" indent="-201200" algn="ctr"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119" name="Google Shape;119;p22"/>
          <p:cNvSpPr txBox="1">
            <a:spLocks noGrp="1"/>
          </p:cNvSpPr>
          <p:nvPr>
            <p:ph type="subTitle" idx="3"/>
          </p:nvPr>
        </p:nvSpPr>
        <p:spPr>
          <a:xfrm>
            <a:off x="1813622" y="2145171"/>
            <a:ext cx="8492211" cy="323572"/>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20" name="Google Shape;120;p22"/>
          <p:cNvSpPr txBox="1">
            <a:spLocks noGrp="1"/>
          </p:cNvSpPr>
          <p:nvPr>
            <p:ph type="subTitle" idx="4"/>
          </p:nvPr>
        </p:nvSpPr>
        <p:spPr>
          <a:xfrm>
            <a:off x="1834078" y="3801483"/>
            <a:ext cx="8524619" cy="323572"/>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2988268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no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834078" y="5011472"/>
            <a:ext cx="8524619" cy="777372"/>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Verdana"/>
              <a:buNone/>
              <a:defRPr>
                <a:solidFill>
                  <a:srgbClr val="3C78D8"/>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123" name="Google Shape;123;p23"/>
          <p:cNvSpPr txBox="1">
            <a:spLocks noGrp="1"/>
          </p:cNvSpPr>
          <p:nvPr>
            <p:ph type="subTitle" idx="1"/>
          </p:nvPr>
        </p:nvSpPr>
        <p:spPr>
          <a:xfrm>
            <a:off x="1843730" y="5512420"/>
            <a:ext cx="8524619" cy="48592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3C78D8"/>
              </a:buClr>
              <a:buSzPts val="1400"/>
              <a:buFont typeface="Verdana"/>
              <a:buNone/>
              <a:defRPr sz="887">
                <a:solidFill>
                  <a:srgbClr val="3C78D8"/>
                </a:solidFill>
                <a:latin typeface="Montserrat"/>
                <a:ea typeface="Montserrat"/>
                <a:cs typeface="Montserrat"/>
                <a:sym typeface="Montserrat"/>
              </a:defRPr>
            </a:lvl1pPr>
            <a:lvl2pPr lvl="1" algn="ctr">
              <a:spcBef>
                <a:spcPts val="0"/>
              </a:spcBef>
              <a:spcAft>
                <a:spcPts val="0"/>
              </a:spcAft>
              <a:buClr>
                <a:srgbClr val="3C78D8"/>
              </a:buClr>
              <a:buSzPts val="1400"/>
              <a:buFont typeface="Verdana"/>
              <a:buNone/>
              <a:defRPr>
                <a:solidFill>
                  <a:srgbClr val="3C78D8"/>
                </a:solidFill>
                <a:latin typeface="Verdana"/>
                <a:ea typeface="Verdana"/>
                <a:cs typeface="Verdana"/>
                <a:sym typeface="Verdana"/>
              </a:defRPr>
            </a:lvl2pPr>
            <a:lvl3pPr lvl="2"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3pPr>
            <a:lvl4pPr lvl="3"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4pPr>
            <a:lvl5pPr lvl="4"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5pPr>
            <a:lvl6pPr lvl="5"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6pPr>
            <a:lvl7pPr lvl="6"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7pPr>
            <a:lvl8pPr lvl="7" algn="ctr">
              <a:spcBef>
                <a:spcPts val="1014"/>
              </a:spcBef>
              <a:spcAft>
                <a:spcPts val="0"/>
              </a:spcAft>
              <a:buClr>
                <a:srgbClr val="3C78D8"/>
              </a:buClr>
              <a:buSzPts val="1400"/>
              <a:buFont typeface="Verdana"/>
              <a:buNone/>
              <a:defRPr>
                <a:solidFill>
                  <a:srgbClr val="3C78D8"/>
                </a:solidFill>
                <a:latin typeface="Verdana"/>
                <a:ea typeface="Verdana"/>
                <a:cs typeface="Verdana"/>
                <a:sym typeface="Verdana"/>
              </a:defRPr>
            </a:lvl8pPr>
            <a:lvl9pPr lvl="8" algn="ctr">
              <a:spcBef>
                <a:spcPts val="1014"/>
              </a:spcBef>
              <a:spcAft>
                <a:spcPts val="1014"/>
              </a:spcAft>
              <a:buClr>
                <a:srgbClr val="3C78D8"/>
              </a:buClr>
              <a:buSzPts val="1400"/>
              <a:buFont typeface="Verdana"/>
              <a:buNone/>
              <a:defRPr>
                <a:solidFill>
                  <a:srgbClr val="3C78D8"/>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321837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rgbClr val="3C78D8"/>
        </a:solidFill>
        <a:effectLst/>
      </p:bgPr>
    </p:bg>
    <p:spTree>
      <p:nvGrpSpPr>
        <p:cNvPr id="1" name="Shape 124"/>
        <p:cNvGrpSpPr/>
        <p:nvPr/>
      </p:nvGrpSpPr>
      <p:grpSpPr>
        <a:xfrm>
          <a:off x="0" y="0"/>
          <a:ext cx="0" cy="0"/>
          <a:chOff x="0" y="0"/>
          <a:chExt cx="0" cy="0"/>
        </a:xfrm>
      </p:grpSpPr>
      <p:sp>
        <p:nvSpPr>
          <p:cNvPr id="125" name="Google Shape;125;p24"/>
          <p:cNvSpPr/>
          <p:nvPr/>
        </p:nvSpPr>
        <p:spPr>
          <a:xfrm>
            <a:off x="10603211" y="3216299"/>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26" name="Google Shape;126;p24"/>
          <p:cNvSpPr/>
          <p:nvPr/>
        </p:nvSpPr>
        <p:spPr>
          <a:xfrm>
            <a:off x="-5152691" y="579750"/>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27" name="Google Shape;127;p24"/>
          <p:cNvSpPr txBox="1">
            <a:spLocks noGrp="1"/>
          </p:cNvSpPr>
          <p:nvPr>
            <p:ph type="title"/>
          </p:nvPr>
        </p:nvSpPr>
        <p:spPr>
          <a:xfrm>
            <a:off x="1834078" y="579464"/>
            <a:ext cx="8524619" cy="777372"/>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128" name="Google Shape;128;p24"/>
          <p:cNvSpPr txBox="1">
            <a:spLocks noGrp="1"/>
          </p:cNvSpPr>
          <p:nvPr>
            <p:ph type="subTitle" idx="1"/>
          </p:nvPr>
        </p:nvSpPr>
        <p:spPr>
          <a:xfrm>
            <a:off x="1833878" y="2224416"/>
            <a:ext cx="8524619" cy="297337"/>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29" name="Google Shape;129;p24"/>
          <p:cNvSpPr txBox="1">
            <a:spLocks noGrp="1"/>
          </p:cNvSpPr>
          <p:nvPr>
            <p:ph type="subTitle" idx="2"/>
          </p:nvPr>
        </p:nvSpPr>
        <p:spPr>
          <a:xfrm>
            <a:off x="1833878" y="2473464"/>
            <a:ext cx="8524619" cy="297337"/>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
        <p:nvSpPr>
          <p:cNvPr id="130" name="Google Shape;130;p24"/>
          <p:cNvSpPr txBox="1">
            <a:spLocks noGrp="1"/>
          </p:cNvSpPr>
          <p:nvPr>
            <p:ph type="subTitle" idx="3"/>
          </p:nvPr>
        </p:nvSpPr>
        <p:spPr>
          <a:xfrm>
            <a:off x="1833878" y="3874850"/>
            <a:ext cx="8524619" cy="297337"/>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31" name="Google Shape;131;p24"/>
          <p:cNvSpPr txBox="1">
            <a:spLocks noGrp="1"/>
          </p:cNvSpPr>
          <p:nvPr>
            <p:ph type="subTitle" idx="4"/>
          </p:nvPr>
        </p:nvSpPr>
        <p:spPr>
          <a:xfrm>
            <a:off x="1833878" y="4123898"/>
            <a:ext cx="8524619" cy="297337"/>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
        <p:nvSpPr>
          <p:cNvPr id="132" name="Google Shape;132;p24"/>
          <p:cNvSpPr txBox="1">
            <a:spLocks noGrp="1"/>
          </p:cNvSpPr>
          <p:nvPr>
            <p:ph type="subTitle" idx="5"/>
          </p:nvPr>
        </p:nvSpPr>
        <p:spPr>
          <a:xfrm>
            <a:off x="1833878" y="5525284"/>
            <a:ext cx="8524619" cy="297337"/>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33" name="Google Shape;133;p24"/>
          <p:cNvSpPr txBox="1">
            <a:spLocks noGrp="1"/>
          </p:cNvSpPr>
          <p:nvPr>
            <p:ph type="subTitle" idx="6"/>
          </p:nvPr>
        </p:nvSpPr>
        <p:spPr>
          <a:xfrm>
            <a:off x="1833878" y="5774332"/>
            <a:ext cx="8524619" cy="297337"/>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295583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rgbClr val="3C78D8"/>
        </a:solidFill>
        <a:effectLst/>
      </p:bgPr>
    </p:bg>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834078" y="593342"/>
            <a:ext cx="8524619" cy="763494"/>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136" name="Google Shape;136;p25"/>
          <p:cNvSpPr txBox="1">
            <a:spLocks noGrp="1"/>
          </p:cNvSpPr>
          <p:nvPr>
            <p:ph type="subTitle" idx="1"/>
          </p:nvPr>
        </p:nvSpPr>
        <p:spPr>
          <a:xfrm>
            <a:off x="1833878" y="1167087"/>
            <a:ext cx="8524619" cy="518058"/>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2143341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solidFill>
          <a:srgbClr val="3C78D8"/>
        </a:solidFill>
        <a:effectLst/>
      </p:bgPr>
    </p:bg>
    <p:spTree>
      <p:nvGrpSpPr>
        <p:cNvPr id="1" name="Shape 137"/>
        <p:cNvGrpSpPr/>
        <p:nvPr/>
      </p:nvGrpSpPr>
      <p:grpSpPr>
        <a:xfrm>
          <a:off x="0" y="0"/>
          <a:ext cx="0" cy="0"/>
          <a:chOff x="0" y="0"/>
          <a:chExt cx="0" cy="0"/>
        </a:xfrm>
      </p:grpSpPr>
      <p:sp>
        <p:nvSpPr>
          <p:cNvPr id="138" name="Google Shape;138;p26"/>
          <p:cNvSpPr/>
          <p:nvPr/>
        </p:nvSpPr>
        <p:spPr>
          <a:xfrm>
            <a:off x="-629164" y="-285264"/>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39" name="Google Shape;139;p26"/>
          <p:cNvSpPr/>
          <p:nvPr/>
        </p:nvSpPr>
        <p:spPr>
          <a:xfrm>
            <a:off x="10358797" y="1097918"/>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40" name="Google Shape;140;p26"/>
          <p:cNvSpPr/>
          <p:nvPr/>
        </p:nvSpPr>
        <p:spPr>
          <a:xfrm>
            <a:off x="-5235363" y="3914648"/>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41" name="Google Shape;141;p26"/>
          <p:cNvSpPr txBox="1">
            <a:spLocks noGrp="1"/>
          </p:cNvSpPr>
          <p:nvPr>
            <p:ph type="title"/>
          </p:nvPr>
        </p:nvSpPr>
        <p:spPr>
          <a:xfrm>
            <a:off x="1834078" y="2602084"/>
            <a:ext cx="8524619" cy="735167"/>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Verdana"/>
              <a:buNone/>
              <a:defRPr sz="3802">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142" name="Google Shape;142;p26"/>
          <p:cNvSpPr txBox="1">
            <a:spLocks noGrp="1"/>
          </p:cNvSpPr>
          <p:nvPr>
            <p:ph type="subTitle" idx="1"/>
          </p:nvPr>
        </p:nvSpPr>
        <p:spPr>
          <a:xfrm>
            <a:off x="1833878" y="3431151"/>
            <a:ext cx="8524619" cy="82452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
        <p:nvSpPr>
          <p:cNvPr id="143" name="Google Shape;143;p26"/>
          <p:cNvSpPr txBox="1"/>
          <p:nvPr/>
        </p:nvSpPr>
        <p:spPr>
          <a:xfrm>
            <a:off x="1834178" y="5327773"/>
            <a:ext cx="8524619" cy="422621"/>
          </a:xfrm>
          <a:prstGeom prst="rect">
            <a:avLst/>
          </a:prstGeom>
          <a:noFill/>
          <a:ln>
            <a:noFill/>
          </a:ln>
        </p:spPr>
        <p:txBody>
          <a:bodyPr spcFirstLastPara="1" wrap="square" lIns="57937" tIns="57937" rIns="57937" bIns="57937" anchor="b" anchorCtr="0">
            <a:noAutofit/>
          </a:bodyPr>
          <a:lstStyle/>
          <a:p>
            <a:pPr marL="0" lvl="0" indent="0" algn="ctr" rtl="0">
              <a:lnSpc>
                <a:spcPct val="115000"/>
              </a:lnSpc>
              <a:spcBef>
                <a:spcPts val="190"/>
              </a:spcBef>
              <a:spcAft>
                <a:spcPts val="0"/>
              </a:spcAft>
              <a:buNone/>
            </a:pPr>
            <a:r>
              <a:rPr lang="en" sz="760">
                <a:solidFill>
                  <a:srgbClr val="FFFFFF"/>
                </a:solidFill>
                <a:latin typeface="Montserrat"/>
                <a:ea typeface="Montserrat"/>
                <a:cs typeface="Montserrat"/>
                <a:sym typeface="Montserrat"/>
              </a:rPr>
              <a:t>CREDITS: This presentation template was created by </a:t>
            </a:r>
            <a:r>
              <a:rPr lang="en" sz="760"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760">
                <a:solidFill>
                  <a:srgbClr val="FFFFFF"/>
                </a:solidFill>
                <a:latin typeface="Montserrat"/>
                <a:ea typeface="Montserrat"/>
                <a:cs typeface="Montserrat"/>
                <a:sym typeface="Montserrat"/>
              </a:rPr>
              <a:t>, including icons by </a:t>
            </a:r>
            <a:r>
              <a:rPr lang="en" sz="760"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760">
                <a:solidFill>
                  <a:srgbClr val="FFFFFF"/>
                </a:solidFill>
                <a:latin typeface="Montserrat"/>
                <a:ea typeface="Montserrat"/>
                <a:cs typeface="Montserrat"/>
                <a:sym typeface="Montserrat"/>
              </a:rPr>
              <a:t>, and infographics &amp; images by </a:t>
            </a:r>
            <a:r>
              <a:rPr lang="en" sz="760"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a:t>
            </a:r>
            <a:r>
              <a:rPr lang="en" sz="760" b="1">
                <a:solidFill>
                  <a:srgbClr val="FFFFFF"/>
                </a:solidFill>
                <a:latin typeface="Montserrat"/>
                <a:ea typeface="Montserrat"/>
                <a:cs typeface="Montserrat"/>
                <a:sym typeface="Montserrat"/>
              </a:rPr>
              <a:t>k</a:t>
            </a:r>
            <a:endParaRPr sz="760" b="1">
              <a:solidFill>
                <a:srgbClr val="FFFFFF"/>
              </a:solidFill>
              <a:latin typeface="Montserrat"/>
              <a:ea typeface="Montserrat"/>
              <a:cs typeface="Montserrat"/>
              <a:sym typeface="Montserrat"/>
            </a:endParaRPr>
          </a:p>
        </p:txBody>
      </p:sp>
      <p:sp>
        <p:nvSpPr>
          <p:cNvPr id="144" name="Google Shape;144;p26"/>
          <p:cNvSpPr txBox="1">
            <a:spLocks noGrp="1"/>
          </p:cNvSpPr>
          <p:nvPr>
            <p:ph type="subTitle" idx="2"/>
          </p:nvPr>
        </p:nvSpPr>
        <p:spPr>
          <a:xfrm>
            <a:off x="1834178" y="5956904"/>
            <a:ext cx="8524619" cy="297337"/>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1694579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rgbClr val="3C78D8"/>
        </a:solidFill>
        <a:effectLst/>
      </p:bgPr>
    </p:bg>
    <p:spTree>
      <p:nvGrpSpPr>
        <p:cNvPr id="1" name="Shape 145"/>
        <p:cNvGrpSpPr/>
        <p:nvPr/>
      </p:nvGrpSpPr>
      <p:grpSpPr>
        <a:xfrm>
          <a:off x="0" y="0"/>
          <a:ext cx="0" cy="0"/>
          <a:chOff x="0" y="0"/>
          <a:chExt cx="0" cy="0"/>
        </a:xfrm>
      </p:grpSpPr>
      <p:sp>
        <p:nvSpPr>
          <p:cNvPr id="146" name="Google Shape;146;p27"/>
          <p:cNvSpPr/>
          <p:nvPr/>
        </p:nvSpPr>
        <p:spPr>
          <a:xfrm>
            <a:off x="10370150" y="3564602"/>
            <a:ext cx="5934345" cy="1879837"/>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47" name="Google Shape;147;p27"/>
          <p:cNvSpPr/>
          <p:nvPr/>
        </p:nvSpPr>
        <p:spPr>
          <a:xfrm>
            <a:off x="-4916930" y="-818642"/>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48" name="Google Shape;148;p27"/>
          <p:cNvSpPr txBox="1">
            <a:spLocks noGrp="1"/>
          </p:cNvSpPr>
          <p:nvPr>
            <p:ph type="title"/>
          </p:nvPr>
        </p:nvSpPr>
        <p:spPr>
          <a:xfrm>
            <a:off x="1834078" y="579464"/>
            <a:ext cx="8524619" cy="777372"/>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
        <p:nvSpPr>
          <p:cNvPr id="149" name="Google Shape;149;p27"/>
          <p:cNvSpPr txBox="1">
            <a:spLocks noGrp="1"/>
          </p:cNvSpPr>
          <p:nvPr>
            <p:ph type="subTitle" idx="1"/>
          </p:nvPr>
        </p:nvSpPr>
        <p:spPr>
          <a:xfrm>
            <a:off x="1845531" y="1194448"/>
            <a:ext cx="8524619" cy="315207"/>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
        <p:nvSpPr>
          <p:cNvPr id="150" name="Google Shape;150;p27"/>
          <p:cNvSpPr txBox="1">
            <a:spLocks noGrp="1"/>
          </p:cNvSpPr>
          <p:nvPr>
            <p:ph type="subTitle" idx="2"/>
          </p:nvPr>
        </p:nvSpPr>
        <p:spPr>
          <a:xfrm>
            <a:off x="1845531" y="2023309"/>
            <a:ext cx="8524619" cy="315207"/>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51" name="Google Shape;151;p27"/>
          <p:cNvSpPr txBox="1">
            <a:spLocks noGrp="1"/>
          </p:cNvSpPr>
          <p:nvPr>
            <p:ph type="subTitle" idx="3"/>
          </p:nvPr>
        </p:nvSpPr>
        <p:spPr>
          <a:xfrm>
            <a:off x="1845531" y="2557193"/>
            <a:ext cx="8524619" cy="3559295"/>
          </a:xfrm>
          <a:prstGeom prst="rect">
            <a:avLst/>
          </a:prstGeom>
        </p:spPr>
        <p:txBody>
          <a:bodyPr spcFirstLastPara="1" wrap="square" lIns="91425" tIns="91425" rIns="91425" bIns="91425" anchor="t" anchorCtr="0">
            <a:noAutofit/>
          </a:bodyPr>
          <a:lstStyle>
            <a:lvl1pPr marR="32192" lvl="0" rtl="0">
              <a:lnSpc>
                <a:spcPct val="166000"/>
              </a:lnSpc>
              <a:spcBef>
                <a:spcPts val="0"/>
              </a:spcBef>
              <a:spcAft>
                <a:spcPts val="0"/>
              </a:spcAft>
              <a:buClr>
                <a:srgbClr val="FFFFFF"/>
              </a:buClr>
              <a:buSzPts val="1400"/>
              <a:buFont typeface="Verdana"/>
              <a:buChar char="●"/>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r>
              <a:rPr lang="en-US"/>
              <a:t>Click to edit Master subtitle style</a:t>
            </a:r>
            <a:endParaRPr/>
          </a:p>
        </p:txBody>
      </p:sp>
    </p:spTree>
    <p:extLst>
      <p:ext uri="{BB962C8B-B14F-4D97-AF65-F5344CB8AC3E}">
        <p14:creationId xmlns:p14="http://schemas.microsoft.com/office/powerpoint/2010/main" val="3661923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rgbClr val="3C78D8"/>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1834078" y="579464"/>
            <a:ext cx="5632466" cy="964253"/>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
        <p:nvSpPr>
          <p:cNvPr id="154" name="Google Shape;154;p28"/>
          <p:cNvSpPr txBox="1">
            <a:spLocks noGrp="1"/>
          </p:cNvSpPr>
          <p:nvPr>
            <p:ph type="subTitle" idx="1"/>
          </p:nvPr>
        </p:nvSpPr>
        <p:spPr>
          <a:xfrm>
            <a:off x="1845531" y="2216464"/>
            <a:ext cx="8524619" cy="315207"/>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155" name="Google Shape;155;p28"/>
          <p:cNvSpPr txBox="1">
            <a:spLocks noGrp="1"/>
          </p:cNvSpPr>
          <p:nvPr>
            <p:ph type="subTitle" idx="2"/>
          </p:nvPr>
        </p:nvSpPr>
        <p:spPr>
          <a:xfrm>
            <a:off x="1845531" y="2750348"/>
            <a:ext cx="8524619" cy="2246565"/>
          </a:xfrm>
          <a:prstGeom prst="rect">
            <a:avLst/>
          </a:prstGeom>
        </p:spPr>
        <p:txBody>
          <a:bodyPr spcFirstLastPara="1" wrap="square" lIns="91425" tIns="91425" rIns="91425" bIns="91425" anchor="t" anchorCtr="0">
            <a:noAutofit/>
          </a:bodyPr>
          <a:lstStyle>
            <a:lvl1pPr marR="32192" lvl="0" rtl="0">
              <a:lnSpc>
                <a:spcPct val="150000"/>
              </a:lnSpc>
              <a:spcBef>
                <a:spcPts val="0"/>
              </a:spcBef>
              <a:spcAft>
                <a:spcPts val="0"/>
              </a:spcAft>
              <a:buClr>
                <a:srgbClr val="FFFFFF"/>
              </a:buClr>
              <a:buSzPts val="1400"/>
              <a:buFont typeface="Verdana"/>
              <a:buChar char="●"/>
              <a:defRPr sz="887">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lvl="2"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lvl="3"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lvl="4"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lvl="5"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lvl="6"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lvl="7" algn="ctr"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r>
              <a:rPr lang="en-US"/>
              <a:t>Click to edit Master subtitle style</a:t>
            </a:r>
            <a:endParaRPr/>
          </a:p>
        </p:txBody>
      </p:sp>
      <p:sp>
        <p:nvSpPr>
          <p:cNvPr id="156" name="Google Shape;156;p28"/>
          <p:cNvSpPr/>
          <p:nvPr/>
        </p:nvSpPr>
        <p:spPr>
          <a:xfrm>
            <a:off x="-3647900" y="807647"/>
            <a:ext cx="5934345" cy="1879837"/>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57" name="Google Shape;157;p28"/>
          <p:cNvSpPr/>
          <p:nvPr/>
        </p:nvSpPr>
        <p:spPr>
          <a:xfrm>
            <a:off x="8094957" y="3981266"/>
            <a:ext cx="5934345" cy="1879837"/>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405855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rgbClr val="3C78D8"/>
        </a:solidFill>
        <a:effectLst/>
      </p:bgPr>
    </p:bg>
    <p:spTree>
      <p:nvGrpSpPr>
        <p:cNvPr id="1" name="Shape 158"/>
        <p:cNvGrpSpPr/>
        <p:nvPr/>
      </p:nvGrpSpPr>
      <p:grpSpPr>
        <a:xfrm>
          <a:off x="0" y="0"/>
          <a:ext cx="0" cy="0"/>
          <a:chOff x="0" y="0"/>
          <a:chExt cx="0" cy="0"/>
        </a:xfrm>
      </p:grpSpPr>
      <p:sp>
        <p:nvSpPr>
          <p:cNvPr id="159" name="Google Shape;159;p29"/>
          <p:cNvSpPr/>
          <p:nvPr/>
        </p:nvSpPr>
        <p:spPr>
          <a:xfrm>
            <a:off x="7566170" y="5163484"/>
            <a:ext cx="6113191" cy="193649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60" name="Google Shape;160;p29"/>
          <p:cNvSpPr/>
          <p:nvPr/>
        </p:nvSpPr>
        <p:spPr>
          <a:xfrm>
            <a:off x="1027818" y="-281161"/>
            <a:ext cx="6113191" cy="193649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3417703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rgbClr val="3C78D8"/>
        </a:solidFill>
        <a:effectLst/>
      </p:bgPr>
    </p:bg>
    <p:spTree>
      <p:nvGrpSpPr>
        <p:cNvPr id="1" name="Shape 161"/>
        <p:cNvGrpSpPr/>
        <p:nvPr/>
      </p:nvGrpSpPr>
      <p:grpSpPr>
        <a:xfrm>
          <a:off x="0" y="0"/>
          <a:ext cx="0" cy="0"/>
          <a:chOff x="0" y="0"/>
          <a:chExt cx="0" cy="0"/>
        </a:xfrm>
      </p:grpSpPr>
      <p:sp>
        <p:nvSpPr>
          <p:cNvPr id="162" name="Google Shape;162;p30"/>
          <p:cNvSpPr/>
          <p:nvPr/>
        </p:nvSpPr>
        <p:spPr>
          <a:xfrm>
            <a:off x="2711606" y="4505408"/>
            <a:ext cx="6113191" cy="193649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163" name="Google Shape;163;p30"/>
          <p:cNvSpPr/>
          <p:nvPr/>
        </p:nvSpPr>
        <p:spPr>
          <a:xfrm>
            <a:off x="5379451" y="-863033"/>
            <a:ext cx="6113191" cy="193649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56036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3C78D8"/>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834077" y="593342"/>
            <a:ext cx="5146340" cy="763494"/>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rgbClr val="FFFFFF"/>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20" name="Google Shape;20;p4"/>
          <p:cNvSpPr txBox="1">
            <a:spLocks noGrp="1"/>
          </p:cNvSpPr>
          <p:nvPr>
            <p:ph type="body" idx="1"/>
          </p:nvPr>
        </p:nvSpPr>
        <p:spPr>
          <a:xfrm>
            <a:off x="1834078" y="1817163"/>
            <a:ext cx="8524619" cy="4437236"/>
          </a:xfrm>
          <a:prstGeom prst="rect">
            <a:avLst/>
          </a:prstGeom>
        </p:spPr>
        <p:txBody>
          <a:bodyPr spcFirstLastPara="1" wrap="square" lIns="91425" tIns="91425" rIns="91425" bIns="91425" anchor="t" anchorCtr="0">
            <a:noAutofit/>
          </a:bodyPr>
          <a:lstStyle>
            <a:lvl1pPr marL="289728" lvl="0" indent="-217296" rtl="0">
              <a:spcBef>
                <a:spcPts val="0"/>
              </a:spcBef>
              <a:spcAft>
                <a:spcPts val="0"/>
              </a:spcAft>
              <a:buSzPts val="1800"/>
              <a:buChar char="●"/>
              <a:defRPr sz="760"/>
            </a:lvl1pPr>
            <a:lvl2pPr marL="579455" lvl="1" indent="-201200" rtl="0">
              <a:spcBef>
                <a:spcPts val="1014"/>
              </a:spcBef>
              <a:spcAft>
                <a:spcPts val="0"/>
              </a:spcAft>
              <a:buSzPts val="1400"/>
              <a:buChar char="○"/>
              <a:defRPr/>
            </a:lvl2pPr>
            <a:lvl3pPr marL="869183" lvl="2" indent="-201200" rtl="0">
              <a:spcBef>
                <a:spcPts val="1014"/>
              </a:spcBef>
              <a:spcAft>
                <a:spcPts val="0"/>
              </a:spcAft>
              <a:buSzPts val="1400"/>
              <a:buChar char="■"/>
              <a:defRPr/>
            </a:lvl3pPr>
            <a:lvl4pPr marL="1158911" lvl="3" indent="-201200" rtl="0">
              <a:spcBef>
                <a:spcPts val="1014"/>
              </a:spcBef>
              <a:spcAft>
                <a:spcPts val="0"/>
              </a:spcAft>
              <a:buSzPts val="1400"/>
              <a:buChar char="●"/>
              <a:defRPr/>
            </a:lvl4pPr>
            <a:lvl5pPr marL="1448638" lvl="4" indent="-201200" rtl="0">
              <a:spcBef>
                <a:spcPts val="1014"/>
              </a:spcBef>
              <a:spcAft>
                <a:spcPts val="0"/>
              </a:spcAft>
              <a:buSzPts val="1400"/>
              <a:buChar char="○"/>
              <a:defRPr/>
            </a:lvl5pPr>
            <a:lvl6pPr marL="1738366" lvl="5" indent="-201200" rtl="0">
              <a:spcBef>
                <a:spcPts val="1014"/>
              </a:spcBef>
              <a:spcAft>
                <a:spcPts val="0"/>
              </a:spcAft>
              <a:buSzPts val="1400"/>
              <a:buChar char="■"/>
              <a:defRPr/>
            </a:lvl6pPr>
            <a:lvl7pPr marL="2028093" lvl="6" indent="-201200" rtl="0">
              <a:spcBef>
                <a:spcPts val="1014"/>
              </a:spcBef>
              <a:spcAft>
                <a:spcPts val="0"/>
              </a:spcAft>
              <a:buSzPts val="1400"/>
              <a:buChar char="●"/>
              <a:defRPr/>
            </a:lvl7pPr>
            <a:lvl8pPr marL="2317821" lvl="7" indent="-201200" rtl="0">
              <a:spcBef>
                <a:spcPts val="1014"/>
              </a:spcBef>
              <a:spcAft>
                <a:spcPts val="0"/>
              </a:spcAft>
              <a:buSzPts val="1400"/>
              <a:buChar char="○"/>
              <a:defRPr/>
            </a:lvl8pPr>
            <a:lvl9pPr marL="2607549" lvl="8" indent="-201200" rtl="0">
              <a:spcBef>
                <a:spcPts val="1014"/>
              </a:spcBef>
              <a:spcAft>
                <a:spcPts val="1014"/>
              </a:spcAft>
              <a:buSzPts val="1400"/>
              <a:buChar char="■"/>
              <a:defRPr/>
            </a:lvl9pPr>
          </a:lstStyle>
          <a:p>
            <a:pPr lvl="0"/>
            <a:r>
              <a:rPr lang="en-US"/>
              <a:t>Click to edit Master text styles</a:t>
            </a:r>
          </a:p>
        </p:txBody>
      </p:sp>
      <p:sp>
        <p:nvSpPr>
          <p:cNvPr id="21" name="Google Shape;21;p4"/>
          <p:cNvSpPr/>
          <p:nvPr/>
        </p:nvSpPr>
        <p:spPr>
          <a:xfrm>
            <a:off x="7544364" y="-1935508"/>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22" name="Google Shape;22;p4"/>
          <p:cNvSpPr/>
          <p:nvPr/>
        </p:nvSpPr>
        <p:spPr>
          <a:xfrm>
            <a:off x="-1440475" y="6057173"/>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560230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BA28D-D6A6-4F29-A4DC-9944152F32FA}"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133864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BA28D-D6A6-4F29-A4DC-9944152F32FA}"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680509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7"/>
        <p:cNvGrpSpPr/>
        <p:nvPr/>
      </p:nvGrpSpPr>
      <p:grpSpPr>
        <a:xfrm>
          <a:off x="0" y="0"/>
          <a:ext cx="0" cy="0"/>
          <a:chOff x="0" y="0"/>
          <a:chExt cx="0" cy="0"/>
        </a:xfrm>
      </p:grpSpPr>
    </p:spTree>
    <p:extLst>
      <p:ext uri="{BB962C8B-B14F-4D97-AF65-F5344CB8AC3E}">
        <p14:creationId xmlns:p14="http://schemas.microsoft.com/office/powerpoint/2010/main" val="3418643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594823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BA28D-D6A6-4F29-A4DC-9944152F32FA}"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07363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4252483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BA28D-D6A6-4F29-A4DC-9944152F32FA}"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5674604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11/4/2021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2949562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11/4/2021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418719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11/4/2021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39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rgbClr val="3C78D8"/>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834077" y="593342"/>
            <a:ext cx="6432475" cy="820718"/>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rtl="0">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r>
              <a:rPr lang="en-US"/>
              <a:t>Click to edit Master title style</a:t>
            </a:r>
            <a:endParaRPr/>
          </a:p>
        </p:txBody>
      </p:sp>
      <p:sp>
        <p:nvSpPr>
          <p:cNvPr id="25" name="Google Shape;25;p5"/>
          <p:cNvSpPr txBox="1">
            <a:spLocks noGrp="1"/>
          </p:cNvSpPr>
          <p:nvPr>
            <p:ph type="body" idx="1"/>
          </p:nvPr>
        </p:nvSpPr>
        <p:spPr>
          <a:xfrm>
            <a:off x="1834077" y="2468745"/>
            <a:ext cx="5333589" cy="922998"/>
          </a:xfrm>
          <a:prstGeom prst="rect">
            <a:avLst/>
          </a:prstGeom>
        </p:spPr>
        <p:txBody>
          <a:bodyPr spcFirstLastPara="1" wrap="square" lIns="91425" tIns="91425" rIns="91425" bIns="91425" anchor="t" anchorCtr="0">
            <a:noAutofit/>
          </a:bodyPr>
          <a:lstStyle>
            <a:lvl1pPr marL="289728" lvl="0" indent="-201200" algn="r" rtl="0">
              <a:spcBef>
                <a:spcPts val="0"/>
              </a:spcBef>
              <a:spcAft>
                <a:spcPts val="0"/>
              </a:spcAft>
              <a:buClr>
                <a:srgbClr val="FFFFFF"/>
              </a:buClr>
              <a:buSzPts val="1400"/>
              <a:buFont typeface="Verdana"/>
              <a:buChar char="●"/>
              <a:defRPr sz="887">
                <a:solidFill>
                  <a:srgbClr val="FFFFFF"/>
                </a:solidFill>
                <a:latin typeface="Montserrat"/>
                <a:ea typeface="Montserrat"/>
                <a:cs typeface="Montserrat"/>
                <a:sym typeface="Montserrat"/>
              </a:defRPr>
            </a:lvl1pPr>
            <a:lvl2pPr marL="579455" lvl="1"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26" name="Google Shape;26;p5"/>
          <p:cNvSpPr txBox="1">
            <a:spLocks noGrp="1"/>
          </p:cNvSpPr>
          <p:nvPr>
            <p:ph type="body" idx="2"/>
          </p:nvPr>
        </p:nvSpPr>
        <p:spPr>
          <a:xfrm>
            <a:off x="5025108" y="4318212"/>
            <a:ext cx="5333589" cy="922998"/>
          </a:xfrm>
          <a:prstGeom prst="rect">
            <a:avLst/>
          </a:prstGeom>
        </p:spPr>
        <p:txBody>
          <a:bodyPr spcFirstLastPara="1" wrap="square" lIns="91425" tIns="91425" rIns="91425" bIns="91425" anchor="t" anchorCtr="0">
            <a:noAutofit/>
          </a:bodyPr>
          <a:lstStyle>
            <a:lvl1pPr marL="289728" lvl="0" indent="-201200" rtl="0">
              <a:spcBef>
                <a:spcPts val="0"/>
              </a:spcBef>
              <a:spcAft>
                <a:spcPts val="0"/>
              </a:spcAft>
              <a:buClr>
                <a:srgbClr val="FFFFFF"/>
              </a:buClr>
              <a:buSzPts val="1400"/>
              <a:buFont typeface="Verdana"/>
              <a:buChar char="●"/>
              <a:defRPr sz="887">
                <a:solidFill>
                  <a:srgbClr val="3C78D8"/>
                </a:solidFill>
                <a:latin typeface="Montserrat"/>
                <a:ea typeface="Montserrat"/>
                <a:cs typeface="Montserrat"/>
                <a:sym typeface="Montserrat"/>
              </a:defRPr>
            </a:lvl1pPr>
            <a:lvl2pPr marL="579455" lvl="1"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869183" lvl="2"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158911" lvl="3"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1448638" lvl="4"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1738366" lvl="5"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2028093" lvl="6"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2317821" lvl="7" indent="-201200" rtl="0">
              <a:spcBef>
                <a:spcPts val="1014"/>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2607549" lvl="8" indent="-201200" rtl="0">
              <a:spcBef>
                <a:spcPts val="1014"/>
              </a:spcBef>
              <a:spcAft>
                <a:spcPts val="1014"/>
              </a:spcAft>
              <a:buClr>
                <a:srgbClr val="FFFFFF"/>
              </a:buClr>
              <a:buSzPts val="1400"/>
              <a:buFont typeface="Verdana"/>
              <a:buChar char="■"/>
              <a:defRPr>
                <a:solidFill>
                  <a:srgbClr val="FFFFFF"/>
                </a:solidFill>
                <a:latin typeface="Verdana"/>
                <a:ea typeface="Verdana"/>
                <a:cs typeface="Verdana"/>
                <a:sym typeface="Verdana"/>
              </a:defRPr>
            </a:lvl9pPr>
          </a:lstStyle>
          <a:p>
            <a:pPr lvl="0"/>
            <a:r>
              <a:rPr lang="en-US"/>
              <a:t>Click to edit Master text styles</a:t>
            </a:r>
          </a:p>
        </p:txBody>
      </p:sp>
      <p:sp>
        <p:nvSpPr>
          <p:cNvPr id="27" name="Google Shape;27;p5"/>
          <p:cNvSpPr txBox="1">
            <a:spLocks noGrp="1"/>
          </p:cNvSpPr>
          <p:nvPr>
            <p:ph type="subTitle" idx="3"/>
          </p:nvPr>
        </p:nvSpPr>
        <p:spPr>
          <a:xfrm>
            <a:off x="1813872" y="2145171"/>
            <a:ext cx="5333589" cy="323572"/>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FFFF"/>
              </a:buClr>
              <a:buSzPts val="1800"/>
              <a:buFont typeface="Verdana"/>
              <a:buNone/>
              <a:defRPr>
                <a:solidFill>
                  <a:srgbClr val="FFFFFF"/>
                </a:solidFill>
                <a:latin typeface="Montserrat"/>
                <a:ea typeface="Montserrat"/>
                <a:cs typeface="Montserrat"/>
                <a:sym typeface="Montserrat"/>
              </a:defRPr>
            </a:lvl1pPr>
            <a:lvl2pPr lvl="1"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28" name="Google Shape;28;p5"/>
          <p:cNvSpPr txBox="1">
            <a:spLocks noGrp="1"/>
          </p:cNvSpPr>
          <p:nvPr>
            <p:ph type="subTitle" idx="4"/>
          </p:nvPr>
        </p:nvSpPr>
        <p:spPr>
          <a:xfrm>
            <a:off x="5025108" y="3994639"/>
            <a:ext cx="5333589" cy="323572"/>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2pPr>
            <a:lvl3pPr lvl="2"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3pPr>
            <a:lvl4pPr lvl="3"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4pPr>
            <a:lvl5pPr lvl="4"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5pPr>
            <a:lvl6pPr lvl="5"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6pPr>
            <a:lvl7pPr lvl="6"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7pPr>
            <a:lvl8pPr lvl="7" algn="ctr" rtl="0">
              <a:spcBef>
                <a:spcPts val="1014"/>
              </a:spcBef>
              <a:spcAft>
                <a:spcPts val="0"/>
              </a:spcAft>
              <a:buClr>
                <a:srgbClr val="FFFFFF"/>
              </a:buClr>
              <a:buSzPts val="1800"/>
              <a:buFont typeface="Verdana"/>
              <a:buNone/>
              <a:defRPr sz="1141">
                <a:solidFill>
                  <a:srgbClr val="FFFFFF"/>
                </a:solidFill>
                <a:latin typeface="Verdana"/>
                <a:ea typeface="Verdana"/>
                <a:cs typeface="Verdana"/>
                <a:sym typeface="Verdana"/>
              </a:defRPr>
            </a:lvl8pPr>
            <a:lvl9pPr lvl="8" algn="ctr" rtl="0">
              <a:spcBef>
                <a:spcPts val="1014"/>
              </a:spcBef>
              <a:spcAft>
                <a:spcPts val="1014"/>
              </a:spcAft>
              <a:buClr>
                <a:srgbClr val="FFFFFF"/>
              </a:buClr>
              <a:buSzPts val="1800"/>
              <a:buFont typeface="Verdana"/>
              <a:buNone/>
              <a:defRPr sz="1141">
                <a:solidFill>
                  <a:srgbClr val="FFFFFF"/>
                </a:solidFill>
                <a:latin typeface="Verdana"/>
                <a:ea typeface="Verdana"/>
                <a:cs typeface="Verdana"/>
                <a:sym typeface="Verdana"/>
              </a:defRPr>
            </a:lvl9pPr>
          </a:lstStyle>
          <a:p>
            <a:r>
              <a:rPr lang="en-US"/>
              <a:t>Click to edit Master subtitle style</a:t>
            </a:r>
            <a:endParaRPr/>
          </a:p>
        </p:txBody>
      </p:sp>
      <p:sp>
        <p:nvSpPr>
          <p:cNvPr id="29" name="Google Shape;29;p5"/>
          <p:cNvSpPr/>
          <p:nvPr/>
        </p:nvSpPr>
        <p:spPr>
          <a:xfrm>
            <a:off x="-4207345" y="3785894"/>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648297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7397353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4129374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327949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455437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4B72DD8-9D7C-4203-B876-DBAAA841BA9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437201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32964437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1280563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35767732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4B72DD8-9D7C-4203-B876-DBAAA841BA93}" type="slidenum">
              <a:rPr lang="en-US" smtClean="0"/>
              <a:t>‹#›</a:t>
            </a:fld>
            <a:endParaRPr lang="en-US"/>
          </a:p>
        </p:txBody>
      </p:sp>
    </p:spTree>
    <p:extLst>
      <p:ext uri="{BB962C8B-B14F-4D97-AF65-F5344CB8AC3E}">
        <p14:creationId xmlns:p14="http://schemas.microsoft.com/office/powerpoint/2010/main" val="425442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DA879A6-0FD0-4734-A311-86BFCA472E6E}" type="datetimeFigureOut">
              <a:rPr lang="en-US" smtClean="0"/>
              <a:t>11/4/2021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
              </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4B72DD8-9D7C-4203-B876-DBAAA841BA93}" type="slidenum">
              <a:rPr lang="en-US" smtClean="0"/>
              <a:t>‹#›</a:t>
            </a:fld>
            <a:endParaRPr lang="en-US"/>
          </a:p>
        </p:txBody>
      </p:sp>
    </p:spTree>
    <p:extLst>
      <p:ext uri="{BB962C8B-B14F-4D97-AF65-F5344CB8AC3E}">
        <p14:creationId xmlns:p14="http://schemas.microsoft.com/office/powerpoint/2010/main" val="157689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3C78D8"/>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808821" y="579464"/>
            <a:ext cx="6368858" cy="872238"/>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rtl="0">
              <a:spcBef>
                <a:spcPts val="0"/>
              </a:spcBef>
              <a:spcAft>
                <a:spcPts val="0"/>
              </a:spcAft>
              <a:buSzPts val="2800"/>
              <a:buFont typeface="Verdana"/>
              <a:buNone/>
              <a:defRPr>
                <a:latin typeface="Verdana"/>
                <a:ea typeface="Verdana"/>
                <a:cs typeface="Verdana"/>
                <a:sym typeface="Verdana"/>
              </a:defRPr>
            </a:lvl2pPr>
            <a:lvl3pPr lvl="2" algn="ctr" rtl="0">
              <a:spcBef>
                <a:spcPts val="0"/>
              </a:spcBef>
              <a:spcAft>
                <a:spcPts val="0"/>
              </a:spcAft>
              <a:buSzPts val="2800"/>
              <a:buFont typeface="Verdana"/>
              <a:buNone/>
              <a:defRPr>
                <a:latin typeface="Verdana"/>
                <a:ea typeface="Verdana"/>
                <a:cs typeface="Verdana"/>
                <a:sym typeface="Verdana"/>
              </a:defRPr>
            </a:lvl3pPr>
            <a:lvl4pPr lvl="3" algn="ctr" rtl="0">
              <a:spcBef>
                <a:spcPts val="0"/>
              </a:spcBef>
              <a:spcAft>
                <a:spcPts val="0"/>
              </a:spcAft>
              <a:buSzPts val="2800"/>
              <a:buFont typeface="Verdana"/>
              <a:buNone/>
              <a:defRPr>
                <a:latin typeface="Verdana"/>
                <a:ea typeface="Verdana"/>
                <a:cs typeface="Verdana"/>
                <a:sym typeface="Verdana"/>
              </a:defRPr>
            </a:lvl4pPr>
            <a:lvl5pPr lvl="4" algn="ctr" rtl="0">
              <a:spcBef>
                <a:spcPts val="0"/>
              </a:spcBef>
              <a:spcAft>
                <a:spcPts val="0"/>
              </a:spcAft>
              <a:buSzPts val="2800"/>
              <a:buFont typeface="Verdana"/>
              <a:buNone/>
              <a:defRPr>
                <a:latin typeface="Verdana"/>
                <a:ea typeface="Verdana"/>
                <a:cs typeface="Verdana"/>
                <a:sym typeface="Verdana"/>
              </a:defRPr>
            </a:lvl5pPr>
            <a:lvl6pPr lvl="5" algn="ctr" rtl="0">
              <a:spcBef>
                <a:spcPts val="0"/>
              </a:spcBef>
              <a:spcAft>
                <a:spcPts val="0"/>
              </a:spcAft>
              <a:buSzPts val="2800"/>
              <a:buFont typeface="Verdana"/>
              <a:buNone/>
              <a:defRPr>
                <a:latin typeface="Verdana"/>
                <a:ea typeface="Verdana"/>
                <a:cs typeface="Verdana"/>
                <a:sym typeface="Verdana"/>
              </a:defRPr>
            </a:lvl6pPr>
            <a:lvl7pPr lvl="6" algn="ctr" rtl="0">
              <a:spcBef>
                <a:spcPts val="0"/>
              </a:spcBef>
              <a:spcAft>
                <a:spcPts val="0"/>
              </a:spcAft>
              <a:buSzPts val="2800"/>
              <a:buFont typeface="Verdana"/>
              <a:buNone/>
              <a:defRPr>
                <a:latin typeface="Verdana"/>
                <a:ea typeface="Verdana"/>
                <a:cs typeface="Verdana"/>
                <a:sym typeface="Verdana"/>
              </a:defRPr>
            </a:lvl7pPr>
            <a:lvl8pPr lvl="7" algn="ctr" rtl="0">
              <a:spcBef>
                <a:spcPts val="0"/>
              </a:spcBef>
              <a:spcAft>
                <a:spcPts val="0"/>
              </a:spcAft>
              <a:buSzPts val="2800"/>
              <a:buFont typeface="Verdana"/>
              <a:buNone/>
              <a:defRPr>
                <a:latin typeface="Verdana"/>
                <a:ea typeface="Verdana"/>
                <a:cs typeface="Verdana"/>
                <a:sym typeface="Verdana"/>
              </a:defRPr>
            </a:lvl8pPr>
            <a:lvl9pPr lvl="8" algn="ctr" rtl="0">
              <a:spcBef>
                <a:spcPts val="0"/>
              </a:spcBef>
              <a:spcAft>
                <a:spcPts val="0"/>
              </a:spcAft>
              <a:buSzPts val="2800"/>
              <a:buFont typeface="Verdana"/>
              <a:buNone/>
              <a:defRPr>
                <a:latin typeface="Verdana"/>
                <a:ea typeface="Verdana"/>
                <a:cs typeface="Verdana"/>
                <a:sym typeface="Verdana"/>
              </a:defRPr>
            </a:lvl9pPr>
          </a:lstStyle>
          <a:p>
            <a:r>
              <a:rPr lang="en-US"/>
              <a:t>Click to edit Master title style</a:t>
            </a:r>
            <a:endParaRPr/>
          </a:p>
        </p:txBody>
      </p:sp>
      <p:sp>
        <p:nvSpPr>
          <p:cNvPr id="32" name="Google Shape;32;p6"/>
          <p:cNvSpPr/>
          <p:nvPr/>
        </p:nvSpPr>
        <p:spPr>
          <a:xfrm>
            <a:off x="822164" y="5309855"/>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33" name="Google Shape;33;p6"/>
          <p:cNvSpPr/>
          <p:nvPr/>
        </p:nvSpPr>
        <p:spPr>
          <a:xfrm>
            <a:off x="-4481466" y="724140"/>
            <a:ext cx="7069240" cy="223934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2134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3C78D8"/>
        </a:solidFill>
        <a:effectLst/>
      </p:bgPr>
    </p:bg>
    <p:spTree>
      <p:nvGrpSpPr>
        <p:cNvPr id="1" name="Shape 34"/>
        <p:cNvGrpSpPr/>
        <p:nvPr/>
      </p:nvGrpSpPr>
      <p:grpSpPr>
        <a:xfrm>
          <a:off x="0" y="0"/>
          <a:ext cx="0" cy="0"/>
          <a:chOff x="0" y="0"/>
          <a:chExt cx="0" cy="0"/>
        </a:xfrm>
      </p:grpSpPr>
      <p:sp>
        <p:nvSpPr>
          <p:cNvPr id="35" name="Google Shape;35;p7"/>
          <p:cNvSpPr/>
          <p:nvPr/>
        </p:nvSpPr>
        <p:spPr>
          <a:xfrm>
            <a:off x="-8305912" y="-1971455"/>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36" name="Google Shape;36;p7"/>
          <p:cNvSpPr txBox="1">
            <a:spLocks noGrp="1"/>
          </p:cNvSpPr>
          <p:nvPr>
            <p:ph type="title"/>
          </p:nvPr>
        </p:nvSpPr>
        <p:spPr>
          <a:xfrm>
            <a:off x="1834078" y="579464"/>
            <a:ext cx="8524619" cy="413115"/>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521">
                <a:solidFill>
                  <a:srgbClr val="FFFFFF"/>
                </a:solidFill>
                <a:latin typeface="Verdana"/>
                <a:ea typeface="Verdana"/>
                <a:cs typeface="Verdana"/>
                <a:sym typeface="Verdana"/>
              </a:defRPr>
            </a:lvl1pPr>
            <a:lvl2pPr lvl="1" rtl="0">
              <a:spcBef>
                <a:spcPts val="0"/>
              </a:spcBef>
              <a:spcAft>
                <a:spcPts val="0"/>
              </a:spcAft>
              <a:buSzPts val="2400"/>
              <a:buNone/>
              <a:defRPr sz="1521"/>
            </a:lvl2pPr>
            <a:lvl3pPr lvl="2" rtl="0">
              <a:spcBef>
                <a:spcPts val="0"/>
              </a:spcBef>
              <a:spcAft>
                <a:spcPts val="0"/>
              </a:spcAft>
              <a:buSzPts val="2400"/>
              <a:buNone/>
              <a:defRPr sz="1521"/>
            </a:lvl3pPr>
            <a:lvl4pPr lvl="3" rtl="0">
              <a:spcBef>
                <a:spcPts val="0"/>
              </a:spcBef>
              <a:spcAft>
                <a:spcPts val="0"/>
              </a:spcAft>
              <a:buSzPts val="2400"/>
              <a:buNone/>
              <a:defRPr sz="1521"/>
            </a:lvl4pPr>
            <a:lvl5pPr lvl="4" rtl="0">
              <a:spcBef>
                <a:spcPts val="0"/>
              </a:spcBef>
              <a:spcAft>
                <a:spcPts val="0"/>
              </a:spcAft>
              <a:buSzPts val="2400"/>
              <a:buNone/>
              <a:defRPr sz="1521"/>
            </a:lvl5pPr>
            <a:lvl6pPr lvl="5" rtl="0">
              <a:spcBef>
                <a:spcPts val="0"/>
              </a:spcBef>
              <a:spcAft>
                <a:spcPts val="0"/>
              </a:spcAft>
              <a:buSzPts val="2400"/>
              <a:buNone/>
              <a:defRPr sz="1521"/>
            </a:lvl6pPr>
            <a:lvl7pPr lvl="6" rtl="0">
              <a:spcBef>
                <a:spcPts val="0"/>
              </a:spcBef>
              <a:spcAft>
                <a:spcPts val="0"/>
              </a:spcAft>
              <a:buSzPts val="2400"/>
              <a:buNone/>
              <a:defRPr sz="1521"/>
            </a:lvl7pPr>
            <a:lvl8pPr lvl="7" rtl="0">
              <a:spcBef>
                <a:spcPts val="0"/>
              </a:spcBef>
              <a:spcAft>
                <a:spcPts val="0"/>
              </a:spcAft>
              <a:buSzPts val="2400"/>
              <a:buNone/>
              <a:defRPr sz="1521"/>
            </a:lvl8pPr>
            <a:lvl9pPr lvl="8" rtl="0">
              <a:spcBef>
                <a:spcPts val="0"/>
              </a:spcBef>
              <a:spcAft>
                <a:spcPts val="0"/>
              </a:spcAft>
              <a:buSzPts val="2400"/>
              <a:buNone/>
              <a:defRPr sz="1521"/>
            </a:lvl9pPr>
          </a:lstStyle>
          <a:p>
            <a:r>
              <a:rPr lang="en-US"/>
              <a:t>Click to edit Master title style</a:t>
            </a:r>
            <a:endParaRPr/>
          </a:p>
        </p:txBody>
      </p:sp>
      <p:sp>
        <p:nvSpPr>
          <p:cNvPr id="37" name="Google Shape;37;p7"/>
          <p:cNvSpPr txBox="1">
            <a:spLocks noGrp="1"/>
          </p:cNvSpPr>
          <p:nvPr>
            <p:ph type="body" idx="1"/>
          </p:nvPr>
        </p:nvSpPr>
        <p:spPr>
          <a:xfrm>
            <a:off x="2239483" y="1975273"/>
            <a:ext cx="7713808" cy="651137"/>
          </a:xfrm>
          <a:prstGeom prst="rect">
            <a:avLst/>
          </a:prstGeom>
        </p:spPr>
        <p:txBody>
          <a:bodyPr spcFirstLastPara="1" wrap="square" lIns="91425" tIns="91425" rIns="91425" bIns="91425" anchor="t" anchorCtr="0">
            <a:noAutofit/>
          </a:bodyPr>
          <a:lstStyle>
            <a:lvl1pPr marL="289728" lvl="0" indent="-193152" algn="ctr" rtl="0">
              <a:spcBef>
                <a:spcPts val="0"/>
              </a:spcBef>
              <a:spcAft>
                <a:spcPts val="0"/>
              </a:spcAft>
              <a:buSzPts val="1200"/>
              <a:buChar char="●"/>
              <a:defRPr sz="887">
                <a:solidFill>
                  <a:srgbClr val="FFFFFF"/>
                </a:solidFill>
                <a:latin typeface="Montserrat"/>
                <a:ea typeface="Montserrat"/>
                <a:cs typeface="Montserrat"/>
                <a:sym typeface="Montserrat"/>
              </a:defRPr>
            </a:lvl1pPr>
            <a:lvl2pPr marL="579455" lvl="1" indent="-193152" rtl="0">
              <a:spcBef>
                <a:spcPts val="1014"/>
              </a:spcBef>
              <a:spcAft>
                <a:spcPts val="0"/>
              </a:spcAft>
              <a:buSzPts val="1200"/>
              <a:buChar char="○"/>
              <a:defRPr sz="760"/>
            </a:lvl2pPr>
            <a:lvl3pPr marL="869183" lvl="2" indent="-193152" rtl="0">
              <a:spcBef>
                <a:spcPts val="1014"/>
              </a:spcBef>
              <a:spcAft>
                <a:spcPts val="0"/>
              </a:spcAft>
              <a:buSzPts val="1200"/>
              <a:buChar char="■"/>
              <a:defRPr sz="760"/>
            </a:lvl3pPr>
            <a:lvl4pPr marL="1158911" lvl="3" indent="-193152" rtl="0">
              <a:spcBef>
                <a:spcPts val="1014"/>
              </a:spcBef>
              <a:spcAft>
                <a:spcPts val="0"/>
              </a:spcAft>
              <a:buSzPts val="1200"/>
              <a:buChar char="●"/>
              <a:defRPr sz="760"/>
            </a:lvl4pPr>
            <a:lvl5pPr marL="1448638" lvl="4" indent="-193152" rtl="0">
              <a:spcBef>
                <a:spcPts val="1014"/>
              </a:spcBef>
              <a:spcAft>
                <a:spcPts val="0"/>
              </a:spcAft>
              <a:buSzPts val="1200"/>
              <a:buChar char="○"/>
              <a:defRPr sz="760"/>
            </a:lvl5pPr>
            <a:lvl6pPr marL="1738366" lvl="5" indent="-193152" rtl="0">
              <a:spcBef>
                <a:spcPts val="1014"/>
              </a:spcBef>
              <a:spcAft>
                <a:spcPts val="0"/>
              </a:spcAft>
              <a:buSzPts val="1200"/>
              <a:buChar char="■"/>
              <a:defRPr sz="760"/>
            </a:lvl6pPr>
            <a:lvl7pPr marL="2028093" lvl="6" indent="-193152" rtl="0">
              <a:spcBef>
                <a:spcPts val="1014"/>
              </a:spcBef>
              <a:spcAft>
                <a:spcPts val="0"/>
              </a:spcAft>
              <a:buSzPts val="1200"/>
              <a:buChar char="●"/>
              <a:defRPr sz="760"/>
            </a:lvl7pPr>
            <a:lvl8pPr marL="2317821" lvl="7" indent="-193152" rtl="0">
              <a:spcBef>
                <a:spcPts val="1014"/>
              </a:spcBef>
              <a:spcAft>
                <a:spcPts val="0"/>
              </a:spcAft>
              <a:buSzPts val="1200"/>
              <a:buChar char="○"/>
              <a:defRPr sz="760"/>
            </a:lvl8pPr>
            <a:lvl9pPr marL="2607549" lvl="8" indent="-193152" rtl="0">
              <a:spcBef>
                <a:spcPts val="1014"/>
              </a:spcBef>
              <a:spcAft>
                <a:spcPts val="1014"/>
              </a:spcAft>
              <a:buSzPts val="1200"/>
              <a:buChar char="■"/>
              <a:defRPr sz="760"/>
            </a:lvl9pPr>
          </a:lstStyle>
          <a:p>
            <a:pPr lvl="0"/>
            <a:r>
              <a:rPr lang="en-US"/>
              <a:t>Click to edit Master text styles</a:t>
            </a:r>
          </a:p>
        </p:txBody>
      </p:sp>
    </p:spTree>
    <p:extLst>
      <p:ext uri="{BB962C8B-B14F-4D97-AF65-F5344CB8AC3E}">
        <p14:creationId xmlns:p14="http://schemas.microsoft.com/office/powerpoint/2010/main" val="420546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C78D8"/>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1344950" y="2726109"/>
            <a:ext cx="9502874" cy="147413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246">
                <a:solidFill>
                  <a:srgbClr val="FFFFFF"/>
                </a:solidFill>
                <a:latin typeface="Montserrat"/>
                <a:ea typeface="Montserrat"/>
                <a:cs typeface="Montserrat"/>
                <a:sym typeface="Montserrat"/>
              </a:defRPr>
            </a:lvl1pPr>
            <a:lvl2pPr lvl="1" rtl="0">
              <a:spcBef>
                <a:spcPts val="0"/>
              </a:spcBef>
              <a:spcAft>
                <a:spcPts val="0"/>
              </a:spcAft>
              <a:buSzPts val="4800"/>
              <a:buNone/>
              <a:defRPr sz="3042"/>
            </a:lvl2pPr>
            <a:lvl3pPr lvl="2" rtl="0">
              <a:spcBef>
                <a:spcPts val="0"/>
              </a:spcBef>
              <a:spcAft>
                <a:spcPts val="0"/>
              </a:spcAft>
              <a:buSzPts val="4800"/>
              <a:buNone/>
              <a:defRPr sz="3042"/>
            </a:lvl3pPr>
            <a:lvl4pPr lvl="3" rtl="0">
              <a:spcBef>
                <a:spcPts val="0"/>
              </a:spcBef>
              <a:spcAft>
                <a:spcPts val="0"/>
              </a:spcAft>
              <a:buSzPts val="4800"/>
              <a:buNone/>
              <a:defRPr sz="3042"/>
            </a:lvl4pPr>
            <a:lvl5pPr lvl="4" rtl="0">
              <a:spcBef>
                <a:spcPts val="0"/>
              </a:spcBef>
              <a:spcAft>
                <a:spcPts val="0"/>
              </a:spcAft>
              <a:buSzPts val="4800"/>
              <a:buNone/>
              <a:defRPr sz="3042"/>
            </a:lvl5pPr>
            <a:lvl6pPr lvl="5" rtl="0">
              <a:spcBef>
                <a:spcPts val="0"/>
              </a:spcBef>
              <a:spcAft>
                <a:spcPts val="0"/>
              </a:spcAft>
              <a:buSzPts val="4800"/>
              <a:buNone/>
              <a:defRPr sz="3042"/>
            </a:lvl6pPr>
            <a:lvl7pPr lvl="6" rtl="0">
              <a:spcBef>
                <a:spcPts val="0"/>
              </a:spcBef>
              <a:spcAft>
                <a:spcPts val="0"/>
              </a:spcAft>
              <a:buSzPts val="4800"/>
              <a:buNone/>
              <a:defRPr sz="3042"/>
            </a:lvl7pPr>
            <a:lvl8pPr lvl="7" rtl="0">
              <a:spcBef>
                <a:spcPts val="0"/>
              </a:spcBef>
              <a:spcAft>
                <a:spcPts val="0"/>
              </a:spcAft>
              <a:buSzPts val="4800"/>
              <a:buNone/>
              <a:defRPr sz="3042"/>
            </a:lvl8pPr>
            <a:lvl9pPr lvl="8" rtl="0">
              <a:spcBef>
                <a:spcPts val="0"/>
              </a:spcBef>
              <a:spcAft>
                <a:spcPts val="0"/>
              </a:spcAft>
              <a:buSzPts val="4800"/>
              <a:buNone/>
              <a:defRPr sz="3042"/>
            </a:lvl9pPr>
          </a:lstStyle>
          <a:p>
            <a:r>
              <a:rPr lang="en-US"/>
              <a:t>Click to edit Master title style</a:t>
            </a:r>
            <a:endParaRPr/>
          </a:p>
        </p:txBody>
      </p:sp>
      <p:sp>
        <p:nvSpPr>
          <p:cNvPr id="40" name="Google Shape;40;p8"/>
          <p:cNvSpPr txBox="1">
            <a:spLocks noGrp="1"/>
          </p:cNvSpPr>
          <p:nvPr>
            <p:ph type="subTitle" idx="1"/>
          </p:nvPr>
        </p:nvSpPr>
        <p:spPr>
          <a:xfrm>
            <a:off x="1834077" y="4968776"/>
            <a:ext cx="8556428" cy="583647"/>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1400"/>
              <a:buFont typeface="Verdana"/>
              <a:buNone/>
              <a:defRPr sz="887">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a:spcBef>
                <a:spcPts val="1014"/>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a:spcBef>
                <a:spcPts val="1014"/>
              </a:spcBef>
              <a:spcAft>
                <a:spcPts val="1014"/>
              </a:spcAft>
              <a:buClr>
                <a:srgbClr val="FFFFFF"/>
              </a:buClr>
              <a:buSzPts val="1400"/>
              <a:buFont typeface="Verdana"/>
              <a:buNone/>
              <a:defRPr>
                <a:solidFill>
                  <a:srgbClr val="FFFFFF"/>
                </a:solidFill>
                <a:latin typeface="Verdana"/>
                <a:ea typeface="Verdana"/>
                <a:cs typeface="Verdana"/>
                <a:sym typeface="Verdana"/>
              </a:defRPr>
            </a:lvl9pPr>
          </a:lstStyle>
          <a:p>
            <a:r>
              <a:rPr lang="en-US"/>
              <a:t>Click to edit Master subtitle style</a:t>
            </a:r>
            <a:endParaRPr/>
          </a:p>
        </p:txBody>
      </p:sp>
      <p:sp>
        <p:nvSpPr>
          <p:cNvPr id="41" name="Google Shape;41;p8"/>
          <p:cNvSpPr/>
          <p:nvPr/>
        </p:nvSpPr>
        <p:spPr>
          <a:xfrm>
            <a:off x="-152740" y="-2076968"/>
            <a:ext cx="12498254" cy="3959102"/>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46273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1"/>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1834078" y="4806467"/>
            <a:ext cx="8524619" cy="463305"/>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a:solidFill>
                  <a:srgbClr val="FFFFFF"/>
                </a:solidFill>
                <a:latin typeface="Montserrat"/>
                <a:ea typeface="Montserrat"/>
                <a:cs typeface="Montserrat"/>
                <a:sym typeface="Montserrat"/>
              </a:defRPr>
            </a:lvl1pPr>
            <a:lvl2pPr lvl="1" algn="ctr" rtl="0">
              <a:spcBef>
                <a:spcPts val="0"/>
              </a:spcBef>
              <a:spcAft>
                <a:spcPts val="0"/>
              </a:spcAft>
              <a:buSzPts val="4200"/>
              <a:buNone/>
              <a:defRPr sz="2662"/>
            </a:lvl2pPr>
            <a:lvl3pPr lvl="2" algn="ctr" rtl="0">
              <a:spcBef>
                <a:spcPts val="0"/>
              </a:spcBef>
              <a:spcAft>
                <a:spcPts val="0"/>
              </a:spcAft>
              <a:buSzPts val="4200"/>
              <a:buNone/>
              <a:defRPr sz="2662"/>
            </a:lvl3pPr>
            <a:lvl4pPr lvl="3" algn="ctr" rtl="0">
              <a:spcBef>
                <a:spcPts val="0"/>
              </a:spcBef>
              <a:spcAft>
                <a:spcPts val="0"/>
              </a:spcAft>
              <a:buSzPts val="4200"/>
              <a:buNone/>
              <a:defRPr sz="2662"/>
            </a:lvl4pPr>
            <a:lvl5pPr lvl="4" algn="ctr" rtl="0">
              <a:spcBef>
                <a:spcPts val="0"/>
              </a:spcBef>
              <a:spcAft>
                <a:spcPts val="0"/>
              </a:spcAft>
              <a:buSzPts val="4200"/>
              <a:buNone/>
              <a:defRPr sz="2662"/>
            </a:lvl5pPr>
            <a:lvl6pPr lvl="5" algn="ctr" rtl="0">
              <a:spcBef>
                <a:spcPts val="0"/>
              </a:spcBef>
              <a:spcAft>
                <a:spcPts val="0"/>
              </a:spcAft>
              <a:buSzPts val="4200"/>
              <a:buNone/>
              <a:defRPr sz="2662"/>
            </a:lvl6pPr>
            <a:lvl7pPr lvl="6" algn="ctr" rtl="0">
              <a:spcBef>
                <a:spcPts val="0"/>
              </a:spcBef>
              <a:spcAft>
                <a:spcPts val="0"/>
              </a:spcAft>
              <a:buSzPts val="4200"/>
              <a:buNone/>
              <a:defRPr sz="2662"/>
            </a:lvl7pPr>
            <a:lvl8pPr lvl="7" algn="ctr" rtl="0">
              <a:spcBef>
                <a:spcPts val="0"/>
              </a:spcBef>
              <a:spcAft>
                <a:spcPts val="0"/>
              </a:spcAft>
              <a:buSzPts val="4200"/>
              <a:buNone/>
              <a:defRPr sz="2662"/>
            </a:lvl8pPr>
            <a:lvl9pPr lvl="8" algn="ctr" rtl="0">
              <a:spcBef>
                <a:spcPts val="0"/>
              </a:spcBef>
              <a:spcAft>
                <a:spcPts val="0"/>
              </a:spcAft>
              <a:buSzPts val="4200"/>
              <a:buNone/>
              <a:defRPr sz="2662"/>
            </a:lvl9pPr>
          </a:lstStyle>
          <a:p>
            <a:r>
              <a:rPr lang="en-US"/>
              <a:t>Click to edit Master title style</a:t>
            </a:r>
            <a:endParaRPr/>
          </a:p>
        </p:txBody>
      </p:sp>
      <p:sp>
        <p:nvSpPr>
          <p:cNvPr id="44" name="Google Shape;44;p9"/>
          <p:cNvSpPr txBox="1">
            <a:spLocks noGrp="1"/>
          </p:cNvSpPr>
          <p:nvPr>
            <p:ph type="subTitle" idx="1"/>
          </p:nvPr>
        </p:nvSpPr>
        <p:spPr>
          <a:xfrm>
            <a:off x="1834078" y="5392841"/>
            <a:ext cx="8524619" cy="716536"/>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887">
                <a:solidFill>
                  <a:srgbClr val="FFFFFF"/>
                </a:solidFill>
                <a:latin typeface="Montserrat"/>
                <a:ea typeface="Montserrat"/>
                <a:cs typeface="Montserrat"/>
                <a:sym typeface="Montserrat"/>
              </a:defRPr>
            </a:lvl1pPr>
            <a:lvl2pPr lvl="1" algn="ctr" rtl="0">
              <a:lnSpc>
                <a:spcPct val="100000"/>
              </a:lnSpc>
              <a:spcBef>
                <a:spcPts val="0"/>
              </a:spcBef>
              <a:spcAft>
                <a:spcPts val="0"/>
              </a:spcAft>
              <a:buSzPts val="2100"/>
              <a:buNone/>
              <a:defRPr sz="1331"/>
            </a:lvl2pPr>
            <a:lvl3pPr lvl="2" algn="ctr" rtl="0">
              <a:lnSpc>
                <a:spcPct val="100000"/>
              </a:lnSpc>
              <a:spcBef>
                <a:spcPts val="0"/>
              </a:spcBef>
              <a:spcAft>
                <a:spcPts val="0"/>
              </a:spcAft>
              <a:buSzPts val="2100"/>
              <a:buNone/>
              <a:defRPr sz="1331"/>
            </a:lvl3pPr>
            <a:lvl4pPr lvl="3" algn="ctr" rtl="0">
              <a:lnSpc>
                <a:spcPct val="100000"/>
              </a:lnSpc>
              <a:spcBef>
                <a:spcPts val="0"/>
              </a:spcBef>
              <a:spcAft>
                <a:spcPts val="0"/>
              </a:spcAft>
              <a:buSzPts val="2100"/>
              <a:buNone/>
              <a:defRPr sz="1331"/>
            </a:lvl4pPr>
            <a:lvl5pPr lvl="4" algn="ctr" rtl="0">
              <a:lnSpc>
                <a:spcPct val="100000"/>
              </a:lnSpc>
              <a:spcBef>
                <a:spcPts val="0"/>
              </a:spcBef>
              <a:spcAft>
                <a:spcPts val="0"/>
              </a:spcAft>
              <a:buSzPts val="2100"/>
              <a:buNone/>
              <a:defRPr sz="1331"/>
            </a:lvl5pPr>
            <a:lvl6pPr lvl="5" algn="ctr" rtl="0">
              <a:lnSpc>
                <a:spcPct val="100000"/>
              </a:lnSpc>
              <a:spcBef>
                <a:spcPts val="0"/>
              </a:spcBef>
              <a:spcAft>
                <a:spcPts val="0"/>
              </a:spcAft>
              <a:buSzPts val="2100"/>
              <a:buNone/>
              <a:defRPr sz="1331"/>
            </a:lvl6pPr>
            <a:lvl7pPr lvl="6" algn="ctr" rtl="0">
              <a:lnSpc>
                <a:spcPct val="100000"/>
              </a:lnSpc>
              <a:spcBef>
                <a:spcPts val="0"/>
              </a:spcBef>
              <a:spcAft>
                <a:spcPts val="0"/>
              </a:spcAft>
              <a:buSzPts val="2100"/>
              <a:buNone/>
              <a:defRPr sz="1331"/>
            </a:lvl7pPr>
            <a:lvl8pPr lvl="7" algn="ctr" rtl="0">
              <a:lnSpc>
                <a:spcPct val="100000"/>
              </a:lnSpc>
              <a:spcBef>
                <a:spcPts val="0"/>
              </a:spcBef>
              <a:spcAft>
                <a:spcPts val="0"/>
              </a:spcAft>
              <a:buSzPts val="2100"/>
              <a:buNone/>
              <a:defRPr sz="1331"/>
            </a:lvl8pPr>
            <a:lvl9pPr lvl="8" algn="ctr" rtl="0">
              <a:lnSpc>
                <a:spcPct val="100000"/>
              </a:lnSpc>
              <a:spcBef>
                <a:spcPts val="0"/>
              </a:spcBef>
              <a:spcAft>
                <a:spcPts val="0"/>
              </a:spcAft>
              <a:buSzPts val="2100"/>
              <a:buNone/>
              <a:defRPr sz="1331"/>
            </a:lvl9pPr>
          </a:lstStyle>
          <a:p>
            <a:r>
              <a:rPr lang="en-US"/>
              <a:t>Click to edit Master subtitle style</a:t>
            </a:r>
            <a:endParaRPr/>
          </a:p>
        </p:txBody>
      </p:sp>
    </p:spTree>
    <p:extLst>
      <p:ext uri="{BB962C8B-B14F-4D97-AF65-F5344CB8AC3E}">
        <p14:creationId xmlns:p14="http://schemas.microsoft.com/office/powerpoint/2010/main" val="30019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0"/>
          <p:cNvSpPr/>
          <p:nvPr/>
        </p:nvSpPr>
        <p:spPr>
          <a:xfrm>
            <a:off x="0" y="4692922"/>
            <a:ext cx="12192774" cy="2164816"/>
          </a:xfrm>
          <a:prstGeom prst="round2SameRect">
            <a:avLst>
              <a:gd name="adj1" fmla="val 16667"/>
              <a:gd name="adj2" fmla="val 0"/>
            </a:avLst>
          </a:prstGeom>
          <a:solidFill>
            <a:srgbClr val="FFFFFF"/>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47" name="Google Shape;47;p10"/>
          <p:cNvSpPr txBox="1">
            <a:spLocks noGrp="1"/>
          </p:cNvSpPr>
          <p:nvPr>
            <p:ph type="body" idx="1"/>
          </p:nvPr>
        </p:nvSpPr>
        <p:spPr>
          <a:xfrm>
            <a:off x="1834078" y="5158477"/>
            <a:ext cx="8524619" cy="757790"/>
          </a:xfrm>
          <a:prstGeom prst="rect">
            <a:avLst/>
          </a:prstGeom>
        </p:spPr>
        <p:txBody>
          <a:bodyPr spcFirstLastPara="1" wrap="square" lIns="91425" tIns="91425" rIns="91425" bIns="91425" anchor="ctr" anchorCtr="0">
            <a:noAutofit/>
          </a:bodyPr>
          <a:lstStyle>
            <a:lvl1pPr marL="289728" lvl="0" indent="-144864" algn="ctr" rtl="0">
              <a:lnSpc>
                <a:spcPct val="100000"/>
              </a:lnSpc>
              <a:spcBef>
                <a:spcPts val="0"/>
              </a:spcBef>
              <a:spcAft>
                <a:spcPts val="0"/>
              </a:spcAft>
              <a:buSzPts val="1800"/>
              <a:buNone/>
              <a:defRPr sz="1774">
                <a:solidFill>
                  <a:srgbClr val="3C78D8"/>
                </a:solidFill>
                <a:latin typeface="Montserrat"/>
                <a:ea typeface="Montserrat"/>
                <a:cs typeface="Montserrat"/>
                <a:sym typeface="Montserrat"/>
              </a:defRPr>
            </a:lvl1pPr>
          </a:lstStyle>
          <a:p>
            <a:pPr lvl="0"/>
            <a:r>
              <a:rPr lang="en-US"/>
              <a:t>Click to edit Master text styles</a:t>
            </a:r>
          </a:p>
        </p:txBody>
      </p:sp>
      <p:sp>
        <p:nvSpPr>
          <p:cNvPr id="48" name="Google Shape;48;p10"/>
          <p:cNvSpPr/>
          <p:nvPr/>
        </p:nvSpPr>
        <p:spPr>
          <a:xfrm>
            <a:off x="11160606" y="499823"/>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
        <p:nvSpPr>
          <p:cNvPr id="49" name="Google Shape;49;p10"/>
          <p:cNvSpPr/>
          <p:nvPr/>
        </p:nvSpPr>
        <p:spPr>
          <a:xfrm>
            <a:off x="-2460591" y="-701216"/>
            <a:ext cx="5739294" cy="1818050"/>
          </a:xfrm>
          <a:prstGeom prst="ellipse">
            <a:avLst/>
          </a:prstGeom>
          <a:solidFill>
            <a:srgbClr val="4D89EA"/>
          </a:solidFill>
          <a:ln>
            <a:noFill/>
          </a:ln>
        </p:spPr>
        <p:txBody>
          <a:bodyPr spcFirstLastPara="1" wrap="square" lIns="57937" tIns="57937" rIns="57937" bIns="57937" anchor="ctr" anchorCtr="0">
            <a:noAutofit/>
          </a:bodyPr>
          <a:lstStyle/>
          <a:p>
            <a:pPr marL="0" lvl="0" indent="0" algn="l" rtl="0">
              <a:spcBef>
                <a:spcPts val="0"/>
              </a:spcBef>
              <a:spcAft>
                <a:spcPts val="0"/>
              </a:spcAft>
              <a:buNone/>
            </a:pPr>
            <a:endParaRPr sz="1141"/>
          </a:p>
        </p:txBody>
      </p:sp>
    </p:spTree>
    <p:extLst>
      <p:ext uri="{BB962C8B-B14F-4D97-AF65-F5344CB8AC3E}">
        <p14:creationId xmlns:p14="http://schemas.microsoft.com/office/powerpoint/2010/main" val="121698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26" y="593345"/>
            <a:ext cx="11361558" cy="763494"/>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26" y="1536578"/>
            <a:ext cx="11361558" cy="4555106"/>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7327" y="6217399"/>
            <a:ext cx="731590" cy="524712"/>
          </a:xfrm>
          <a:prstGeom prst="rect">
            <a:avLst/>
          </a:prstGeom>
          <a:noFill/>
          <a:ln>
            <a:noFill/>
          </a:ln>
        </p:spPr>
        <p:txBody>
          <a:bodyPr spcFirstLastPara="1" wrap="square" lIns="91425" tIns="91425" rIns="91425" bIns="91425" anchor="ctr" anchorCtr="0">
            <a:noAutofit/>
          </a:bodyPr>
          <a:lstStyle>
            <a:lvl1pPr lvl="0" algn="r" rtl="0">
              <a:buNone/>
              <a:defRPr sz="634">
                <a:solidFill>
                  <a:schemeClr val="dk2"/>
                </a:solidFill>
              </a:defRPr>
            </a:lvl1pPr>
            <a:lvl2pPr lvl="1" algn="r" rtl="0">
              <a:buNone/>
              <a:defRPr sz="634">
                <a:solidFill>
                  <a:schemeClr val="dk2"/>
                </a:solidFill>
              </a:defRPr>
            </a:lvl2pPr>
            <a:lvl3pPr lvl="2" algn="r" rtl="0">
              <a:buNone/>
              <a:defRPr sz="634">
                <a:solidFill>
                  <a:schemeClr val="dk2"/>
                </a:solidFill>
              </a:defRPr>
            </a:lvl3pPr>
            <a:lvl4pPr lvl="3" algn="r" rtl="0">
              <a:buNone/>
              <a:defRPr sz="634">
                <a:solidFill>
                  <a:schemeClr val="dk2"/>
                </a:solidFill>
              </a:defRPr>
            </a:lvl4pPr>
            <a:lvl5pPr lvl="4" algn="r" rtl="0">
              <a:buNone/>
              <a:defRPr sz="634">
                <a:solidFill>
                  <a:schemeClr val="dk2"/>
                </a:solidFill>
              </a:defRPr>
            </a:lvl5pPr>
            <a:lvl6pPr lvl="5" algn="r" rtl="0">
              <a:buNone/>
              <a:defRPr sz="634">
                <a:solidFill>
                  <a:schemeClr val="dk2"/>
                </a:solidFill>
              </a:defRPr>
            </a:lvl6pPr>
            <a:lvl7pPr lvl="6" algn="r" rtl="0">
              <a:buNone/>
              <a:defRPr sz="634">
                <a:solidFill>
                  <a:schemeClr val="dk2"/>
                </a:solidFill>
              </a:defRPr>
            </a:lvl7pPr>
            <a:lvl8pPr lvl="7" algn="r" rtl="0">
              <a:buNone/>
              <a:defRPr sz="634">
                <a:solidFill>
                  <a:schemeClr val="dk2"/>
                </a:solidFill>
              </a:defRPr>
            </a:lvl8pPr>
            <a:lvl9pPr lvl="8" algn="r" rtl="0">
              <a:buNone/>
              <a:defRPr sz="634">
                <a:solidFill>
                  <a:schemeClr val="dk2"/>
                </a:solidFill>
              </a:defRPr>
            </a:lvl9pPr>
          </a:lstStyle>
          <a:p>
            <a:fld id="{34B72DD8-9D7C-4203-B876-DBAAA841BA93}" type="slidenum">
              <a:rPr lang="en-US" smtClean="0"/>
              <a:t>‹#›</a:t>
            </a:fld>
            <a:endParaRPr lang="en-US"/>
          </a:p>
        </p:txBody>
      </p:sp>
    </p:spTree>
    <p:extLst>
      <p:ext uri="{BB962C8B-B14F-4D97-AF65-F5344CB8AC3E}">
        <p14:creationId xmlns:p14="http://schemas.microsoft.com/office/powerpoint/2010/main" val="257492545"/>
      </p:ext>
    </p:extLst>
  </p:cSld>
  <p:clrMap bg1="lt1" tx1="dk1" bg2="dk2" tx2="lt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 id="2147484494" r:id="rId12"/>
    <p:sldLayoutId id="2147484495" r:id="rId13"/>
    <p:sldLayoutId id="2147484496" r:id="rId14"/>
    <p:sldLayoutId id="2147484497" r:id="rId15"/>
    <p:sldLayoutId id="2147484498" r:id="rId16"/>
    <p:sldLayoutId id="2147484499" r:id="rId17"/>
    <p:sldLayoutId id="2147484500" r:id="rId18"/>
    <p:sldLayoutId id="2147484501" r:id="rId19"/>
    <p:sldLayoutId id="2147484502" r:id="rId20"/>
    <p:sldLayoutId id="2147484503" r:id="rId21"/>
    <p:sldLayoutId id="2147484504" r:id="rId22"/>
    <p:sldLayoutId id="2147484505" r:id="rId23"/>
    <p:sldLayoutId id="2147484506" r:id="rId24"/>
    <p:sldLayoutId id="2147484507" r:id="rId25"/>
    <p:sldLayoutId id="2147484508" r:id="rId26"/>
    <p:sldLayoutId id="2147484509" r:id="rId27"/>
    <p:sldLayoutId id="2147484510" r:id="rId28"/>
    <p:sldLayoutId id="2147484511" r:id="rId29"/>
    <p:sldLayoutId id="2147484512" r:id="rId30"/>
    <p:sldLayoutId id="2147484513"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8">
          <p15:clr>
            <a:srgbClr val="EA4335"/>
          </p15:clr>
        </p15:guide>
        <p15:guide id="2" orient="horz" pos="576">
          <p15:clr>
            <a:srgbClr val="EA4335"/>
          </p15:clr>
        </p15:guide>
        <p15:guide id="3" pos="578">
          <p15:clr>
            <a:srgbClr val="EA4335"/>
          </p15:clr>
        </p15:guide>
        <p15:guide id="4" pos="3262">
          <p15:clr>
            <a:srgbClr val="EA4335"/>
          </p15:clr>
        </p15:guide>
        <p15:guide id="5" orient="horz" pos="6217">
          <p15:clr>
            <a:srgbClr val="EA4335"/>
          </p15:clr>
        </p15:guide>
        <p15:guide id="6" pos="19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1424225" y="1244556"/>
            <a:ext cx="9397246" cy="643152"/>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6" name="Google Shape;166;p31"/>
          <p:cNvSpPr txBox="1">
            <a:spLocks noGrp="1"/>
          </p:cNvSpPr>
          <p:nvPr>
            <p:ph type="body" idx="1"/>
          </p:nvPr>
        </p:nvSpPr>
        <p:spPr>
          <a:xfrm>
            <a:off x="1424225" y="2260519"/>
            <a:ext cx="9397246" cy="3335912"/>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31054022"/>
      </p:ext>
    </p:extLst>
  </p:cSld>
  <p:clrMap bg1="lt1" tx1="dk1" bg2="dk2" tx2="lt2" accent1="accent1" accent2="accent2" accent3="accent3" accent4="accent4" accent5="accent5" accent6="accent6" hlink="hlink" folHlink="folHlink"/>
  <p:sldLayoutIdLst>
    <p:sldLayoutId id="214748451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88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4B72DD8-9D7C-4203-B876-DBAAA841BA93}" type="slidenum">
              <a:rPr lang="en-US" smtClean="0"/>
              <a:t>‹#›</a:t>
            </a:fld>
            <a:endParaRPr lang="en-US"/>
          </a:p>
        </p:txBody>
      </p:sp>
    </p:spTree>
    <p:extLst>
      <p:ext uri="{BB962C8B-B14F-4D97-AF65-F5344CB8AC3E}">
        <p14:creationId xmlns:p14="http://schemas.microsoft.com/office/powerpoint/2010/main" val="2965910935"/>
      </p:ext>
    </p:extLst>
  </p:cSld>
  <p:clrMap bg1="dk1" tx1="lt1" bg2="dk2" tx2="lt2" accent1="accent1" accent2="accent2" accent3="accent3" accent4="accent4" accent5="accent5" accent6="accent6" hlink="hlink" folHlink="folHlink"/>
  <p:sldLayoutIdLst>
    <p:sldLayoutId id="2147484810" r:id="rId1"/>
    <p:sldLayoutId id="2147484811" r:id="rId2"/>
    <p:sldLayoutId id="2147484812" r:id="rId3"/>
    <p:sldLayoutId id="2147484813" r:id="rId4"/>
    <p:sldLayoutId id="2147484814" r:id="rId5"/>
    <p:sldLayoutId id="2147484815" r:id="rId6"/>
    <p:sldLayoutId id="2147484816" r:id="rId7"/>
    <p:sldLayoutId id="2147484817" r:id="rId8"/>
    <p:sldLayoutId id="2147484818" r:id="rId9"/>
    <p:sldLayoutId id="2147484819" r:id="rId10"/>
    <p:sldLayoutId id="2147484820" r:id="rId11"/>
    <p:sldLayoutId id="2147484821" r:id="rId12"/>
    <p:sldLayoutId id="2147484822" r:id="rId13"/>
    <p:sldLayoutId id="2147484823" r:id="rId14"/>
    <p:sldLayoutId id="2147484824" r:id="rId15"/>
    <p:sldLayoutId id="2147484825" r:id="rId16"/>
    <p:sldLayoutId id="214748482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7.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7.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534CE-3BB8-4A77-8483-31A8E018F2F6}"/>
              </a:ext>
            </a:extLst>
          </p:cNvPr>
          <p:cNvSpPr>
            <a:spLocks noGrp="1"/>
          </p:cNvSpPr>
          <p:nvPr>
            <p:ph type="title"/>
          </p:nvPr>
        </p:nvSpPr>
        <p:spPr/>
        <p:txBody>
          <a:bodyPr/>
          <a:lstStyle/>
          <a:p>
            <a:r>
              <a:rPr lang="en-US" dirty="0"/>
              <a:t>THE BLOSSOMS </a:t>
            </a:r>
          </a:p>
        </p:txBody>
      </p:sp>
      <p:sp>
        <p:nvSpPr>
          <p:cNvPr id="5" name="Text Placeholder 4">
            <a:extLst>
              <a:ext uri="{FF2B5EF4-FFF2-40B4-BE49-F238E27FC236}">
                <a16:creationId xmlns:a16="http://schemas.microsoft.com/office/drawing/2014/main" id="{895D0275-14A9-4D2E-980B-3638094D9902}"/>
              </a:ext>
            </a:extLst>
          </p:cNvPr>
          <p:cNvSpPr>
            <a:spLocks noGrp="1"/>
          </p:cNvSpPr>
          <p:nvPr>
            <p:ph type="body" sz="half" idx="2"/>
          </p:nvPr>
        </p:nvSpPr>
        <p:spPr/>
        <p:txBody>
          <a:bodyPr/>
          <a:lstStyle/>
          <a:p>
            <a:r>
              <a:rPr lang="en-US" dirty="0"/>
              <a:t>				Group Presentation</a:t>
            </a:r>
          </a:p>
        </p:txBody>
      </p:sp>
    </p:spTree>
    <p:extLst>
      <p:ext uri="{BB962C8B-B14F-4D97-AF65-F5344CB8AC3E}">
        <p14:creationId xmlns:p14="http://schemas.microsoft.com/office/powerpoint/2010/main" val="308584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3AA8-9303-4166-9B20-0270C19E21FB}"/>
              </a:ext>
            </a:extLst>
          </p:cNvPr>
          <p:cNvSpPr>
            <a:spLocks noGrp="1"/>
          </p:cNvSpPr>
          <p:nvPr>
            <p:ph type="title"/>
          </p:nvPr>
        </p:nvSpPr>
        <p:spPr/>
        <p:txBody>
          <a:bodyPr/>
          <a:lstStyle/>
          <a:p>
            <a:r>
              <a:rPr lang="en-US" dirty="0"/>
              <a:t>			SIGN UP </a:t>
            </a:r>
          </a:p>
        </p:txBody>
      </p:sp>
      <p:pic>
        <p:nvPicPr>
          <p:cNvPr id="15" name="Content Placeholder 14">
            <a:extLst>
              <a:ext uri="{FF2B5EF4-FFF2-40B4-BE49-F238E27FC236}">
                <a16:creationId xmlns:a16="http://schemas.microsoft.com/office/drawing/2014/main" id="{77DB9949-7A8F-4623-9B00-D76EAB3A37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76"/>
          <a:stretch/>
        </p:blipFill>
        <p:spPr>
          <a:xfrm>
            <a:off x="1707895" y="2174789"/>
            <a:ext cx="3526440" cy="4497857"/>
          </a:xfrm>
        </p:spPr>
      </p:pic>
      <p:pic>
        <p:nvPicPr>
          <p:cNvPr id="17" name="Picture 16">
            <a:extLst>
              <a:ext uri="{FF2B5EF4-FFF2-40B4-BE49-F238E27FC236}">
                <a16:creationId xmlns:a16="http://schemas.microsoft.com/office/drawing/2014/main" id="{233189F3-3808-4EEC-86D0-0E20E48951AC}"/>
              </a:ext>
            </a:extLst>
          </p:cNvPr>
          <p:cNvPicPr>
            <a:picLocks noChangeAspect="1"/>
          </p:cNvPicPr>
          <p:nvPr/>
        </p:nvPicPr>
        <p:blipFill rotWithShape="1">
          <a:blip r:embed="rId3">
            <a:extLst>
              <a:ext uri="{28A0092B-C50C-407E-A947-70E740481C1C}">
                <a14:useLocalDpi xmlns:a14="http://schemas.microsoft.com/office/drawing/2010/main" val="0"/>
              </a:ext>
            </a:extLst>
          </a:blip>
          <a:srcRect t="3419"/>
          <a:stretch/>
        </p:blipFill>
        <p:spPr>
          <a:xfrm>
            <a:off x="6619461" y="2174789"/>
            <a:ext cx="3526440" cy="4497858"/>
          </a:xfrm>
          <a:prstGeom prst="rect">
            <a:avLst/>
          </a:prstGeom>
        </p:spPr>
      </p:pic>
    </p:spTree>
    <p:extLst>
      <p:ext uri="{BB962C8B-B14F-4D97-AF65-F5344CB8AC3E}">
        <p14:creationId xmlns:p14="http://schemas.microsoft.com/office/powerpoint/2010/main" val="258571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EDC3-326D-46FB-B924-25FF56C92CDE}"/>
              </a:ext>
            </a:extLst>
          </p:cNvPr>
          <p:cNvSpPr>
            <a:spLocks noGrp="1"/>
          </p:cNvSpPr>
          <p:nvPr>
            <p:ph type="title"/>
          </p:nvPr>
        </p:nvSpPr>
        <p:spPr/>
        <p:txBody>
          <a:bodyPr/>
          <a:lstStyle/>
          <a:p>
            <a:r>
              <a:rPr lang="en-US" dirty="0"/>
              <a:t>			VERIFY YOUR EMAIL</a:t>
            </a:r>
          </a:p>
        </p:txBody>
      </p:sp>
      <p:pic>
        <p:nvPicPr>
          <p:cNvPr id="5" name="Content Placeholder 4">
            <a:extLst>
              <a:ext uri="{FF2B5EF4-FFF2-40B4-BE49-F238E27FC236}">
                <a16:creationId xmlns:a16="http://schemas.microsoft.com/office/drawing/2014/main" id="{C1E354B8-3F02-4ED0-BAD9-C680C2DC9D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61"/>
          <a:stretch/>
        </p:blipFill>
        <p:spPr>
          <a:xfrm>
            <a:off x="3892377" y="2273643"/>
            <a:ext cx="3793525" cy="4399006"/>
          </a:xfrm>
        </p:spPr>
      </p:pic>
    </p:spTree>
    <p:extLst>
      <p:ext uri="{BB962C8B-B14F-4D97-AF65-F5344CB8AC3E}">
        <p14:creationId xmlns:p14="http://schemas.microsoft.com/office/powerpoint/2010/main" val="392702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061C-C983-45EC-9DC7-7F7D200C109A}"/>
              </a:ext>
            </a:extLst>
          </p:cNvPr>
          <p:cNvSpPr>
            <a:spLocks noGrp="1"/>
          </p:cNvSpPr>
          <p:nvPr>
            <p:ph type="title"/>
          </p:nvPr>
        </p:nvSpPr>
        <p:spPr/>
        <p:txBody>
          <a:bodyPr/>
          <a:lstStyle/>
          <a:p>
            <a:r>
              <a:rPr lang="en-US" dirty="0"/>
              <a:t>				LOGIN </a:t>
            </a:r>
          </a:p>
        </p:txBody>
      </p:sp>
      <p:pic>
        <p:nvPicPr>
          <p:cNvPr id="5" name="Content Placeholder 4">
            <a:extLst>
              <a:ext uri="{FF2B5EF4-FFF2-40B4-BE49-F238E27FC236}">
                <a16:creationId xmlns:a16="http://schemas.microsoft.com/office/drawing/2014/main" id="{08D36815-EB82-4899-B0CB-B004CACF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32"/>
          <a:stretch/>
        </p:blipFill>
        <p:spPr>
          <a:xfrm>
            <a:off x="3842951" y="2187146"/>
            <a:ext cx="3855308" cy="4534929"/>
          </a:xfrm>
        </p:spPr>
      </p:pic>
    </p:spTree>
    <p:extLst>
      <p:ext uri="{BB962C8B-B14F-4D97-AF65-F5344CB8AC3E}">
        <p14:creationId xmlns:p14="http://schemas.microsoft.com/office/powerpoint/2010/main" val="295103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4ED0-C9F9-46E1-A261-BEAD22868D1F}"/>
              </a:ext>
            </a:extLst>
          </p:cNvPr>
          <p:cNvSpPr>
            <a:spLocks noGrp="1"/>
          </p:cNvSpPr>
          <p:nvPr>
            <p:ph type="title"/>
          </p:nvPr>
        </p:nvSpPr>
        <p:spPr/>
        <p:txBody>
          <a:bodyPr/>
          <a:lstStyle/>
          <a:p>
            <a:r>
              <a:rPr lang="en-US" dirty="0"/>
              <a:t>			SELECT PROGRAM </a:t>
            </a:r>
          </a:p>
        </p:txBody>
      </p:sp>
      <p:pic>
        <p:nvPicPr>
          <p:cNvPr id="7" name="Content Placeholder 6">
            <a:extLst>
              <a:ext uri="{FF2B5EF4-FFF2-40B4-BE49-F238E27FC236}">
                <a16:creationId xmlns:a16="http://schemas.microsoft.com/office/drawing/2014/main" id="{D7F67ECE-C42D-43D7-B99E-955B855BC2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66"/>
          <a:stretch/>
        </p:blipFill>
        <p:spPr>
          <a:xfrm>
            <a:off x="3892379" y="2335426"/>
            <a:ext cx="4324864" cy="4436077"/>
          </a:xfrm>
        </p:spPr>
      </p:pic>
    </p:spTree>
    <p:extLst>
      <p:ext uri="{BB962C8B-B14F-4D97-AF65-F5344CB8AC3E}">
        <p14:creationId xmlns:p14="http://schemas.microsoft.com/office/powerpoint/2010/main" val="59019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5BB6-D43A-4E6E-B93D-6243B9B59C0F}"/>
              </a:ext>
            </a:extLst>
          </p:cNvPr>
          <p:cNvSpPr>
            <a:spLocks noGrp="1"/>
          </p:cNvSpPr>
          <p:nvPr>
            <p:ph type="title"/>
          </p:nvPr>
        </p:nvSpPr>
        <p:spPr/>
        <p:txBody>
          <a:bodyPr/>
          <a:lstStyle/>
          <a:p>
            <a:r>
              <a:rPr lang="en-US" dirty="0"/>
              <a:t>		SELECT YEAR AND COURSE</a:t>
            </a:r>
          </a:p>
        </p:txBody>
      </p:sp>
      <p:pic>
        <p:nvPicPr>
          <p:cNvPr id="4" name="Picture 3">
            <a:extLst>
              <a:ext uri="{FF2B5EF4-FFF2-40B4-BE49-F238E27FC236}">
                <a16:creationId xmlns:a16="http://schemas.microsoft.com/office/drawing/2014/main" id="{DAB958DD-262D-406A-9273-0C18ECDAC7E5}"/>
              </a:ext>
            </a:extLst>
          </p:cNvPr>
          <p:cNvPicPr>
            <a:picLocks noChangeAspect="1"/>
          </p:cNvPicPr>
          <p:nvPr/>
        </p:nvPicPr>
        <p:blipFill rotWithShape="1">
          <a:blip r:embed="rId2">
            <a:extLst>
              <a:ext uri="{28A0092B-C50C-407E-A947-70E740481C1C}">
                <a14:useLocalDpi xmlns:a14="http://schemas.microsoft.com/office/drawing/2010/main" val="0"/>
              </a:ext>
            </a:extLst>
          </a:blip>
          <a:srcRect t="4220"/>
          <a:stretch/>
        </p:blipFill>
        <p:spPr>
          <a:xfrm>
            <a:off x="1334531" y="2458995"/>
            <a:ext cx="4033580" cy="4176582"/>
          </a:xfrm>
          <a:prstGeom prst="rect">
            <a:avLst/>
          </a:prstGeom>
        </p:spPr>
      </p:pic>
      <p:pic>
        <p:nvPicPr>
          <p:cNvPr id="9" name="Content Placeholder 8">
            <a:extLst>
              <a:ext uri="{FF2B5EF4-FFF2-40B4-BE49-F238E27FC236}">
                <a16:creationId xmlns:a16="http://schemas.microsoft.com/office/drawing/2014/main" id="{21DFF8D0-4E78-4DB4-874F-580C629E5C0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220"/>
          <a:stretch/>
        </p:blipFill>
        <p:spPr>
          <a:xfrm>
            <a:off x="6482020" y="2458995"/>
            <a:ext cx="4033579" cy="4176582"/>
          </a:xfrm>
        </p:spPr>
      </p:pic>
    </p:spTree>
    <p:extLst>
      <p:ext uri="{BB962C8B-B14F-4D97-AF65-F5344CB8AC3E}">
        <p14:creationId xmlns:p14="http://schemas.microsoft.com/office/powerpoint/2010/main" val="108061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14E4-367F-4538-B3E9-F094D0DD4A31}"/>
              </a:ext>
            </a:extLst>
          </p:cNvPr>
          <p:cNvSpPr>
            <a:spLocks noGrp="1"/>
          </p:cNvSpPr>
          <p:nvPr>
            <p:ph type="title"/>
          </p:nvPr>
        </p:nvSpPr>
        <p:spPr/>
        <p:txBody>
          <a:bodyPr>
            <a:normAutofit/>
          </a:bodyPr>
          <a:lstStyle/>
          <a:p>
            <a:r>
              <a:rPr lang="en-US" dirty="0"/>
              <a:t>SELECT FROM THE ARRAY OF COURSE MATERIALS</a:t>
            </a:r>
          </a:p>
        </p:txBody>
      </p:sp>
      <p:pic>
        <p:nvPicPr>
          <p:cNvPr id="5" name="Content Placeholder 4">
            <a:extLst>
              <a:ext uri="{FF2B5EF4-FFF2-40B4-BE49-F238E27FC236}">
                <a16:creationId xmlns:a16="http://schemas.microsoft.com/office/drawing/2014/main" id="{A75E5611-60F7-46F3-A89C-54229DF4E7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04"/>
          <a:stretch/>
        </p:blipFill>
        <p:spPr>
          <a:xfrm>
            <a:off x="3583459" y="2335427"/>
            <a:ext cx="4151871" cy="4423719"/>
          </a:xfrm>
        </p:spPr>
      </p:pic>
    </p:spTree>
    <p:extLst>
      <p:ext uri="{BB962C8B-B14F-4D97-AF65-F5344CB8AC3E}">
        <p14:creationId xmlns:p14="http://schemas.microsoft.com/office/powerpoint/2010/main" val="332283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F5B9-20E7-46D6-87D6-C30588492D2F}"/>
              </a:ext>
            </a:extLst>
          </p:cNvPr>
          <p:cNvSpPr>
            <a:spLocks noGrp="1"/>
          </p:cNvSpPr>
          <p:nvPr>
            <p:ph type="title"/>
          </p:nvPr>
        </p:nvSpPr>
        <p:spPr/>
        <p:txBody>
          <a:bodyPr/>
          <a:lstStyle/>
          <a:p>
            <a:r>
              <a:rPr lang="en-US" dirty="0"/>
              <a:t> 	DOWNLOAD WHAT YOU NEED</a:t>
            </a:r>
          </a:p>
        </p:txBody>
      </p:sp>
      <p:pic>
        <p:nvPicPr>
          <p:cNvPr id="5" name="Content Placeholder 4">
            <a:extLst>
              <a:ext uri="{FF2B5EF4-FFF2-40B4-BE49-F238E27FC236}">
                <a16:creationId xmlns:a16="http://schemas.microsoft.com/office/drawing/2014/main" id="{5ED688FA-B9B2-410A-B60E-026733D248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876"/>
          <a:stretch/>
        </p:blipFill>
        <p:spPr>
          <a:xfrm>
            <a:off x="6096000" y="2205681"/>
            <a:ext cx="3731741" cy="4596714"/>
          </a:xfrm>
        </p:spPr>
      </p:pic>
      <p:pic>
        <p:nvPicPr>
          <p:cNvPr id="7" name="Picture 6">
            <a:extLst>
              <a:ext uri="{FF2B5EF4-FFF2-40B4-BE49-F238E27FC236}">
                <a16:creationId xmlns:a16="http://schemas.microsoft.com/office/drawing/2014/main" id="{2877067B-457A-4698-859E-2AB3B47F3F1F}"/>
              </a:ext>
            </a:extLst>
          </p:cNvPr>
          <p:cNvPicPr>
            <a:picLocks noChangeAspect="1"/>
          </p:cNvPicPr>
          <p:nvPr/>
        </p:nvPicPr>
        <p:blipFill rotWithShape="1">
          <a:blip r:embed="rId3">
            <a:extLst>
              <a:ext uri="{28A0092B-C50C-407E-A947-70E740481C1C}">
                <a14:useLocalDpi xmlns:a14="http://schemas.microsoft.com/office/drawing/2010/main" val="0"/>
              </a:ext>
            </a:extLst>
          </a:blip>
          <a:srcRect t="3876"/>
          <a:stretch/>
        </p:blipFill>
        <p:spPr>
          <a:xfrm>
            <a:off x="966788" y="2088291"/>
            <a:ext cx="3857625" cy="4714104"/>
          </a:xfrm>
          <a:prstGeom prst="rect">
            <a:avLst/>
          </a:prstGeom>
        </p:spPr>
      </p:pic>
    </p:spTree>
    <p:extLst>
      <p:ext uri="{BB962C8B-B14F-4D97-AF65-F5344CB8AC3E}">
        <p14:creationId xmlns:p14="http://schemas.microsoft.com/office/powerpoint/2010/main" val="235387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2F651-2715-4938-811D-AC5203DC73B9}"/>
              </a:ext>
            </a:extLst>
          </p:cNvPr>
          <p:cNvSpPr>
            <a:spLocks noGrp="1"/>
          </p:cNvSpPr>
          <p:nvPr>
            <p:ph type="title"/>
          </p:nvPr>
        </p:nvSpPr>
        <p:spPr/>
        <p:txBody>
          <a:bodyPr>
            <a:normAutofit/>
          </a:bodyPr>
          <a:lstStyle/>
          <a:p>
            <a:r>
              <a:rPr lang="en-US" dirty="0"/>
              <a:t>WHY YOU SHOULD DOWNLOAD </a:t>
            </a:r>
            <a:r>
              <a:rPr lang="en-US" dirty="0">
                <a:solidFill>
                  <a:srgbClr val="FFC000"/>
                </a:solidFill>
              </a:rPr>
              <a:t>SLYDEHUB</a:t>
            </a:r>
            <a:r>
              <a:rPr lang="en-US" dirty="0"/>
              <a:t>?</a:t>
            </a:r>
          </a:p>
        </p:txBody>
      </p:sp>
      <p:sp>
        <p:nvSpPr>
          <p:cNvPr id="5" name="Content Placeholder 4">
            <a:extLst>
              <a:ext uri="{FF2B5EF4-FFF2-40B4-BE49-F238E27FC236}">
                <a16:creationId xmlns:a16="http://schemas.microsoft.com/office/drawing/2014/main" id="{CECD646E-11CB-46A3-915C-63BFD05D736E}"/>
              </a:ext>
            </a:extLst>
          </p:cNvPr>
          <p:cNvSpPr>
            <a:spLocks noGrp="1"/>
          </p:cNvSpPr>
          <p:nvPr>
            <p:ph idx="1"/>
          </p:nvPr>
        </p:nvSpPr>
        <p:spPr>
          <a:xfrm>
            <a:off x="838200" y="1235676"/>
            <a:ext cx="10515600" cy="5523469"/>
          </a:xfrm>
        </p:spPr>
        <p:txBody>
          <a:bodyPr>
            <a:noAutofit/>
          </a:bodyPr>
          <a:lstStyle/>
          <a:p>
            <a:endParaRPr lang="en-US" dirty="0">
              <a:solidFill>
                <a:srgbClr val="FF0000"/>
              </a:solidFill>
            </a:endParaRPr>
          </a:p>
          <a:p>
            <a:endParaRPr lang="en-US" dirty="0">
              <a:solidFill>
                <a:srgbClr val="FF0000"/>
              </a:solidFill>
            </a:endParaRPr>
          </a:p>
          <a:p>
            <a:r>
              <a:rPr lang="en-US" sz="2000" dirty="0">
                <a:solidFill>
                  <a:srgbClr val="FFC000"/>
                </a:solidFill>
              </a:rPr>
              <a:t>SLYDEHUB</a:t>
            </a:r>
            <a:r>
              <a:rPr lang="en-US" sz="2000" dirty="0">
                <a:solidFill>
                  <a:srgbClr val="FF0000"/>
                </a:solidFill>
              </a:rPr>
              <a:t> </a:t>
            </a:r>
            <a:r>
              <a:rPr lang="en-US" sz="2000" dirty="0"/>
              <a:t>is a portable library that is easy to use, reliable, free to download and easily accessible.</a:t>
            </a:r>
          </a:p>
          <a:p>
            <a:pPr marL="0" indent="0">
              <a:buNone/>
            </a:pPr>
            <a:endParaRPr lang="en-US" sz="2000" dirty="0"/>
          </a:p>
          <a:p>
            <a:r>
              <a:rPr lang="en-US" sz="2000" dirty="0"/>
              <a:t>Application will make access to lecture materials much more convenient for new and continuing students.</a:t>
            </a:r>
          </a:p>
          <a:p>
            <a:pPr marL="0" indent="0">
              <a:buNone/>
            </a:pPr>
            <a:endParaRPr lang="en-US" sz="2000" dirty="0"/>
          </a:p>
          <a:p>
            <a:r>
              <a:rPr lang="en-US" sz="2000" dirty="0"/>
              <a:t>Application will make private studies much easier for students.</a:t>
            </a:r>
          </a:p>
          <a:p>
            <a:pPr marL="0" indent="0">
              <a:buNone/>
            </a:pPr>
            <a:endParaRPr lang="en-US" sz="2000" dirty="0"/>
          </a:p>
          <a:p>
            <a:r>
              <a:rPr lang="en-US" sz="2000" dirty="0"/>
              <a:t>Application allows students to prepare ahead of time as they will have lecture materials for future semesters well ahead of schedule.</a:t>
            </a:r>
          </a:p>
          <a:p>
            <a:endParaRPr lang="en-US" sz="2000" dirty="0"/>
          </a:p>
          <a:p>
            <a:r>
              <a:rPr lang="en-US" sz="2000" dirty="0"/>
              <a:t>Even though the application was created for engineering students we still hope to grow the app to be for all students in KNUST and perhaps even beyond.</a:t>
            </a:r>
          </a:p>
          <a:p>
            <a:pPr marL="0" indent="0">
              <a:buNone/>
            </a:pPr>
            <a:endParaRPr lang="en-US" dirty="0">
              <a:solidFill>
                <a:srgbClr val="FFC000"/>
              </a:solidFill>
            </a:endParaRP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14272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4D1C-CE8A-45CF-B4EE-FE8158DDCE35}"/>
              </a:ext>
            </a:extLst>
          </p:cNvPr>
          <p:cNvSpPr>
            <a:spLocks noGrp="1"/>
          </p:cNvSpPr>
          <p:nvPr>
            <p:ph type="title"/>
          </p:nvPr>
        </p:nvSpPr>
        <p:spPr/>
        <p:txBody>
          <a:bodyPr/>
          <a:lstStyle/>
          <a:p>
            <a:r>
              <a:rPr lang="en-US" dirty="0"/>
              <a:t> 			ABOUT CREATORS</a:t>
            </a:r>
          </a:p>
        </p:txBody>
      </p:sp>
      <p:sp>
        <p:nvSpPr>
          <p:cNvPr id="3" name="Content Placeholder 2">
            <a:extLst>
              <a:ext uri="{FF2B5EF4-FFF2-40B4-BE49-F238E27FC236}">
                <a16:creationId xmlns:a16="http://schemas.microsoft.com/office/drawing/2014/main" id="{249B7DF5-4742-4943-BA1C-564B072D38F1}"/>
              </a:ext>
            </a:extLst>
          </p:cNvPr>
          <p:cNvSpPr>
            <a:spLocks noGrp="1"/>
          </p:cNvSpPr>
          <p:nvPr>
            <p:ph idx="1"/>
          </p:nvPr>
        </p:nvSpPr>
        <p:spPr/>
        <p:txBody>
          <a:bodyPr/>
          <a:lstStyle/>
          <a:p>
            <a:r>
              <a:rPr lang="en-US" dirty="0">
                <a:solidFill>
                  <a:srgbClr val="FFC000"/>
                </a:solidFill>
              </a:rPr>
              <a:t>SLUDEHUB </a:t>
            </a:r>
            <a:r>
              <a:rPr lang="en-US" dirty="0"/>
              <a:t>was created by </a:t>
            </a:r>
            <a:r>
              <a:rPr lang="en-US" dirty="0">
                <a:solidFill>
                  <a:schemeClr val="bg1"/>
                </a:solidFill>
              </a:rPr>
              <a:t>The Blossoms </a:t>
            </a:r>
            <a:r>
              <a:rPr lang="en-US" dirty="0"/>
              <a:t>with the aim of making private studies for themselves and fellow students much more effective and conducive.</a:t>
            </a:r>
          </a:p>
          <a:p>
            <a:endParaRPr lang="en-US" dirty="0">
              <a:solidFill>
                <a:schemeClr val="bg1"/>
              </a:solidFill>
            </a:endParaRPr>
          </a:p>
          <a:p>
            <a:r>
              <a:rPr lang="en-US" dirty="0"/>
              <a:t>The Blossoms</a:t>
            </a:r>
            <a:r>
              <a:rPr lang="en-US" dirty="0">
                <a:solidFill>
                  <a:schemeClr val="bg1"/>
                </a:solidFill>
              </a:rPr>
              <a:t> </a:t>
            </a:r>
            <a:r>
              <a:rPr lang="en-US" dirty="0"/>
              <a:t>team consists of ten third year Computer Engineering students working tirelessly.</a:t>
            </a:r>
          </a:p>
          <a:p>
            <a:endParaRPr lang="en-US" dirty="0"/>
          </a:p>
          <a:p>
            <a:endParaRPr lang="en-US" dirty="0"/>
          </a:p>
          <a:p>
            <a:endParaRPr lang="en-US" dirty="0"/>
          </a:p>
          <a:p>
            <a:endParaRPr lang="en-US" dirty="0">
              <a:solidFill>
                <a:srgbClr val="FFC000"/>
              </a:solidFill>
            </a:endParaRPr>
          </a:p>
        </p:txBody>
      </p:sp>
    </p:spTree>
    <p:extLst>
      <p:ext uri="{BB962C8B-B14F-4D97-AF65-F5344CB8AC3E}">
        <p14:creationId xmlns:p14="http://schemas.microsoft.com/office/powerpoint/2010/main" val="45491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0083-BF30-449E-BDEE-F10C006BB7D1}"/>
              </a:ext>
            </a:extLst>
          </p:cNvPr>
          <p:cNvSpPr>
            <a:spLocks noGrp="1"/>
          </p:cNvSpPr>
          <p:nvPr>
            <p:ph type="title"/>
          </p:nvPr>
        </p:nvSpPr>
        <p:spPr/>
        <p:txBody>
          <a:bodyPr/>
          <a:lstStyle/>
          <a:p>
            <a:r>
              <a:rPr lang="en-US" dirty="0"/>
              <a:t>			   OUR TEAM</a:t>
            </a:r>
          </a:p>
        </p:txBody>
      </p:sp>
      <p:sp>
        <p:nvSpPr>
          <p:cNvPr id="4" name="Text Placeholder 3">
            <a:extLst>
              <a:ext uri="{FF2B5EF4-FFF2-40B4-BE49-F238E27FC236}">
                <a16:creationId xmlns:a16="http://schemas.microsoft.com/office/drawing/2014/main" id="{069E0BB1-208C-495A-9D03-78731CD42CE8}"/>
              </a:ext>
            </a:extLst>
          </p:cNvPr>
          <p:cNvSpPr>
            <a:spLocks noGrp="1"/>
          </p:cNvSpPr>
          <p:nvPr>
            <p:ph type="body" idx="1"/>
          </p:nvPr>
        </p:nvSpPr>
        <p:spPr>
          <a:xfrm>
            <a:off x="119734" y="5404973"/>
            <a:ext cx="3049705" cy="576262"/>
          </a:xfrm>
        </p:spPr>
        <p:txBody>
          <a:bodyPr/>
          <a:lstStyle/>
          <a:p>
            <a:r>
              <a:rPr lang="en-US" dirty="0" err="1"/>
              <a:t>Etorna</a:t>
            </a:r>
            <a:r>
              <a:rPr lang="en-US" dirty="0"/>
              <a:t> </a:t>
            </a:r>
          </a:p>
        </p:txBody>
      </p:sp>
      <p:pic>
        <p:nvPicPr>
          <p:cNvPr id="14" name="Picture Placeholder 13">
            <a:extLst>
              <a:ext uri="{FF2B5EF4-FFF2-40B4-BE49-F238E27FC236}">
                <a16:creationId xmlns:a16="http://schemas.microsoft.com/office/drawing/2014/main" id="{3C8882DD-3651-4545-A14E-30CD87654D5A}"/>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2018" t="31969" r="2018" b="20237"/>
          <a:stretch/>
        </p:blipFill>
        <p:spPr>
          <a:xfrm>
            <a:off x="119735" y="2019510"/>
            <a:ext cx="3049705" cy="3385463"/>
          </a:xfrm>
        </p:spPr>
      </p:pic>
      <p:sp>
        <p:nvSpPr>
          <p:cNvPr id="8" name="Text Placeholder 7">
            <a:extLst>
              <a:ext uri="{FF2B5EF4-FFF2-40B4-BE49-F238E27FC236}">
                <a16:creationId xmlns:a16="http://schemas.microsoft.com/office/drawing/2014/main" id="{D891391A-84EB-41D9-977E-EF0C3BA9AE44}"/>
              </a:ext>
            </a:extLst>
          </p:cNvPr>
          <p:cNvSpPr>
            <a:spLocks noGrp="1"/>
          </p:cNvSpPr>
          <p:nvPr>
            <p:ph type="body" sz="half" idx="18"/>
          </p:nvPr>
        </p:nvSpPr>
        <p:spPr>
          <a:xfrm>
            <a:off x="119735" y="6109713"/>
            <a:ext cx="3174353" cy="531211"/>
          </a:xfrm>
        </p:spPr>
        <p:txBody>
          <a:bodyPr/>
          <a:lstStyle/>
          <a:p>
            <a:r>
              <a:rPr lang="en-US" dirty="0">
                <a:solidFill>
                  <a:schemeClr val="bg1"/>
                </a:solidFill>
              </a:rPr>
              <a:t>Project Manager</a:t>
            </a:r>
          </a:p>
        </p:txBody>
      </p:sp>
      <p:sp>
        <p:nvSpPr>
          <p:cNvPr id="5" name="Text Placeholder 4">
            <a:extLst>
              <a:ext uri="{FF2B5EF4-FFF2-40B4-BE49-F238E27FC236}">
                <a16:creationId xmlns:a16="http://schemas.microsoft.com/office/drawing/2014/main" id="{7EBCDEC4-C30D-4BD5-82A8-7C92810AC356}"/>
              </a:ext>
            </a:extLst>
          </p:cNvPr>
          <p:cNvSpPr>
            <a:spLocks noGrp="1"/>
          </p:cNvSpPr>
          <p:nvPr>
            <p:ph type="body" sz="quarter" idx="3"/>
          </p:nvPr>
        </p:nvSpPr>
        <p:spPr>
          <a:xfrm>
            <a:off x="3955632" y="5404973"/>
            <a:ext cx="3007770" cy="576262"/>
          </a:xfrm>
        </p:spPr>
        <p:txBody>
          <a:bodyPr/>
          <a:lstStyle/>
          <a:p>
            <a:endParaRPr lang="en-US" dirty="0"/>
          </a:p>
        </p:txBody>
      </p:sp>
      <p:sp>
        <p:nvSpPr>
          <p:cNvPr id="11" name="Picture Placeholder 10">
            <a:extLst>
              <a:ext uri="{FF2B5EF4-FFF2-40B4-BE49-F238E27FC236}">
                <a16:creationId xmlns:a16="http://schemas.microsoft.com/office/drawing/2014/main" id="{65E8C95F-1A86-4941-A640-FD9D918D340F}"/>
              </a:ext>
            </a:extLst>
          </p:cNvPr>
          <p:cNvSpPr>
            <a:spLocks noGrp="1"/>
          </p:cNvSpPr>
          <p:nvPr>
            <p:ph type="pic" idx="21"/>
          </p:nvPr>
        </p:nvSpPr>
        <p:spPr>
          <a:xfrm>
            <a:off x="3945470" y="2019510"/>
            <a:ext cx="3063240" cy="3004325"/>
          </a:xfrm>
        </p:spPr>
      </p:sp>
      <p:sp>
        <p:nvSpPr>
          <p:cNvPr id="9" name="Text Placeholder 8">
            <a:extLst>
              <a:ext uri="{FF2B5EF4-FFF2-40B4-BE49-F238E27FC236}">
                <a16:creationId xmlns:a16="http://schemas.microsoft.com/office/drawing/2014/main" id="{A41DE886-C7FC-43EB-9570-9C6EA76006C1}"/>
              </a:ext>
            </a:extLst>
          </p:cNvPr>
          <p:cNvSpPr>
            <a:spLocks noGrp="1"/>
          </p:cNvSpPr>
          <p:nvPr>
            <p:ph type="body" sz="half" idx="19"/>
          </p:nvPr>
        </p:nvSpPr>
        <p:spPr>
          <a:xfrm>
            <a:off x="3896105" y="6104772"/>
            <a:ext cx="3067297" cy="650754"/>
          </a:xfrm>
        </p:spPr>
        <p:txBody>
          <a:bodyPr/>
          <a:lstStyle/>
          <a:p>
            <a:r>
              <a:rPr lang="en-US" dirty="0">
                <a:solidFill>
                  <a:schemeClr val="bg1"/>
                </a:solidFill>
              </a:rPr>
              <a:t>Backend head </a:t>
            </a:r>
          </a:p>
        </p:txBody>
      </p:sp>
      <p:sp>
        <p:nvSpPr>
          <p:cNvPr id="6" name="Text Placeholder 5">
            <a:extLst>
              <a:ext uri="{FF2B5EF4-FFF2-40B4-BE49-F238E27FC236}">
                <a16:creationId xmlns:a16="http://schemas.microsoft.com/office/drawing/2014/main" id="{7D83C0BE-F9E7-420E-B0DB-899650234FD9}"/>
              </a:ext>
            </a:extLst>
          </p:cNvPr>
          <p:cNvSpPr>
            <a:spLocks noGrp="1"/>
          </p:cNvSpPr>
          <p:nvPr>
            <p:ph type="body" sz="quarter" idx="13"/>
          </p:nvPr>
        </p:nvSpPr>
        <p:spPr>
          <a:xfrm>
            <a:off x="7230677" y="5404973"/>
            <a:ext cx="3063505" cy="576262"/>
          </a:xfrm>
        </p:spPr>
        <p:txBody>
          <a:bodyPr/>
          <a:lstStyle/>
          <a:p>
            <a:endParaRPr lang="en-US" dirty="0"/>
          </a:p>
        </p:txBody>
      </p:sp>
      <p:pic>
        <p:nvPicPr>
          <p:cNvPr id="7" name="Picture Placeholder 6">
            <a:extLst>
              <a:ext uri="{FF2B5EF4-FFF2-40B4-BE49-F238E27FC236}">
                <a16:creationId xmlns:a16="http://schemas.microsoft.com/office/drawing/2014/main" id="{691D70A7-8062-4B6E-ACED-CB9D5DE4B96A}"/>
              </a:ext>
            </a:extLst>
          </p:cNvPr>
          <p:cNvPicPr>
            <a:picLocks noGrp="1" noChangeAspect="1"/>
          </p:cNvPicPr>
          <p:nvPr>
            <p:ph type="pic" idx="22"/>
          </p:nvPr>
        </p:nvPicPr>
        <p:blipFill>
          <a:blip r:embed="rId3">
            <a:extLst>
              <a:ext uri="{28A0092B-C50C-407E-A947-70E740481C1C}">
                <a14:useLocalDpi xmlns:a14="http://schemas.microsoft.com/office/drawing/2010/main" val="0"/>
              </a:ext>
            </a:extLst>
          </a:blip>
          <a:srcRect l="9354" r="9354"/>
          <a:stretch>
            <a:fillRect/>
          </a:stretch>
        </p:blipFill>
        <p:spPr>
          <a:xfrm>
            <a:off x="7231063" y="2019300"/>
            <a:ext cx="3063875" cy="3005138"/>
          </a:xfrm>
        </p:spPr>
      </p:pic>
      <p:sp>
        <p:nvSpPr>
          <p:cNvPr id="10" name="Text Placeholder 9">
            <a:extLst>
              <a:ext uri="{FF2B5EF4-FFF2-40B4-BE49-F238E27FC236}">
                <a16:creationId xmlns:a16="http://schemas.microsoft.com/office/drawing/2014/main" id="{2D9164B2-74D3-4E78-B4C3-68E486A40D00}"/>
              </a:ext>
            </a:extLst>
          </p:cNvPr>
          <p:cNvSpPr>
            <a:spLocks noGrp="1"/>
          </p:cNvSpPr>
          <p:nvPr>
            <p:ph type="body" sz="half" idx="20"/>
          </p:nvPr>
        </p:nvSpPr>
        <p:spPr>
          <a:xfrm>
            <a:off x="7364132" y="6061552"/>
            <a:ext cx="3067563" cy="625789"/>
          </a:xfrm>
        </p:spPr>
        <p:txBody>
          <a:bodyPr/>
          <a:lstStyle/>
          <a:p>
            <a:r>
              <a:rPr lang="en-US" dirty="0">
                <a:solidFill>
                  <a:schemeClr val="bg1"/>
                </a:solidFill>
              </a:rPr>
              <a:t>Frontend head </a:t>
            </a:r>
          </a:p>
        </p:txBody>
      </p:sp>
    </p:spTree>
    <p:extLst>
      <p:ext uri="{BB962C8B-B14F-4D97-AF65-F5344CB8AC3E}">
        <p14:creationId xmlns:p14="http://schemas.microsoft.com/office/powerpoint/2010/main" val="329975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152D-F513-4474-BC30-C37286254394}"/>
              </a:ext>
            </a:extLst>
          </p:cNvPr>
          <p:cNvSpPr>
            <a:spLocks noGrp="1"/>
          </p:cNvSpPr>
          <p:nvPr>
            <p:ph type="ctrTitle"/>
          </p:nvPr>
        </p:nvSpPr>
        <p:spPr/>
        <p:txBody>
          <a:bodyPr/>
          <a:lstStyle/>
          <a:p>
            <a:r>
              <a:rPr lang="en-US" dirty="0">
                <a:solidFill>
                  <a:srgbClr val="FFC000"/>
                </a:solidFill>
              </a:rPr>
              <a:t>SLYDEHUB</a:t>
            </a:r>
          </a:p>
        </p:txBody>
      </p:sp>
      <p:sp>
        <p:nvSpPr>
          <p:cNvPr id="3" name="Subtitle 2">
            <a:extLst>
              <a:ext uri="{FF2B5EF4-FFF2-40B4-BE49-F238E27FC236}">
                <a16:creationId xmlns:a16="http://schemas.microsoft.com/office/drawing/2014/main" id="{9F11C224-F1D2-4B67-8D9E-0121DFF31974}"/>
              </a:ext>
            </a:extLst>
          </p:cNvPr>
          <p:cNvSpPr>
            <a:spLocks noGrp="1"/>
          </p:cNvSpPr>
          <p:nvPr>
            <p:ph type="subTitle" idx="1"/>
          </p:nvPr>
        </p:nvSpPr>
        <p:spPr>
          <a:xfrm>
            <a:off x="680322" y="4394039"/>
            <a:ext cx="8144134" cy="1117687"/>
          </a:xfrm>
        </p:spPr>
        <p:txBody>
          <a:bodyPr>
            <a:normAutofit/>
          </a:bodyPr>
          <a:lstStyle/>
          <a:p>
            <a:r>
              <a:rPr lang="en-US" dirty="0"/>
              <a:t>Android Portable Library</a:t>
            </a:r>
          </a:p>
          <a:p>
            <a:r>
              <a:rPr lang="en-US" dirty="0"/>
              <a:t>By The Blossoms</a:t>
            </a:r>
          </a:p>
          <a:p>
            <a:endParaRPr lang="en-US" dirty="0"/>
          </a:p>
        </p:txBody>
      </p:sp>
      <p:pic>
        <p:nvPicPr>
          <p:cNvPr id="5" name="Picture 4">
            <a:extLst>
              <a:ext uri="{FF2B5EF4-FFF2-40B4-BE49-F238E27FC236}">
                <a16:creationId xmlns:a16="http://schemas.microsoft.com/office/drawing/2014/main" id="{D9874E9B-CA26-41F7-AC8B-C3FC88238455}"/>
              </a:ext>
            </a:extLst>
          </p:cNvPr>
          <p:cNvPicPr>
            <a:picLocks noChangeAspect="1"/>
          </p:cNvPicPr>
          <p:nvPr/>
        </p:nvPicPr>
        <p:blipFill rotWithShape="1">
          <a:blip r:embed="rId2">
            <a:extLst>
              <a:ext uri="{28A0092B-C50C-407E-A947-70E740481C1C}">
                <a14:useLocalDpi xmlns:a14="http://schemas.microsoft.com/office/drawing/2010/main" val="0"/>
              </a:ext>
            </a:extLst>
          </a:blip>
          <a:srcRect l="31688" t="14464" r="46891" b="31572"/>
          <a:stretch/>
        </p:blipFill>
        <p:spPr>
          <a:xfrm>
            <a:off x="9248129" y="2590079"/>
            <a:ext cx="1332785" cy="1660330"/>
          </a:xfrm>
          <a:prstGeom prst="rect">
            <a:avLst/>
          </a:prstGeom>
          <a:solidFill>
            <a:schemeClr val="bg1"/>
          </a:solidFill>
        </p:spPr>
      </p:pic>
    </p:spTree>
    <p:extLst>
      <p:ext uri="{BB962C8B-B14F-4D97-AF65-F5344CB8AC3E}">
        <p14:creationId xmlns:p14="http://schemas.microsoft.com/office/powerpoint/2010/main" val="145390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C7F-7BAE-4B9B-B233-EE01366AA13F}"/>
              </a:ext>
            </a:extLst>
          </p:cNvPr>
          <p:cNvSpPr>
            <a:spLocks noGrp="1"/>
          </p:cNvSpPr>
          <p:nvPr>
            <p:ph type="title"/>
          </p:nvPr>
        </p:nvSpPr>
        <p:spPr/>
        <p:txBody>
          <a:bodyPr/>
          <a:lstStyle/>
          <a:p>
            <a:r>
              <a:rPr lang="en-US" dirty="0"/>
              <a:t>				OUR TEAM</a:t>
            </a:r>
          </a:p>
        </p:txBody>
      </p:sp>
      <p:sp>
        <p:nvSpPr>
          <p:cNvPr id="3" name="Text Placeholder 2">
            <a:extLst>
              <a:ext uri="{FF2B5EF4-FFF2-40B4-BE49-F238E27FC236}">
                <a16:creationId xmlns:a16="http://schemas.microsoft.com/office/drawing/2014/main" id="{782BB718-0A49-49AF-9827-7C3BACFB64E7}"/>
              </a:ext>
            </a:extLst>
          </p:cNvPr>
          <p:cNvSpPr>
            <a:spLocks noGrp="1"/>
          </p:cNvSpPr>
          <p:nvPr>
            <p:ph type="body" idx="1"/>
          </p:nvPr>
        </p:nvSpPr>
        <p:spPr>
          <a:xfrm>
            <a:off x="347798" y="5421808"/>
            <a:ext cx="3122174" cy="712404"/>
          </a:xfrm>
        </p:spPr>
        <p:txBody>
          <a:bodyPr/>
          <a:lstStyle/>
          <a:p>
            <a:r>
              <a:rPr lang="en-US" dirty="0" err="1"/>
              <a:t>Abena</a:t>
            </a:r>
            <a:r>
              <a:rPr lang="en-US" dirty="0"/>
              <a:t> </a:t>
            </a:r>
            <a:r>
              <a:rPr lang="en-US" dirty="0" err="1"/>
              <a:t>Koramah</a:t>
            </a:r>
            <a:r>
              <a:rPr lang="en-US" dirty="0"/>
              <a:t> Asiedu</a:t>
            </a:r>
          </a:p>
        </p:txBody>
      </p:sp>
      <p:pic>
        <p:nvPicPr>
          <p:cNvPr id="13" name="Picture Placeholder 12">
            <a:extLst>
              <a:ext uri="{FF2B5EF4-FFF2-40B4-BE49-F238E27FC236}">
                <a16:creationId xmlns:a16="http://schemas.microsoft.com/office/drawing/2014/main" id="{74DF6302-4680-4563-929D-882361AACEE2}"/>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1554" t="6431" r="1554" b="14890"/>
          <a:stretch/>
        </p:blipFill>
        <p:spPr>
          <a:xfrm>
            <a:off x="296562" y="2100650"/>
            <a:ext cx="2916195" cy="3150972"/>
          </a:xfrm>
        </p:spPr>
      </p:pic>
      <p:sp>
        <p:nvSpPr>
          <p:cNvPr id="5" name="Text Placeholder 4">
            <a:extLst>
              <a:ext uri="{FF2B5EF4-FFF2-40B4-BE49-F238E27FC236}">
                <a16:creationId xmlns:a16="http://schemas.microsoft.com/office/drawing/2014/main" id="{4D7F1D67-F687-41A6-AA2B-8380CBA7F199}"/>
              </a:ext>
            </a:extLst>
          </p:cNvPr>
          <p:cNvSpPr>
            <a:spLocks noGrp="1"/>
          </p:cNvSpPr>
          <p:nvPr>
            <p:ph type="body" sz="half" idx="18"/>
          </p:nvPr>
        </p:nvSpPr>
        <p:spPr>
          <a:xfrm>
            <a:off x="384033" y="6165874"/>
            <a:ext cx="3049705" cy="576262"/>
          </a:xfrm>
        </p:spPr>
        <p:txBody>
          <a:bodyPr/>
          <a:lstStyle/>
          <a:p>
            <a:endParaRPr lang="en-US" dirty="0"/>
          </a:p>
        </p:txBody>
      </p:sp>
      <p:sp>
        <p:nvSpPr>
          <p:cNvPr id="6" name="Text Placeholder 5">
            <a:extLst>
              <a:ext uri="{FF2B5EF4-FFF2-40B4-BE49-F238E27FC236}">
                <a16:creationId xmlns:a16="http://schemas.microsoft.com/office/drawing/2014/main" id="{F2EA817D-BA4A-4AD0-B300-AE78F1D25D0E}"/>
              </a:ext>
            </a:extLst>
          </p:cNvPr>
          <p:cNvSpPr>
            <a:spLocks noGrp="1"/>
          </p:cNvSpPr>
          <p:nvPr>
            <p:ph type="body" sz="quarter" idx="3"/>
          </p:nvPr>
        </p:nvSpPr>
        <p:spPr>
          <a:xfrm>
            <a:off x="3945470" y="5352546"/>
            <a:ext cx="3063240" cy="576262"/>
          </a:xfrm>
        </p:spPr>
        <p:txBody>
          <a:bodyPr/>
          <a:lstStyle/>
          <a:p>
            <a:r>
              <a:rPr lang="en-US" dirty="0"/>
              <a:t>Samuel Frimpong</a:t>
            </a:r>
          </a:p>
        </p:txBody>
      </p:sp>
      <p:pic>
        <p:nvPicPr>
          <p:cNvPr id="15" name="Picture Placeholder 14">
            <a:extLst>
              <a:ext uri="{FF2B5EF4-FFF2-40B4-BE49-F238E27FC236}">
                <a16:creationId xmlns:a16="http://schemas.microsoft.com/office/drawing/2014/main" id="{AD756421-0D5D-4CF4-AC4E-5E45B1653B45}"/>
              </a:ext>
            </a:extLst>
          </p:cNvPr>
          <p:cNvPicPr>
            <a:picLocks noGrp="1" noChangeAspect="1"/>
          </p:cNvPicPr>
          <p:nvPr>
            <p:ph type="pic" idx="21"/>
          </p:nvPr>
        </p:nvPicPr>
        <p:blipFill rotWithShape="1">
          <a:blip r:embed="rId3">
            <a:extLst>
              <a:ext uri="{28A0092B-C50C-407E-A947-70E740481C1C}">
                <a14:useLocalDpi xmlns:a14="http://schemas.microsoft.com/office/drawing/2010/main" val="0"/>
              </a:ext>
            </a:extLst>
          </a:blip>
          <a:srcRect l="398" t="15342" r="-398" b="45772"/>
          <a:stretch/>
        </p:blipFill>
        <p:spPr>
          <a:xfrm>
            <a:off x="3945470" y="2100649"/>
            <a:ext cx="3063240" cy="3251897"/>
          </a:xfrm>
        </p:spPr>
      </p:pic>
      <p:sp>
        <p:nvSpPr>
          <p:cNvPr id="8" name="Text Placeholder 7">
            <a:extLst>
              <a:ext uri="{FF2B5EF4-FFF2-40B4-BE49-F238E27FC236}">
                <a16:creationId xmlns:a16="http://schemas.microsoft.com/office/drawing/2014/main" id="{335AD6A6-AECC-45DE-B42D-CDE067696460}"/>
              </a:ext>
            </a:extLst>
          </p:cNvPr>
          <p:cNvSpPr>
            <a:spLocks noGrp="1"/>
          </p:cNvSpPr>
          <p:nvPr>
            <p:ph type="body" sz="half" idx="19"/>
          </p:nvPr>
        </p:nvSpPr>
        <p:spPr>
          <a:xfrm>
            <a:off x="3953603" y="6104771"/>
            <a:ext cx="3067297" cy="605703"/>
          </a:xfrm>
        </p:spPr>
        <p:txBody>
          <a:bodyPr/>
          <a:lstStyle/>
          <a:p>
            <a:endParaRPr lang="en-US" dirty="0"/>
          </a:p>
        </p:txBody>
      </p:sp>
      <p:sp>
        <p:nvSpPr>
          <p:cNvPr id="9" name="Text Placeholder 8">
            <a:extLst>
              <a:ext uri="{FF2B5EF4-FFF2-40B4-BE49-F238E27FC236}">
                <a16:creationId xmlns:a16="http://schemas.microsoft.com/office/drawing/2014/main" id="{99C50768-E947-455F-91EF-2F9036596240}"/>
              </a:ext>
            </a:extLst>
          </p:cNvPr>
          <p:cNvSpPr>
            <a:spLocks noGrp="1"/>
          </p:cNvSpPr>
          <p:nvPr>
            <p:ph type="body" sz="quarter" idx="13"/>
          </p:nvPr>
        </p:nvSpPr>
        <p:spPr>
          <a:xfrm>
            <a:off x="7539502" y="5484771"/>
            <a:ext cx="3063505" cy="576262"/>
          </a:xfrm>
        </p:spPr>
        <p:txBody>
          <a:bodyPr/>
          <a:lstStyle/>
          <a:p>
            <a:r>
              <a:rPr lang="en-US" dirty="0"/>
              <a:t>Perry Terry </a:t>
            </a:r>
            <a:r>
              <a:rPr lang="en-US" dirty="0" err="1"/>
              <a:t>Darku</a:t>
            </a:r>
            <a:endParaRPr lang="en-US" dirty="0"/>
          </a:p>
        </p:txBody>
      </p:sp>
      <p:sp>
        <p:nvSpPr>
          <p:cNvPr id="11" name="Text Placeholder 10">
            <a:extLst>
              <a:ext uri="{FF2B5EF4-FFF2-40B4-BE49-F238E27FC236}">
                <a16:creationId xmlns:a16="http://schemas.microsoft.com/office/drawing/2014/main" id="{364A5D94-F1E5-47E8-A0B1-F3F49D0252D4}"/>
              </a:ext>
            </a:extLst>
          </p:cNvPr>
          <p:cNvSpPr>
            <a:spLocks noGrp="1"/>
          </p:cNvSpPr>
          <p:nvPr>
            <p:ph type="body" sz="half" idx="20"/>
          </p:nvPr>
        </p:nvSpPr>
        <p:spPr>
          <a:xfrm>
            <a:off x="7535444" y="6134212"/>
            <a:ext cx="3067563" cy="576262"/>
          </a:xfrm>
        </p:spPr>
        <p:txBody>
          <a:bodyPr/>
          <a:lstStyle/>
          <a:p>
            <a:endParaRPr lang="en-US" dirty="0"/>
          </a:p>
        </p:txBody>
      </p:sp>
      <p:pic>
        <p:nvPicPr>
          <p:cNvPr id="25" name="Picture Placeholder 24">
            <a:extLst>
              <a:ext uri="{FF2B5EF4-FFF2-40B4-BE49-F238E27FC236}">
                <a16:creationId xmlns:a16="http://schemas.microsoft.com/office/drawing/2014/main" id="{195CFBFB-9635-4BB2-AD3A-7DA8A605D4A5}"/>
              </a:ext>
            </a:extLst>
          </p:cNvPr>
          <p:cNvPicPr>
            <a:picLocks noGrp="1" noChangeAspect="1"/>
          </p:cNvPicPr>
          <p:nvPr>
            <p:ph type="pic" idx="22"/>
          </p:nvPr>
        </p:nvPicPr>
        <p:blipFill rotWithShape="1">
          <a:blip r:embed="rId4">
            <a:extLst>
              <a:ext uri="{28A0092B-C50C-407E-A947-70E740481C1C}">
                <a14:useLocalDpi xmlns:a14="http://schemas.microsoft.com/office/drawing/2010/main" val="0"/>
              </a:ext>
            </a:extLst>
          </a:blip>
          <a:srcRect l="-972" t="9196" r="7375" b="23008"/>
          <a:stretch/>
        </p:blipFill>
        <p:spPr>
          <a:xfrm>
            <a:off x="7535444" y="2100649"/>
            <a:ext cx="2867710" cy="3384122"/>
          </a:xfrm>
        </p:spPr>
      </p:pic>
    </p:spTree>
    <p:extLst>
      <p:ext uri="{BB962C8B-B14F-4D97-AF65-F5344CB8AC3E}">
        <p14:creationId xmlns:p14="http://schemas.microsoft.com/office/powerpoint/2010/main" val="3924441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0005-8453-4B05-85D8-F076C948CC7E}"/>
              </a:ext>
            </a:extLst>
          </p:cNvPr>
          <p:cNvSpPr>
            <a:spLocks noGrp="1"/>
          </p:cNvSpPr>
          <p:nvPr>
            <p:ph type="title"/>
          </p:nvPr>
        </p:nvSpPr>
        <p:spPr/>
        <p:txBody>
          <a:bodyPr/>
          <a:lstStyle/>
          <a:p>
            <a:r>
              <a:rPr lang="en-US" dirty="0"/>
              <a:t>			OUR TEAM</a:t>
            </a:r>
          </a:p>
        </p:txBody>
      </p:sp>
      <p:sp>
        <p:nvSpPr>
          <p:cNvPr id="3" name="Text Placeholder 2">
            <a:extLst>
              <a:ext uri="{FF2B5EF4-FFF2-40B4-BE49-F238E27FC236}">
                <a16:creationId xmlns:a16="http://schemas.microsoft.com/office/drawing/2014/main" id="{1B073A47-F4F4-4190-A597-E49BC6BB9FE5}"/>
              </a:ext>
            </a:extLst>
          </p:cNvPr>
          <p:cNvSpPr>
            <a:spLocks noGrp="1"/>
          </p:cNvSpPr>
          <p:nvPr>
            <p:ph type="body" idx="1"/>
          </p:nvPr>
        </p:nvSpPr>
        <p:spPr>
          <a:xfrm>
            <a:off x="452850" y="5764659"/>
            <a:ext cx="3049705" cy="485154"/>
          </a:xfrm>
        </p:spPr>
        <p:txBody>
          <a:bodyPr/>
          <a:lstStyle/>
          <a:p>
            <a:r>
              <a:rPr lang="en-US" dirty="0"/>
              <a:t>Dan </a:t>
            </a:r>
            <a:r>
              <a:rPr lang="en-US" dirty="0" err="1"/>
              <a:t>Serebo</a:t>
            </a:r>
            <a:r>
              <a:rPr lang="en-US" dirty="0"/>
              <a:t> </a:t>
            </a:r>
            <a:r>
              <a:rPr lang="en-US" dirty="0" err="1"/>
              <a:t>Quaicoe</a:t>
            </a:r>
            <a:endParaRPr lang="en-US" dirty="0"/>
          </a:p>
        </p:txBody>
      </p:sp>
      <p:sp>
        <p:nvSpPr>
          <p:cNvPr id="5" name="Text Placeholder 4">
            <a:extLst>
              <a:ext uri="{FF2B5EF4-FFF2-40B4-BE49-F238E27FC236}">
                <a16:creationId xmlns:a16="http://schemas.microsoft.com/office/drawing/2014/main" id="{DED928B9-594B-4FB3-B015-B7F389D6C308}"/>
              </a:ext>
            </a:extLst>
          </p:cNvPr>
          <p:cNvSpPr>
            <a:spLocks noGrp="1"/>
          </p:cNvSpPr>
          <p:nvPr>
            <p:ph type="body" sz="half" idx="18"/>
          </p:nvPr>
        </p:nvSpPr>
        <p:spPr>
          <a:xfrm>
            <a:off x="446398" y="6330742"/>
            <a:ext cx="3049705" cy="485154"/>
          </a:xfrm>
        </p:spPr>
        <p:txBody>
          <a:bodyPr/>
          <a:lstStyle/>
          <a:p>
            <a:endParaRPr lang="en-US" dirty="0"/>
          </a:p>
        </p:txBody>
      </p:sp>
      <p:sp>
        <p:nvSpPr>
          <p:cNvPr id="6" name="Text Placeholder 5">
            <a:extLst>
              <a:ext uri="{FF2B5EF4-FFF2-40B4-BE49-F238E27FC236}">
                <a16:creationId xmlns:a16="http://schemas.microsoft.com/office/drawing/2014/main" id="{68054A91-7C31-423D-BBA6-F16253AEE05F}"/>
              </a:ext>
            </a:extLst>
          </p:cNvPr>
          <p:cNvSpPr>
            <a:spLocks noGrp="1"/>
          </p:cNvSpPr>
          <p:nvPr>
            <p:ph type="body" sz="quarter" idx="3"/>
          </p:nvPr>
        </p:nvSpPr>
        <p:spPr>
          <a:xfrm>
            <a:off x="3834934" y="5777490"/>
            <a:ext cx="3063240" cy="459493"/>
          </a:xfrm>
        </p:spPr>
        <p:txBody>
          <a:bodyPr/>
          <a:lstStyle/>
          <a:p>
            <a:r>
              <a:rPr lang="en-US" dirty="0"/>
              <a:t>Ebenezer </a:t>
            </a:r>
            <a:r>
              <a:rPr lang="en-US" dirty="0" err="1"/>
              <a:t>Afriye</a:t>
            </a:r>
            <a:endParaRPr lang="en-US" dirty="0"/>
          </a:p>
        </p:txBody>
      </p:sp>
      <p:sp>
        <p:nvSpPr>
          <p:cNvPr id="8" name="Text Placeholder 7">
            <a:extLst>
              <a:ext uri="{FF2B5EF4-FFF2-40B4-BE49-F238E27FC236}">
                <a16:creationId xmlns:a16="http://schemas.microsoft.com/office/drawing/2014/main" id="{B72C3F37-B0DE-4E6D-8ADE-4E9E16F1807F}"/>
              </a:ext>
            </a:extLst>
          </p:cNvPr>
          <p:cNvSpPr>
            <a:spLocks noGrp="1"/>
          </p:cNvSpPr>
          <p:nvPr>
            <p:ph type="body" sz="half" idx="19"/>
          </p:nvPr>
        </p:nvSpPr>
        <p:spPr>
          <a:xfrm>
            <a:off x="3830877" y="6236983"/>
            <a:ext cx="3067297" cy="578913"/>
          </a:xfrm>
        </p:spPr>
        <p:txBody>
          <a:bodyPr/>
          <a:lstStyle/>
          <a:p>
            <a:endParaRPr lang="en-US" dirty="0"/>
          </a:p>
        </p:txBody>
      </p:sp>
      <p:sp>
        <p:nvSpPr>
          <p:cNvPr id="9" name="Text Placeholder 8">
            <a:extLst>
              <a:ext uri="{FF2B5EF4-FFF2-40B4-BE49-F238E27FC236}">
                <a16:creationId xmlns:a16="http://schemas.microsoft.com/office/drawing/2014/main" id="{4EAA51BA-C410-42FF-94DA-1902BB7251D7}"/>
              </a:ext>
            </a:extLst>
          </p:cNvPr>
          <p:cNvSpPr>
            <a:spLocks noGrp="1"/>
          </p:cNvSpPr>
          <p:nvPr>
            <p:ph type="body" sz="quarter" idx="13"/>
          </p:nvPr>
        </p:nvSpPr>
        <p:spPr>
          <a:xfrm>
            <a:off x="7329407" y="5890235"/>
            <a:ext cx="3063505" cy="405131"/>
          </a:xfrm>
        </p:spPr>
        <p:txBody>
          <a:bodyPr/>
          <a:lstStyle/>
          <a:p>
            <a:endParaRPr lang="en-US" dirty="0"/>
          </a:p>
        </p:txBody>
      </p:sp>
      <p:pic>
        <p:nvPicPr>
          <p:cNvPr id="7" name="Picture Placeholder 6">
            <a:extLst>
              <a:ext uri="{FF2B5EF4-FFF2-40B4-BE49-F238E27FC236}">
                <a16:creationId xmlns:a16="http://schemas.microsoft.com/office/drawing/2014/main" id="{B6E91226-6DDA-4C56-B468-17D5313423C7}"/>
              </a:ext>
            </a:extLst>
          </p:cNvPr>
          <p:cNvPicPr>
            <a:picLocks noGrp="1" noChangeAspect="1"/>
          </p:cNvPicPr>
          <p:nvPr>
            <p:ph type="pic" idx="22"/>
          </p:nvPr>
        </p:nvPicPr>
        <p:blipFill rotWithShape="1">
          <a:blip r:embed="rId2">
            <a:extLst>
              <a:ext uri="{28A0092B-C50C-407E-A947-70E740481C1C}">
                <a14:useLocalDpi xmlns:a14="http://schemas.microsoft.com/office/drawing/2010/main" val="0"/>
              </a:ext>
            </a:extLst>
          </a:blip>
          <a:srcRect l="-74" t="1380" r="74" b="28591"/>
          <a:stretch/>
        </p:blipFill>
        <p:spPr>
          <a:xfrm>
            <a:off x="7131822" y="2100648"/>
            <a:ext cx="3063505" cy="3523106"/>
          </a:xfrm>
        </p:spPr>
      </p:pic>
      <p:sp>
        <p:nvSpPr>
          <p:cNvPr id="11" name="Text Placeholder 10">
            <a:extLst>
              <a:ext uri="{FF2B5EF4-FFF2-40B4-BE49-F238E27FC236}">
                <a16:creationId xmlns:a16="http://schemas.microsoft.com/office/drawing/2014/main" id="{9351A663-C8C1-44A2-8D83-B1D2C2EEDC8C}"/>
              </a:ext>
            </a:extLst>
          </p:cNvPr>
          <p:cNvSpPr>
            <a:spLocks noGrp="1"/>
          </p:cNvSpPr>
          <p:nvPr>
            <p:ph type="body" sz="half" idx="20"/>
          </p:nvPr>
        </p:nvSpPr>
        <p:spPr>
          <a:xfrm>
            <a:off x="7329407" y="6335967"/>
            <a:ext cx="3067563" cy="531211"/>
          </a:xfrm>
        </p:spPr>
        <p:txBody>
          <a:bodyPr/>
          <a:lstStyle/>
          <a:p>
            <a:endParaRPr lang="en-US" dirty="0"/>
          </a:p>
        </p:txBody>
      </p:sp>
      <p:pic>
        <p:nvPicPr>
          <p:cNvPr id="20" name="Picture Placeholder 19">
            <a:extLst>
              <a:ext uri="{FF2B5EF4-FFF2-40B4-BE49-F238E27FC236}">
                <a16:creationId xmlns:a16="http://schemas.microsoft.com/office/drawing/2014/main" id="{FFDD7217-5D14-48D6-B1C6-94B1FE35FA95}"/>
              </a:ext>
            </a:extLst>
          </p:cNvPr>
          <p:cNvPicPr>
            <a:picLocks noGrp="1" noChangeAspect="1"/>
          </p:cNvPicPr>
          <p:nvPr>
            <p:ph type="pic" idx="21"/>
          </p:nvPr>
        </p:nvPicPr>
        <p:blipFill rotWithShape="1">
          <a:blip r:embed="rId3">
            <a:extLst>
              <a:ext uri="{28A0092B-C50C-407E-A947-70E740481C1C}">
                <a14:useLocalDpi xmlns:a14="http://schemas.microsoft.com/office/drawing/2010/main" val="0"/>
              </a:ext>
            </a:extLst>
          </a:blip>
          <a:srcRect l="8847" t="21366" r="3214" b="40619"/>
          <a:stretch/>
        </p:blipFill>
        <p:spPr>
          <a:xfrm>
            <a:off x="3830611" y="2100648"/>
            <a:ext cx="3067563" cy="3676842"/>
          </a:xfrm>
        </p:spPr>
      </p:pic>
      <p:pic>
        <p:nvPicPr>
          <p:cNvPr id="24" name="Picture Placeholder 23">
            <a:extLst>
              <a:ext uri="{FF2B5EF4-FFF2-40B4-BE49-F238E27FC236}">
                <a16:creationId xmlns:a16="http://schemas.microsoft.com/office/drawing/2014/main" id="{BDB59FC2-8A11-4367-B411-D5EAABAB55AA}"/>
              </a:ext>
            </a:extLst>
          </p:cNvPr>
          <p:cNvPicPr>
            <a:picLocks noGrp="1" noChangeAspect="1"/>
          </p:cNvPicPr>
          <p:nvPr>
            <p:ph type="pic" idx="15"/>
          </p:nvPr>
        </p:nvPicPr>
        <p:blipFill rotWithShape="1">
          <a:blip r:embed="rId4">
            <a:extLst>
              <a:ext uri="{28A0092B-C50C-407E-A947-70E740481C1C}">
                <a14:useLocalDpi xmlns:a14="http://schemas.microsoft.com/office/drawing/2010/main" val="0"/>
              </a:ext>
            </a:extLst>
          </a:blip>
          <a:srcRect t="20147" b="31242"/>
          <a:stretch/>
        </p:blipFill>
        <p:spPr>
          <a:xfrm>
            <a:off x="452850" y="2100648"/>
            <a:ext cx="3049705" cy="3523106"/>
          </a:xfrm>
        </p:spPr>
      </p:pic>
    </p:spTree>
    <p:extLst>
      <p:ext uri="{BB962C8B-B14F-4D97-AF65-F5344CB8AC3E}">
        <p14:creationId xmlns:p14="http://schemas.microsoft.com/office/powerpoint/2010/main" val="78566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D4B-43E5-4985-8337-5347F9D49CE6}"/>
              </a:ext>
            </a:extLst>
          </p:cNvPr>
          <p:cNvSpPr>
            <a:spLocks noGrp="1"/>
          </p:cNvSpPr>
          <p:nvPr>
            <p:ph type="title"/>
          </p:nvPr>
        </p:nvSpPr>
        <p:spPr/>
        <p:txBody>
          <a:bodyPr/>
          <a:lstStyle/>
          <a:p>
            <a:r>
              <a:rPr lang="en-US" dirty="0"/>
              <a:t>				OUR TEAM</a:t>
            </a:r>
          </a:p>
        </p:txBody>
      </p:sp>
      <p:sp>
        <p:nvSpPr>
          <p:cNvPr id="3" name="Text Placeholder 2">
            <a:extLst>
              <a:ext uri="{FF2B5EF4-FFF2-40B4-BE49-F238E27FC236}">
                <a16:creationId xmlns:a16="http://schemas.microsoft.com/office/drawing/2014/main" id="{5ECF83A8-B8FF-43F6-9C2F-C7094B16E710}"/>
              </a:ext>
            </a:extLst>
          </p:cNvPr>
          <p:cNvSpPr>
            <a:spLocks noGrp="1"/>
          </p:cNvSpPr>
          <p:nvPr>
            <p:ph type="body" idx="1"/>
          </p:nvPr>
        </p:nvSpPr>
        <p:spPr>
          <a:xfrm>
            <a:off x="519679" y="5528510"/>
            <a:ext cx="3049705" cy="576262"/>
          </a:xfrm>
        </p:spPr>
        <p:txBody>
          <a:bodyPr/>
          <a:lstStyle/>
          <a:p>
            <a:endParaRPr lang="en-US" dirty="0"/>
          </a:p>
        </p:txBody>
      </p:sp>
      <p:pic>
        <p:nvPicPr>
          <p:cNvPr id="13" name="Picture Placeholder 12">
            <a:extLst>
              <a:ext uri="{FF2B5EF4-FFF2-40B4-BE49-F238E27FC236}">
                <a16:creationId xmlns:a16="http://schemas.microsoft.com/office/drawing/2014/main" id="{CD451FFB-26FC-4661-A6FB-50FF282D7C65}"/>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876" t="9619" r="876" b="30232"/>
          <a:stretch/>
        </p:blipFill>
        <p:spPr>
          <a:xfrm>
            <a:off x="519678" y="1975552"/>
            <a:ext cx="3049705" cy="3494616"/>
          </a:xfrm>
        </p:spPr>
      </p:pic>
      <p:sp>
        <p:nvSpPr>
          <p:cNvPr id="5" name="Text Placeholder 4">
            <a:extLst>
              <a:ext uri="{FF2B5EF4-FFF2-40B4-BE49-F238E27FC236}">
                <a16:creationId xmlns:a16="http://schemas.microsoft.com/office/drawing/2014/main" id="{AF9CB48F-A6D0-421D-9D07-48F0CA9FD1DD}"/>
              </a:ext>
            </a:extLst>
          </p:cNvPr>
          <p:cNvSpPr>
            <a:spLocks noGrp="1"/>
          </p:cNvSpPr>
          <p:nvPr>
            <p:ph type="body" sz="half" idx="18"/>
          </p:nvPr>
        </p:nvSpPr>
        <p:spPr>
          <a:xfrm>
            <a:off x="519680" y="6163114"/>
            <a:ext cx="3049705" cy="634604"/>
          </a:xfrm>
        </p:spPr>
        <p:txBody>
          <a:bodyPr/>
          <a:lstStyle/>
          <a:p>
            <a:endParaRPr lang="en-US"/>
          </a:p>
        </p:txBody>
      </p:sp>
    </p:spTree>
    <p:extLst>
      <p:ext uri="{BB962C8B-B14F-4D97-AF65-F5344CB8AC3E}">
        <p14:creationId xmlns:p14="http://schemas.microsoft.com/office/powerpoint/2010/main" val="254070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DD5F-5620-4914-ABC3-9A3342A5FE0C}"/>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00C16554-927E-4EC3-8182-D291C4FC976B}"/>
              </a:ext>
            </a:extLst>
          </p:cNvPr>
          <p:cNvSpPr>
            <a:spLocks noGrp="1"/>
          </p:cNvSpPr>
          <p:nvPr>
            <p:ph type="subTitle" idx="1"/>
          </p:nvPr>
        </p:nvSpPr>
        <p:spPr/>
        <p:txBody>
          <a:bodyPr/>
          <a:lstStyle/>
          <a:p>
            <a:r>
              <a:rPr lang="en-US" dirty="0">
                <a:solidFill>
                  <a:srgbClr val="FFC000"/>
                </a:solidFill>
              </a:rPr>
              <a:t>SLYDE</a:t>
            </a:r>
            <a:r>
              <a:rPr lang="en-US" dirty="0"/>
              <a:t> away</a:t>
            </a:r>
          </a:p>
        </p:txBody>
      </p:sp>
      <p:pic>
        <p:nvPicPr>
          <p:cNvPr id="4" name="Picture 3">
            <a:extLst>
              <a:ext uri="{FF2B5EF4-FFF2-40B4-BE49-F238E27FC236}">
                <a16:creationId xmlns:a16="http://schemas.microsoft.com/office/drawing/2014/main" id="{73A65DB5-90AB-4979-BF50-9E2DB94E6EEE}"/>
              </a:ext>
            </a:extLst>
          </p:cNvPr>
          <p:cNvPicPr>
            <a:picLocks noChangeAspect="1"/>
          </p:cNvPicPr>
          <p:nvPr/>
        </p:nvPicPr>
        <p:blipFill rotWithShape="1">
          <a:blip r:embed="rId2">
            <a:extLst>
              <a:ext uri="{28A0092B-C50C-407E-A947-70E740481C1C}">
                <a14:useLocalDpi xmlns:a14="http://schemas.microsoft.com/office/drawing/2010/main" val="0"/>
              </a:ext>
            </a:extLst>
          </a:blip>
          <a:srcRect l="31688" t="14464" r="46891" b="31572"/>
          <a:stretch/>
        </p:blipFill>
        <p:spPr>
          <a:xfrm>
            <a:off x="9136919" y="2590079"/>
            <a:ext cx="1332785" cy="1660330"/>
          </a:xfrm>
          <a:prstGeom prst="rect">
            <a:avLst/>
          </a:prstGeom>
          <a:solidFill>
            <a:schemeClr val="bg1"/>
          </a:solidFill>
        </p:spPr>
      </p:pic>
    </p:spTree>
    <p:extLst>
      <p:ext uri="{BB962C8B-B14F-4D97-AF65-F5344CB8AC3E}">
        <p14:creationId xmlns:p14="http://schemas.microsoft.com/office/powerpoint/2010/main" val="243840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480A-1885-42B3-B6F0-FA3D67EA7F54}"/>
              </a:ext>
            </a:extLst>
          </p:cNvPr>
          <p:cNvSpPr>
            <a:spLocks noGrp="1"/>
          </p:cNvSpPr>
          <p:nvPr>
            <p:ph type="title"/>
          </p:nvPr>
        </p:nvSpPr>
        <p:spPr/>
        <p:txBody>
          <a:bodyPr>
            <a:normAutofit fontScale="90000"/>
          </a:bodyPr>
          <a:lstStyle/>
          <a:p>
            <a:r>
              <a:rPr lang="en-US" dirty="0"/>
              <a:t>   		</a:t>
            </a:r>
            <a:br>
              <a:rPr lang="en-US" dirty="0"/>
            </a:br>
            <a:br>
              <a:rPr lang="en-US" dirty="0"/>
            </a:br>
            <a:r>
              <a:rPr lang="en-US" dirty="0"/>
              <a:t>		 </a:t>
            </a:r>
            <a:r>
              <a:rPr lang="en-US" sz="4000" dirty="0"/>
              <a:t>WHAT IS </a:t>
            </a:r>
            <a:r>
              <a:rPr lang="en-US" sz="4000" dirty="0">
                <a:solidFill>
                  <a:srgbClr val="FFC000"/>
                </a:solidFill>
              </a:rPr>
              <a:t>SLYDEHUB</a:t>
            </a:r>
            <a:r>
              <a:rPr lang="en-US" sz="4000" dirty="0">
                <a:solidFill>
                  <a:schemeClr val="accent6">
                    <a:lumMod val="60000"/>
                    <a:lumOff val="40000"/>
                  </a:schemeClr>
                </a:solidFill>
              </a:rPr>
              <a:t> </a:t>
            </a:r>
            <a:r>
              <a:rPr lang="en-US" sz="4000" dirty="0"/>
              <a:t>?</a:t>
            </a:r>
            <a:br>
              <a:rPr lang="en-US" dirty="0"/>
            </a:br>
            <a:br>
              <a:rPr lang="en-US" dirty="0"/>
            </a:br>
            <a:endParaRPr lang="en-US" sz="2200" dirty="0">
              <a:solidFill>
                <a:schemeClr val="bg1"/>
              </a:solidFill>
            </a:endParaRPr>
          </a:p>
        </p:txBody>
      </p:sp>
      <p:sp>
        <p:nvSpPr>
          <p:cNvPr id="3" name="Content Placeholder 2">
            <a:extLst>
              <a:ext uri="{FF2B5EF4-FFF2-40B4-BE49-F238E27FC236}">
                <a16:creationId xmlns:a16="http://schemas.microsoft.com/office/drawing/2014/main" id="{65468E44-EBE8-4D77-8B82-994C646592EB}"/>
              </a:ext>
            </a:extLst>
          </p:cNvPr>
          <p:cNvSpPr>
            <a:spLocks noGrp="1"/>
          </p:cNvSpPr>
          <p:nvPr>
            <p:ph idx="1"/>
          </p:nvPr>
        </p:nvSpPr>
        <p:spPr>
          <a:xfrm>
            <a:off x="680321" y="2336872"/>
            <a:ext cx="9613861" cy="4422273"/>
          </a:xfrm>
        </p:spPr>
        <p:txBody>
          <a:bodyPr>
            <a:normAutofit/>
          </a:bodyPr>
          <a:lstStyle/>
          <a:p>
            <a:r>
              <a:rPr lang="en-US" sz="2400" dirty="0">
                <a:solidFill>
                  <a:srgbClr val="FFC000"/>
                </a:solidFill>
              </a:rPr>
              <a:t>SLYDEHUB</a:t>
            </a:r>
            <a:r>
              <a:rPr lang="en-US" sz="2400" dirty="0">
                <a:solidFill>
                  <a:schemeClr val="bg1"/>
                </a:solidFill>
              </a:rPr>
              <a:t> </a:t>
            </a:r>
            <a:r>
              <a:rPr lang="en-US" sz="2400" dirty="0"/>
              <a:t>is an android mobile application made by incorporating </a:t>
            </a:r>
            <a:r>
              <a:rPr lang="en-US" sz="2400" dirty="0" err="1"/>
              <a:t>mysql</a:t>
            </a:r>
            <a:r>
              <a:rPr lang="en-US" sz="2400" dirty="0"/>
              <a:t> alchemy, python flask and flutter codes to create a simplistic user friendly interface for KNUST Engineering students. </a:t>
            </a:r>
          </a:p>
          <a:p>
            <a:pPr marL="0" indent="0">
              <a:buNone/>
            </a:pPr>
            <a:endParaRPr lang="en-US" sz="2400" dirty="0"/>
          </a:p>
          <a:p>
            <a:r>
              <a:rPr lang="en-US" sz="2400" dirty="0"/>
              <a:t>The Application is a </a:t>
            </a:r>
            <a:r>
              <a:rPr lang="en-US" sz="2400" dirty="0">
                <a:solidFill>
                  <a:schemeClr val="bg1"/>
                </a:solidFill>
              </a:rPr>
              <a:t>portable library </a:t>
            </a:r>
            <a:r>
              <a:rPr lang="en-US" sz="2400" dirty="0"/>
              <a:t>that is presented in an easy to use, reliable, free to download and easily accessible format</a:t>
            </a:r>
            <a:r>
              <a:rPr lang="en-US" sz="2000" dirty="0"/>
              <a:t>.</a:t>
            </a:r>
          </a:p>
          <a:p>
            <a:endParaRPr lang="en-US" sz="2000" b="1" dirty="0"/>
          </a:p>
          <a:p>
            <a:r>
              <a:rPr lang="en-US" dirty="0"/>
              <a:t>It aims to be the primary choice for distributing and accessing lecture materials for all members of the KNUST College of Engineering.</a:t>
            </a:r>
            <a:endParaRPr lang="en-US" sz="2100" b="1" dirty="0"/>
          </a:p>
          <a:p>
            <a:pPr marL="0" indent="0">
              <a:buNone/>
            </a:pPr>
            <a:endParaRPr lang="en-US" dirty="0"/>
          </a:p>
          <a:p>
            <a:pPr marL="0" indent="0">
              <a:buNone/>
            </a:pPr>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F1639A04-99F5-4C96-A3CD-922B558E6A07}"/>
              </a:ext>
            </a:extLst>
          </p:cNvPr>
          <p:cNvSpPr>
            <a:spLocks noGrp="1"/>
          </p:cNvSpPr>
          <p:nvPr>
            <p:ph sz="half" idx="4294967295"/>
          </p:nvPr>
        </p:nvSpPr>
        <p:spPr>
          <a:xfrm>
            <a:off x="6178550" y="3978275"/>
            <a:ext cx="6013450" cy="2657475"/>
          </a:xfrm>
        </p:spPr>
        <p:txBody>
          <a:bodyPr>
            <a:normAutofit/>
          </a:bodyPr>
          <a:lstStyle/>
          <a:p>
            <a:pPr marL="0" indent="0">
              <a:buNone/>
            </a:pPr>
            <a:endParaRPr lang="en-US" sz="1900" b="1" dirty="0"/>
          </a:p>
          <a:p>
            <a:pPr marL="0" indent="0">
              <a:buNone/>
            </a:pPr>
            <a:endParaRPr lang="en-US" sz="1900" b="1"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699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3CBE1-E541-4FB9-B533-3EDCFE481F1C}"/>
              </a:ext>
            </a:extLst>
          </p:cNvPr>
          <p:cNvSpPr>
            <a:spLocks noGrp="1"/>
          </p:cNvSpPr>
          <p:nvPr>
            <p:ph type="title"/>
          </p:nvPr>
        </p:nvSpPr>
        <p:spPr/>
        <p:txBody>
          <a:bodyPr/>
          <a:lstStyle/>
          <a:p>
            <a:r>
              <a:rPr lang="en-US" dirty="0"/>
              <a:t>			APP FEATURES</a:t>
            </a:r>
          </a:p>
        </p:txBody>
      </p:sp>
      <p:sp>
        <p:nvSpPr>
          <p:cNvPr id="6" name="Content Placeholder 5">
            <a:extLst>
              <a:ext uri="{FF2B5EF4-FFF2-40B4-BE49-F238E27FC236}">
                <a16:creationId xmlns:a16="http://schemas.microsoft.com/office/drawing/2014/main" id="{AB0424DE-76A4-491F-84A4-59FA0250D6B6}"/>
              </a:ext>
            </a:extLst>
          </p:cNvPr>
          <p:cNvSpPr>
            <a:spLocks noGrp="1"/>
          </p:cNvSpPr>
          <p:nvPr>
            <p:ph idx="1"/>
          </p:nvPr>
        </p:nvSpPr>
        <p:spPr>
          <a:xfrm>
            <a:off x="680321" y="2336873"/>
            <a:ext cx="9613861" cy="4138068"/>
          </a:xfrm>
        </p:spPr>
        <p:txBody>
          <a:bodyPr>
            <a:normAutofit/>
          </a:bodyPr>
          <a:lstStyle/>
          <a:p>
            <a:r>
              <a:rPr lang="en-US" dirty="0"/>
              <a:t>The application features a vast array of </a:t>
            </a:r>
            <a:r>
              <a:rPr lang="en-US" dirty="0">
                <a:solidFill>
                  <a:schemeClr val="bg1"/>
                </a:solidFill>
              </a:rPr>
              <a:t>lecture materials</a:t>
            </a:r>
            <a:r>
              <a:rPr lang="en-US" dirty="0"/>
              <a:t> for all engineering courses offered in KNUST in the various semesters and years. </a:t>
            </a:r>
          </a:p>
          <a:p>
            <a:pPr marL="0" indent="0">
              <a:buNone/>
            </a:pPr>
            <a:r>
              <a:rPr lang="en-US" dirty="0"/>
              <a:t> </a:t>
            </a:r>
          </a:p>
          <a:p>
            <a:pPr marL="0" indent="0">
              <a:buNone/>
            </a:pPr>
            <a:r>
              <a:rPr lang="en-US" dirty="0"/>
              <a:t>Some of these include:</a:t>
            </a:r>
          </a:p>
          <a:p>
            <a:pPr lvl="1"/>
            <a:r>
              <a:rPr lang="en-US" b="1" dirty="0"/>
              <a:t>Lecture slides</a:t>
            </a:r>
          </a:p>
          <a:p>
            <a:pPr lvl="1"/>
            <a:r>
              <a:rPr lang="en-US" b="1" dirty="0"/>
              <a:t>Pdfs</a:t>
            </a:r>
          </a:p>
          <a:p>
            <a:pPr lvl="1"/>
            <a:r>
              <a:rPr lang="en-US" b="1" dirty="0"/>
              <a:t>Books for various courses</a:t>
            </a:r>
          </a:p>
          <a:p>
            <a:pPr lvl="1"/>
            <a:r>
              <a:rPr lang="en-US" b="1" dirty="0"/>
              <a:t>Links for supplementary </a:t>
            </a:r>
            <a:r>
              <a:rPr lang="en-US" b="1" dirty="0" err="1"/>
              <a:t>Youtube</a:t>
            </a:r>
            <a:r>
              <a:rPr lang="en-US" b="1" dirty="0"/>
              <a:t> videos</a:t>
            </a:r>
          </a:p>
          <a:p>
            <a:pPr lvl="1"/>
            <a:r>
              <a:rPr lang="en-US" b="1" dirty="0"/>
              <a:t>Downloadable content</a:t>
            </a:r>
          </a:p>
          <a:p>
            <a:endParaRPr lang="en-US" dirty="0"/>
          </a:p>
          <a:p>
            <a:endParaRPr lang="en-US" dirty="0"/>
          </a:p>
        </p:txBody>
      </p:sp>
    </p:spTree>
    <p:extLst>
      <p:ext uri="{BB962C8B-B14F-4D97-AF65-F5344CB8AC3E}">
        <p14:creationId xmlns:p14="http://schemas.microsoft.com/office/powerpoint/2010/main" val="278773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C4F4-85E3-4886-A496-EFFFAA3E57ED}"/>
              </a:ext>
            </a:extLst>
          </p:cNvPr>
          <p:cNvSpPr>
            <a:spLocks noGrp="1"/>
          </p:cNvSpPr>
          <p:nvPr>
            <p:ph type="title"/>
          </p:nvPr>
        </p:nvSpPr>
        <p:spPr/>
        <p:txBody>
          <a:bodyPr/>
          <a:lstStyle/>
          <a:p>
            <a:r>
              <a:rPr lang="en-US" dirty="0"/>
              <a:t>		</a:t>
            </a:r>
            <a:r>
              <a:rPr lang="en-US" dirty="0">
                <a:solidFill>
                  <a:srgbClr val="FFC000"/>
                </a:solidFill>
              </a:rPr>
              <a:t>		SLYDEHUB </a:t>
            </a:r>
          </a:p>
        </p:txBody>
      </p:sp>
      <p:pic>
        <p:nvPicPr>
          <p:cNvPr id="5" name="Content Placeholder 4">
            <a:extLst>
              <a:ext uri="{FF2B5EF4-FFF2-40B4-BE49-F238E27FC236}">
                <a16:creationId xmlns:a16="http://schemas.microsoft.com/office/drawing/2014/main" id="{0DAD76C2-829E-4AFF-BA83-C1CCFF6F36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29"/>
          <a:stretch/>
        </p:blipFill>
        <p:spPr>
          <a:xfrm>
            <a:off x="321275" y="2078121"/>
            <a:ext cx="2425489" cy="4026651"/>
          </a:xfrm>
        </p:spPr>
      </p:pic>
      <p:pic>
        <p:nvPicPr>
          <p:cNvPr id="7" name="Picture 6">
            <a:extLst>
              <a:ext uri="{FF2B5EF4-FFF2-40B4-BE49-F238E27FC236}">
                <a16:creationId xmlns:a16="http://schemas.microsoft.com/office/drawing/2014/main" id="{B7BE0764-1929-4D13-AB69-93B2064D3567}"/>
              </a:ext>
            </a:extLst>
          </p:cNvPr>
          <p:cNvPicPr>
            <a:picLocks noChangeAspect="1"/>
          </p:cNvPicPr>
          <p:nvPr/>
        </p:nvPicPr>
        <p:blipFill rotWithShape="1">
          <a:blip r:embed="rId3">
            <a:extLst>
              <a:ext uri="{28A0092B-C50C-407E-A947-70E740481C1C}">
                <a14:useLocalDpi xmlns:a14="http://schemas.microsoft.com/office/drawing/2010/main" val="0"/>
              </a:ext>
            </a:extLst>
          </a:blip>
          <a:srcRect t="3707"/>
          <a:stretch/>
        </p:blipFill>
        <p:spPr>
          <a:xfrm>
            <a:off x="3236212" y="2174789"/>
            <a:ext cx="2594920" cy="3929983"/>
          </a:xfrm>
          <a:prstGeom prst="rect">
            <a:avLst/>
          </a:prstGeom>
        </p:spPr>
      </p:pic>
      <p:pic>
        <p:nvPicPr>
          <p:cNvPr id="9" name="Picture 8">
            <a:extLst>
              <a:ext uri="{FF2B5EF4-FFF2-40B4-BE49-F238E27FC236}">
                <a16:creationId xmlns:a16="http://schemas.microsoft.com/office/drawing/2014/main" id="{468BDA31-7A78-4F6C-87C1-75F09ED24CA7}"/>
              </a:ext>
            </a:extLst>
          </p:cNvPr>
          <p:cNvPicPr>
            <a:picLocks noChangeAspect="1"/>
          </p:cNvPicPr>
          <p:nvPr/>
        </p:nvPicPr>
        <p:blipFill rotWithShape="1">
          <a:blip r:embed="rId4">
            <a:extLst>
              <a:ext uri="{28A0092B-C50C-407E-A947-70E740481C1C}">
                <a14:useLocalDpi xmlns:a14="http://schemas.microsoft.com/office/drawing/2010/main" val="0"/>
              </a:ext>
            </a:extLst>
          </a:blip>
          <a:srcRect t="4671"/>
          <a:stretch/>
        </p:blipFill>
        <p:spPr>
          <a:xfrm>
            <a:off x="6360870" y="2261286"/>
            <a:ext cx="2425489" cy="3843485"/>
          </a:xfrm>
          <a:prstGeom prst="rect">
            <a:avLst/>
          </a:prstGeom>
        </p:spPr>
      </p:pic>
      <p:pic>
        <p:nvPicPr>
          <p:cNvPr id="11" name="Picture 10">
            <a:extLst>
              <a:ext uri="{FF2B5EF4-FFF2-40B4-BE49-F238E27FC236}">
                <a16:creationId xmlns:a16="http://schemas.microsoft.com/office/drawing/2014/main" id="{D20B10C9-0EF7-4DBE-9BEC-03F4014DC75F}"/>
              </a:ext>
            </a:extLst>
          </p:cNvPr>
          <p:cNvPicPr>
            <a:picLocks noChangeAspect="1"/>
          </p:cNvPicPr>
          <p:nvPr/>
        </p:nvPicPr>
        <p:blipFill rotWithShape="1">
          <a:blip r:embed="rId5">
            <a:extLst>
              <a:ext uri="{28A0092B-C50C-407E-A947-70E740481C1C}">
                <a14:useLocalDpi xmlns:a14="http://schemas.microsoft.com/office/drawing/2010/main" val="0"/>
              </a:ext>
            </a:extLst>
          </a:blip>
          <a:srcRect t="4671"/>
          <a:stretch/>
        </p:blipFill>
        <p:spPr>
          <a:xfrm>
            <a:off x="9316097" y="2261285"/>
            <a:ext cx="2425489" cy="3843486"/>
          </a:xfrm>
          <a:prstGeom prst="rect">
            <a:avLst/>
          </a:prstGeom>
        </p:spPr>
      </p:pic>
    </p:spTree>
    <p:extLst>
      <p:ext uri="{BB962C8B-B14F-4D97-AF65-F5344CB8AC3E}">
        <p14:creationId xmlns:p14="http://schemas.microsoft.com/office/powerpoint/2010/main" val="174797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E86D5-2BB0-4439-8FAA-DB9A846F99BA}"/>
              </a:ext>
            </a:extLst>
          </p:cNvPr>
          <p:cNvSpPr>
            <a:spLocks noGrp="1"/>
          </p:cNvSpPr>
          <p:nvPr>
            <p:ph type="title"/>
          </p:nvPr>
        </p:nvSpPr>
        <p:spPr>
          <a:xfrm>
            <a:off x="838200" y="594539"/>
            <a:ext cx="10515600" cy="1325563"/>
          </a:xfrm>
        </p:spPr>
        <p:txBody>
          <a:bodyPr/>
          <a:lstStyle/>
          <a:p>
            <a:r>
              <a:rPr lang="en-US" dirty="0"/>
              <a:t>			WHY </a:t>
            </a:r>
            <a:r>
              <a:rPr lang="en-US" dirty="0">
                <a:solidFill>
                  <a:srgbClr val="FFC000"/>
                </a:solidFill>
              </a:rPr>
              <a:t>SLYDEHUB</a:t>
            </a:r>
            <a:r>
              <a:rPr lang="en-US" dirty="0"/>
              <a:t>?</a:t>
            </a:r>
          </a:p>
        </p:txBody>
      </p:sp>
      <p:sp>
        <p:nvSpPr>
          <p:cNvPr id="5" name="Content Placeholder 4">
            <a:extLst>
              <a:ext uri="{FF2B5EF4-FFF2-40B4-BE49-F238E27FC236}">
                <a16:creationId xmlns:a16="http://schemas.microsoft.com/office/drawing/2014/main" id="{B1F92B87-6E92-4A8F-B7CF-EC8FC6EEA862}"/>
              </a:ext>
            </a:extLst>
          </p:cNvPr>
          <p:cNvSpPr>
            <a:spLocks noGrp="1"/>
          </p:cNvSpPr>
          <p:nvPr>
            <p:ph idx="1"/>
          </p:nvPr>
        </p:nvSpPr>
        <p:spPr>
          <a:xfrm>
            <a:off x="838200" y="2026508"/>
            <a:ext cx="10319951" cy="4831492"/>
          </a:xfrm>
        </p:spPr>
        <p:txBody>
          <a:bodyPr>
            <a:normAutofit fontScale="92500"/>
          </a:bodyPr>
          <a:lstStyle/>
          <a:p>
            <a:r>
              <a:rPr lang="en-US" dirty="0">
                <a:solidFill>
                  <a:srgbClr val="FFC000"/>
                </a:solidFill>
              </a:rPr>
              <a:t>SLYDEHUB</a:t>
            </a:r>
            <a:r>
              <a:rPr lang="en-US" dirty="0"/>
              <a:t> first came about after a handful of complaints by first year students of Kwame Nkrumah University of Science and Technology on their struggles to find a reliable and convenient source for lecture materials.</a:t>
            </a:r>
          </a:p>
          <a:p>
            <a:pPr marL="0" indent="0">
              <a:buNone/>
            </a:pPr>
            <a:endParaRPr lang="en-US" dirty="0"/>
          </a:p>
          <a:p>
            <a:r>
              <a:rPr lang="en-US" dirty="0"/>
              <a:t>Further investigations of these complaints revealed they were not only limited to first years, as a number of continuing students also raised similar concerns.</a:t>
            </a:r>
          </a:p>
          <a:p>
            <a:pPr marL="0" indent="0">
              <a:buNone/>
            </a:pPr>
            <a:r>
              <a:rPr lang="en-US" dirty="0"/>
              <a:t> </a:t>
            </a:r>
          </a:p>
          <a:p>
            <a:r>
              <a:rPr lang="en-US" dirty="0"/>
              <a:t>As students, this was an issue we could easily relate with and we asked ourselves, </a:t>
            </a:r>
            <a:r>
              <a:rPr lang="en-US" dirty="0">
                <a:solidFill>
                  <a:schemeClr val="bg1"/>
                </a:solidFill>
              </a:rPr>
              <a:t>WHY</a:t>
            </a:r>
            <a:r>
              <a:rPr lang="en-US" dirty="0"/>
              <a:t> don’t we do something about this?</a:t>
            </a:r>
          </a:p>
          <a:p>
            <a:endParaRPr lang="en-US" dirty="0"/>
          </a:p>
          <a:p>
            <a:r>
              <a:rPr lang="en-US" dirty="0"/>
              <a:t>We limited our goal to only Engineering students in KNUST as it was a much more realistic task within the set time limit. “</a:t>
            </a:r>
            <a:r>
              <a:rPr lang="en-US" dirty="0">
                <a:solidFill>
                  <a:schemeClr val="bg1"/>
                </a:solidFill>
              </a:rPr>
              <a:t>Simplicity is the ultimate sophistication</a:t>
            </a:r>
            <a:r>
              <a:rPr lang="en-US" dirty="0"/>
              <a:t>” after all </a:t>
            </a:r>
          </a:p>
          <a:p>
            <a:pPr marL="0" indent="0">
              <a:buNone/>
            </a:pPr>
            <a:endParaRPr lang="en-US" dirty="0"/>
          </a:p>
        </p:txBody>
      </p:sp>
    </p:spTree>
    <p:extLst>
      <p:ext uri="{BB962C8B-B14F-4D97-AF65-F5344CB8AC3E}">
        <p14:creationId xmlns:p14="http://schemas.microsoft.com/office/powerpoint/2010/main" val="397016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EB7B-FF39-4B31-A59E-CD49B7E63572}"/>
              </a:ext>
            </a:extLst>
          </p:cNvPr>
          <p:cNvSpPr>
            <a:spLocks noGrp="1"/>
          </p:cNvSpPr>
          <p:nvPr>
            <p:ph type="ctrTitle"/>
          </p:nvPr>
        </p:nvSpPr>
        <p:spPr>
          <a:xfrm>
            <a:off x="1338648" y="345990"/>
            <a:ext cx="9144000" cy="918476"/>
          </a:xfrm>
        </p:spPr>
        <p:txBody>
          <a:bodyPr>
            <a:normAutofit/>
          </a:bodyPr>
          <a:lstStyle/>
          <a:p>
            <a:r>
              <a:rPr lang="en-US" dirty="0"/>
              <a:t>   </a:t>
            </a:r>
          </a:p>
        </p:txBody>
      </p:sp>
      <p:graphicFrame>
        <p:nvGraphicFramePr>
          <p:cNvPr id="15" name="Chart 14">
            <a:extLst>
              <a:ext uri="{FF2B5EF4-FFF2-40B4-BE49-F238E27FC236}">
                <a16:creationId xmlns:a16="http://schemas.microsoft.com/office/drawing/2014/main" id="{17BAD556-C375-442D-94FF-52A0460B3F1F}"/>
              </a:ext>
            </a:extLst>
          </p:cNvPr>
          <p:cNvGraphicFramePr/>
          <p:nvPr>
            <p:extLst>
              <p:ext uri="{D42A27DB-BD31-4B8C-83A1-F6EECF244321}">
                <p14:modId xmlns:p14="http://schemas.microsoft.com/office/powerpoint/2010/main" val="1646588432"/>
              </p:ext>
            </p:extLst>
          </p:nvPr>
        </p:nvGraphicFramePr>
        <p:xfrm>
          <a:off x="0" y="12357"/>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12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CDFF2-907D-47BD-92B0-C2ACE708B2A8}"/>
              </a:ext>
            </a:extLst>
          </p:cNvPr>
          <p:cNvSpPr>
            <a:spLocks noGrp="1"/>
          </p:cNvSpPr>
          <p:nvPr>
            <p:ph type="title"/>
          </p:nvPr>
        </p:nvSpPr>
        <p:spPr/>
        <p:txBody>
          <a:bodyPr/>
          <a:lstStyle/>
          <a:p>
            <a:r>
              <a:rPr lang="en-US" dirty="0"/>
              <a:t>		WHAT </a:t>
            </a:r>
            <a:r>
              <a:rPr lang="en-US" dirty="0">
                <a:solidFill>
                  <a:srgbClr val="FFC000"/>
                </a:solidFill>
              </a:rPr>
              <a:t>SLYDEHUB</a:t>
            </a:r>
            <a:r>
              <a:rPr lang="en-US" dirty="0">
                <a:solidFill>
                  <a:srgbClr val="FF0000"/>
                </a:solidFill>
              </a:rPr>
              <a:t> </a:t>
            </a:r>
            <a:r>
              <a:rPr lang="en-US" dirty="0"/>
              <a:t>DOES?</a:t>
            </a:r>
          </a:p>
        </p:txBody>
      </p:sp>
      <p:sp>
        <p:nvSpPr>
          <p:cNvPr id="5" name="Content Placeholder 4">
            <a:extLst>
              <a:ext uri="{FF2B5EF4-FFF2-40B4-BE49-F238E27FC236}">
                <a16:creationId xmlns:a16="http://schemas.microsoft.com/office/drawing/2014/main" id="{9D364F03-E1D5-4ED8-979E-60FB3ED93555}"/>
              </a:ext>
            </a:extLst>
          </p:cNvPr>
          <p:cNvSpPr>
            <a:spLocks noGrp="1"/>
          </p:cNvSpPr>
          <p:nvPr>
            <p:ph idx="1"/>
          </p:nvPr>
        </p:nvSpPr>
        <p:spPr>
          <a:xfrm>
            <a:off x="195649" y="1878228"/>
            <a:ext cx="10515600" cy="4473146"/>
          </a:xfrm>
        </p:spPr>
        <p:txBody>
          <a:bodyPr>
            <a:normAutofit/>
          </a:bodyPr>
          <a:lstStyle/>
          <a:p>
            <a:endParaRPr lang="en-US" dirty="0">
              <a:solidFill>
                <a:srgbClr val="FF0000"/>
              </a:solidFill>
            </a:endParaRPr>
          </a:p>
          <a:p>
            <a:r>
              <a:rPr lang="en-US" sz="2000" dirty="0">
                <a:solidFill>
                  <a:srgbClr val="FFC000"/>
                </a:solidFill>
              </a:rPr>
              <a:t>SLYDEHUB</a:t>
            </a:r>
            <a:r>
              <a:rPr lang="en-US" sz="2000" dirty="0">
                <a:solidFill>
                  <a:srgbClr val="FF0000"/>
                </a:solidFill>
              </a:rPr>
              <a:t> </a:t>
            </a:r>
            <a:r>
              <a:rPr lang="en-US" sz="2000" dirty="0"/>
              <a:t>was made with the primary intention of </a:t>
            </a:r>
            <a:r>
              <a:rPr lang="en-US" sz="2000" dirty="0">
                <a:solidFill>
                  <a:schemeClr val="bg1"/>
                </a:solidFill>
              </a:rPr>
              <a:t>making private studies easier</a:t>
            </a:r>
            <a:r>
              <a:rPr lang="en-US" sz="2000" dirty="0"/>
              <a:t> for students</a:t>
            </a:r>
          </a:p>
          <a:p>
            <a:endParaRPr lang="en-US" sz="2000" dirty="0"/>
          </a:p>
          <a:p>
            <a:r>
              <a:rPr lang="en-US" sz="2000" dirty="0"/>
              <a:t>It allows students to study at their own pace  by giving students access to course materials well before hand.</a:t>
            </a:r>
          </a:p>
          <a:p>
            <a:endParaRPr lang="en-US" sz="2000" dirty="0"/>
          </a:p>
          <a:p>
            <a:r>
              <a:rPr lang="en-US" sz="2000" dirty="0"/>
              <a:t>It provides an ever expansive learning environment for students to engage in conducive learning </a:t>
            </a:r>
          </a:p>
          <a:p>
            <a:pPr marL="0" indent="0">
              <a:buNone/>
            </a:pPr>
            <a:endParaRPr lang="en-US" sz="2000" dirty="0">
              <a:solidFill>
                <a:srgbClr val="FF0000"/>
              </a:solidFill>
            </a:endParaRPr>
          </a:p>
          <a:p>
            <a:r>
              <a:rPr lang="en-US" sz="2000" dirty="0">
                <a:solidFill>
                  <a:srgbClr val="FFC000"/>
                </a:solidFill>
              </a:rPr>
              <a:t>SLYDEHUB</a:t>
            </a:r>
            <a:r>
              <a:rPr lang="en-US" sz="2000" dirty="0">
                <a:solidFill>
                  <a:srgbClr val="FF0000"/>
                </a:solidFill>
              </a:rPr>
              <a:t> </a:t>
            </a:r>
            <a:r>
              <a:rPr lang="en-US" sz="2000" dirty="0"/>
              <a:t>also provides additional earning materials such as links to YouTube videos and tutorials to make student learning more enjoyable and efficient.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0522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BBDA-147A-49EB-A6BD-13A14370BE13}"/>
              </a:ext>
            </a:extLst>
          </p:cNvPr>
          <p:cNvSpPr>
            <a:spLocks noGrp="1"/>
          </p:cNvSpPr>
          <p:nvPr>
            <p:ph type="title"/>
          </p:nvPr>
        </p:nvSpPr>
        <p:spPr/>
        <p:txBody>
          <a:bodyPr/>
          <a:lstStyle/>
          <a:p>
            <a:r>
              <a:rPr lang="en-US" dirty="0"/>
              <a:t>		HOW TO USE </a:t>
            </a:r>
            <a:r>
              <a:rPr lang="en-US" dirty="0">
                <a:solidFill>
                  <a:srgbClr val="FFC000"/>
                </a:solidFill>
              </a:rPr>
              <a:t>SLYDEHUB</a:t>
            </a:r>
            <a:endParaRPr lang="en-US" dirty="0"/>
          </a:p>
        </p:txBody>
      </p:sp>
      <p:sp>
        <p:nvSpPr>
          <p:cNvPr id="3" name="Content Placeholder 2">
            <a:extLst>
              <a:ext uri="{FF2B5EF4-FFF2-40B4-BE49-F238E27FC236}">
                <a16:creationId xmlns:a16="http://schemas.microsoft.com/office/drawing/2014/main" id="{DF41BFA0-EEDF-44BB-BB61-A02CDD3B27EF}"/>
              </a:ext>
            </a:extLst>
          </p:cNvPr>
          <p:cNvSpPr>
            <a:spLocks noGrp="1"/>
          </p:cNvSpPr>
          <p:nvPr>
            <p:ph idx="1"/>
          </p:nvPr>
        </p:nvSpPr>
        <p:spPr/>
        <p:txBody>
          <a:bodyPr>
            <a:normAutofit/>
          </a:bodyPr>
          <a:lstStyle/>
          <a:p>
            <a:pPr marL="0" indent="0">
              <a:buNone/>
            </a:pPr>
            <a:r>
              <a:rPr lang="en-US" sz="2000" dirty="0"/>
              <a:t>The best applications are the ones that provide useful resources in a very simple and easy to access format.</a:t>
            </a:r>
          </a:p>
          <a:p>
            <a:pPr marL="0" indent="0">
              <a:buNone/>
            </a:pPr>
            <a:r>
              <a:rPr lang="en-US" sz="2000" dirty="0"/>
              <a:t>As such the mobile application has a user friendly environment that is very easy to use.</a:t>
            </a:r>
          </a:p>
          <a:p>
            <a:pPr marL="0" indent="0">
              <a:buNone/>
            </a:pPr>
            <a:endParaRPr lang="en-US" sz="2000" dirty="0"/>
          </a:p>
          <a:p>
            <a:pPr marL="0" indent="0">
              <a:buNone/>
            </a:pPr>
            <a:r>
              <a:rPr lang="en-US" sz="2000" dirty="0"/>
              <a:t>Simply </a:t>
            </a:r>
            <a:r>
              <a:rPr lang="en-US" sz="2000" dirty="0">
                <a:solidFill>
                  <a:schemeClr val="bg1"/>
                </a:solidFill>
              </a:rPr>
              <a:t>login/sign up on the login/sign up page select the program you’re offering and select the year and semester. Pick the course you want to learn and choose the book, pdf or slide you want to use</a:t>
            </a:r>
            <a:r>
              <a:rPr lang="en-US" sz="2000" dirty="0"/>
              <a:t>.</a:t>
            </a:r>
          </a:p>
          <a:p>
            <a:pPr marL="0" indent="0">
              <a:buNone/>
            </a:pPr>
            <a:r>
              <a:rPr lang="en-US" sz="2000" dirty="0"/>
              <a:t>It is recommended that you download the material you will like to use to be able to use it offline.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2480230"/>
      </p:ext>
    </p:extLst>
  </p:cSld>
  <p:clrMapOvr>
    <a:masterClrMapping/>
  </p:clrMapOvr>
</p:sld>
</file>

<file path=ppt/theme/theme1.xml><?xml version="1.0" encoding="utf-8"?>
<a:theme xmlns:a="http://schemas.openxmlformats.org/drawingml/2006/main" name="Modern Phone App by Slidesgo">
  <a:themeElements>
    <a:clrScheme name="Simple Light">
      <a:dk1>
        <a:srgbClr val="000000"/>
      </a:dk1>
      <a:lt1>
        <a:srgbClr val="FFFFFF"/>
      </a:lt1>
      <a:dk2>
        <a:srgbClr val="FFFFFF"/>
      </a:dk2>
      <a:lt2>
        <a:srgbClr val="FFFFFF"/>
      </a:lt2>
      <a:accent1>
        <a:srgbClr val="3C78D8"/>
      </a:accent1>
      <a:accent2>
        <a:srgbClr val="FFFFFF"/>
      </a:accent2>
      <a:accent3>
        <a:srgbClr val="3C78D8"/>
      </a:accent3>
      <a:accent4>
        <a:srgbClr val="6D9EEB"/>
      </a:accent4>
      <a:accent5>
        <a:srgbClr val="3C78D8"/>
      </a:accent5>
      <a:accent6>
        <a:srgbClr val="6D9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Modern Phone App (16.93x30.06 cm) by Slidesgo</Template>
  <TotalTime>3159</TotalTime>
  <Words>714</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Montserrat</vt:lpstr>
      <vt:lpstr>Proxima Nova</vt:lpstr>
      <vt:lpstr>Proxima Nova Semibold</vt:lpstr>
      <vt:lpstr>Trebuchet MS</vt:lpstr>
      <vt:lpstr>Verdana</vt:lpstr>
      <vt:lpstr>Modern Phone App by Slidesgo</vt:lpstr>
      <vt:lpstr>Slidesgo Final Pages</vt:lpstr>
      <vt:lpstr>Berlin</vt:lpstr>
      <vt:lpstr>THE BLOSSOMS </vt:lpstr>
      <vt:lpstr>SLYDEHUB</vt:lpstr>
      <vt:lpstr>          WHAT IS SLYDEHUB ?  </vt:lpstr>
      <vt:lpstr>   APP FEATURES</vt:lpstr>
      <vt:lpstr>    SLYDEHUB </vt:lpstr>
      <vt:lpstr>   WHY SLYDEHUB?</vt:lpstr>
      <vt:lpstr>   </vt:lpstr>
      <vt:lpstr>  WHAT SLYDEHUB DOES?</vt:lpstr>
      <vt:lpstr>  HOW TO USE SLYDEHUB</vt:lpstr>
      <vt:lpstr>   SIGN UP </vt:lpstr>
      <vt:lpstr>   VERIFY YOUR EMAIL</vt:lpstr>
      <vt:lpstr>    LOGIN </vt:lpstr>
      <vt:lpstr>   SELECT PROGRAM </vt:lpstr>
      <vt:lpstr>  SELECT YEAR AND COURSE</vt:lpstr>
      <vt:lpstr>SELECT FROM THE ARRAY OF COURSE MATERIALS</vt:lpstr>
      <vt:lpstr>  DOWNLOAD WHAT YOU NEED</vt:lpstr>
      <vt:lpstr>WHY YOU SHOULD DOWNLOAD SLYDEHUB?</vt:lpstr>
      <vt:lpstr>    ABOUT CREATORS</vt:lpstr>
      <vt:lpstr>      OUR TEAM</vt:lpstr>
      <vt:lpstr>    OUR TEAM</vt:lpstr>
      <vt:lpstr>   OUR TEAM</vt:lpstr>
      <vt:lpstr>    OUR TEAM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NAME</dc:title>
  <dc:creator>LENOVO</dc:creator>
  <cp:lastModifiedBy>LENOVO</cp:lastModifiedBy>
  <cp:revision>19</cp:revision>
  <dcterms:created xsi:type="dcterms:W3CDTF">2021-09-10T04:57:34Z</dcterms:created>
  <dcterms:modified xsi:type="dcterms:W3CDTF">2021-11-04T16:00:49Z</dcterms:modified>
</cp:coreProperties>
</file>