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812C-69DA-4F75-B4AD-745CFF6E30C1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03EA-C8E8-40B7-ADF0-E87B29414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/>
          <a:lstStyle/>
          <a:p>
            <a:r>
              <a:rPr lang="en-US" dirty="0" smtClean="0"/>
              <a:t>C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statement causes the computer to carry out some action.</a:t>
            </a:r>
          </a:p>
          <a:p>
            <a:endParaRPr lang="en-US" sz="2800" dirty="0" smtClean="0"/>
          </a:p>
          <a:p>
            <a:r>
              <a:rPr lang="en-US" sz="2800" dirty="0" smtClean="0"/>
              <a:t>Three different classes of statements:</a:t>
            </a:r>
          </a:p>
          <a:p>
            <a:pPr lvl="1"/>
            <a:r>
              <a:rPr lang="en-US" dirty="0" smtClean="0"/>
              <a:t>Expression statements</a:t>
            </a:r>
          </a:p>
          <a:p>
            <a:pPr lvl="1"/>
            <a:r>
              <a:rPr lang="en-US" dirty="0" smtClean="0"/>
              <a:t>Compound statements</a:t>
            </a:r>
          </a:p>
          <a:p>
            <a:pPr lvl="1"/>
            <a:r>
              <a:rPr lang="en-US" dirty="0" smtClean="0"/>
              <a:t>Control statement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An expression statement consists of an expression followed by a semicolon.</a:t>
            </a:r>
          </a:p>
          <a:p>
            <a:endParaRPr lang="en-US" sz="3000" dirty="0"/>
          </a:p>
          <a:p>
            <a:r>
              <a:rPr lang="en-US" sz="3000" dirty="0" smtClean="0"/>
              <a:t>A compound statement consists of several individual statements enclosed within a pair of braces { }.</a:t>
            </a:r>
          </a:p>
          <a:p>
            <a:endParaRPr lang="en-US" sz="3000" dirty="0"/>
          </a:p>
          <a:p>
            <a:r>
              <a:rPr lang="en-US" sz="3000" dirty="0" smtClean="0"/>
              <a:t>Control statements are used to create special program features, such as logical tests, loops and branches.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Character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 uses the uppercase letters A to Z, lowercase letters a to z, the digits 0 to 9 and certain special characters as building blocks to form basic program elements.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 special characters are: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+  -  *  /  =  %  &amp;  #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!   ?  ^  “  ‘   ~  \    |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&lt;  &gt;  (   )  [   ]   {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:   ;   .    ,  _    (blank </a:t>
            </a:r>
            <a:r>
              <a:rPr lang="en-US" dirty="0" smtClean="0"/>
              <a:t>space)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 uses certain combinations of these characters, such as \b, \n and \t, to represent special conditions such as backspace, newline and horizontal tab, respectively.</a:t>
            </a:r>
          </a:p>
          <a:p>
            <a:endParaRPr lang="en-US" sz="2400" dirty="0"/>
          </a:p>
          <a:p>
            <a:r>
              <a:rPr lang="en-US" sz="2400" dirty="0" smtClean="0"/>
              <a:t>These characters are known as escape sequences.</a:t>
            </a:r>
          </a:p>
          <a:p>
            <a:endParaRPr lang="en-US" sz="2400" dirty="0" smtClean="0"/>
          </a:p>
          <a:p>
            <a:r>
              <a:rPr lang="en-US" sz="2400" dirty="0" smtClean="0"/>
              <a:t>An escape sequence always begins with a backward slash and is followed by one or more special characters.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and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Identifiers are names that are given to various program elements.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Identifiers consists of letters and digits, in any order, except that the first character must be a letter.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There are certain reserved words, called keywords, that have standard, predefined meanings in 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 supports several different types of data, each of which </a:t>
            </a:r>
            <a:r>
              <a:rPr lang="en-US" dirty="0" smtClean="0"/>
              <a:t>may be </a:t>
            </a:r>
            <a:r>
              <a:rPr lang="en-US" dirty="0" smtClean="0"/>
              <a:t>represented within the computer’s memory.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 basic data types are: </a:t>
            </a: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r>
              <a:rPr lang="en-US" dirty="0" smtClean="0">
                <a:solidFill>
                  <a:schemeClr val="accent2"/>
                </a:solidFill>
              </a:rPr>
              <a:t>, char, float, double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 basic data types can be augmented by the use of data type qualifiers: </a:t>
            </a:r>
            <a:r>
              <a:rPr lang="en-US" dirty="0" smtClean="0">
                <a:solidFill>
                  <a:schemeClr val="accent2"/>
                </a:solidFill>
              </a:rPr>
              <a:t>short, long, signed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unsigned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four basic types of constants in C: 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integer constants</a:t>
            </a:r>
          </a:p>
          <a:p>
            <a:pPr lvl="1"/>
            <a:r>
              <a:rPr lang="en-US" sz="2400" dirty="0" smtClean="0"/>
              <a:t>floating point constants</a:t>
            </a:r>
          </a:p>
          <a:p>
            <a:pPr lvl="1"/>
            <a:r>
              <a:rPr lang="en-US" sz="2400" dirty="0" smtClean="0"/>
              <a:t>character constants </a:t>
            </a:r>
          </a:p>
          <a:p>
            <a:pPr lvl="1"/>
            <a:r>
              <a:rPr lang="en-US" sz="2400" dirty="0" smtClean="0"/>
              <a:t>string constants</a:t>
            </a:r>
          </a:p>
          <a:p>
            <a:endParaRPr lang="en-US" sz="2400" dirty="0" smtClean="0"/>
          </a:p>
          <a:p>
            <a:r>
              <a:rPr lang="en-US" sz="2400" dirty="0" smtClean="0"/>
              <a:t>Integer and floating-point constants represent numbers and are collectively called numeric-type constants.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integer constant is an integer-valued number. Thus it consists of a sequence of digits.</a:t>
            </a:r>
          </a:p>
          <a:p>
            <a:endParaRPr lang="en-US" dirty="0" smtClean="0"/>
          </a:p>
          <a:p>
            <a:r>
              <a:rPr lang="en-US" dirty="0" smtClean="0"/>
              <a:t>A floating point constants is a base 10 number that contains either a decimal point or an exponent or both.</a:t>
            </a:r>
          </a:p>
          <a:p>
            <a:endParaRPr lang="en-US" dirty="0" smtClean="0"/>
          </a:p>
          <a:p>
            <a:r>
              <a:rPr lang="en-US" dirty="0" smtClean="0"/>
              <a:t>A character constant is a single character, enclosed in apostrophe.</a:t>
            </a:r>
          </a:p>
          <a:p>
            <a:endParaRPr lang="en-US" dirty="0"/>
          </a:p>
          <a:p>
            <a:r>
              <a:rPr lang="en-US" dirty="0" smtClean="0"/>
              <a:t>A string constant consists of any number of consecutive characters (including none) enclosed in double quotation marks.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variable is an identifier that is used to represent some specified type of information within a designated portion of the program.</a:t>
            </a:r>
          </a:p>
          <a:p>
            <a:endParaRPr lang="en-US" sz="2400" dirty="0"/>
          </a:p>
          <a:p>
            <a:r>
              <a:rPr lang="en-US" sz="2400" dirty="0" smtClean="0"/>
              <a:t>It is an identifier that is used to represent a single data item.</a:t>
            </a:r>
          </a:p>
          <a:p>
            <a:endParaRPr lang="en-US" sz="2400" dirty="0"/>
          </a:p>
          <a:p>
            <a:r>
              <a:rPr lang="en-US" sz="2400" dirty="0" smtClean="0"/>
              <a:t>The data item must be assigned to a variable at some point in the program.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declaration associates a group of variables with a specific data type.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All variables must be declared before they can appear in executable statements.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 declaration consists of a data type, followed by </a:t>
            </a:r>
            <a:r>
              <a:rPr lang="en-US" sz="2800" smtClean="0"/>
              <a:t>one </a:t>
            </a:r>
            <a:r>
              <a:rPr lang="en-US" sz="2800" smtClean="0"/>
              <a:t>or more variable </a:t>
            </a:r>
            <a:r>
              <a:rPr lang="en-US" sz="2800" dirty="0" smtClean="0"/>
              <a:t>names ending with a semicolon.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491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 Fundamentals</vt:lpstr>
      <vt:lpstr>The C Character Set</vt:lpstr>
      <vt:lpstr>Slide 3</vt:lpstr>
      <vt:lpstr>Identifiers and Keywords</vt:lpstr>
      <vt:lpstr>Data Types</vt:lpstr>
      <vt:lpstr>Constants</vt:lpstr>
      <vt:lpstr>Slide 7</vt:lpstr>
      <vt:lpstr>Variables</vt:lpstr>
      <vt:lpstr>Declaration</vt:lpstr>
      <vt:lpstr>Statements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Fundamentals</dc:title>
  <dc:creator>Beignet</dc:creator>
  <cp:lastModifiedBy>Beignet</cp:lastModifiedBy>
  <cp:revision>14</cp:revision>
  <dcterms:created xsi:type="dcterms:W3CDTF">2010-08-31T00:06:30Z</dcterms:created>
  <dcterms:modified xsi:type="dcterms:W3CDTF">2010-08-31T11:30:45Z</dcterms:modified>
</cp:coreProperties>
</file>