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84" r:id="rId3"/>
    <p:sldId id="285" r:id="rId4"/>
    <p:sldId id="281" r:id="rId5"/>
    <p:sldId id="282" r:id="rId6"/>
    <p:sldId id="283" r:id="rId7"/>
    <p:sldId id="278" r:id="rId8"/>
    <p:sldId id="279" r:id="rId9"/>
    <p:sldId id="280" r:id="rId10"/>
    <p:sldId id="275" r:id="rId11"/>
    <p:sldId id="276" r:id="rId12"/>
    <p:sldId id="27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94" autoAdjust="0"/>
    <p:restoredTop sz="94660"/>
  </p:normalViewPr>
  <p:slideViewPr>
    <p:cSldViewPr snapToGrid="0">
      <p:cViewPr>
        <p:scale>
          <a:sx n="100" d="100"/>
          <a:sy n="100" d="100"/>
        </p:scale>
        <p:origin x="-426" y="-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10765-CA61-4BCC-BD37-1C44D47EC5E8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AAC37-9688-48A7-8969-8C2644A5C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944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10765-CA61-4BCC-BD37-1C44D47EC5E8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AAC37-9688-48A7-8969-8C2644A5C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410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10765-CA61-4BCC-BD37-1C44D47EC5E8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AAC37-9688-48A7-8969-8C2644A5C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1737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10765-CA61-4BCC-BD37-1C44D47EC5E8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AAC37-9688-48A7-8969-8C2644A5C81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632069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10765-CA61-4BCC-BD37-1C44D47EC5E8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AAC37-9688-48A7-8969-8C2644A5C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07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10765-CA61-4BCC-BD37-1C44D47EC5E8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AAC37-9688-48A7-8969-8C2644A5C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5006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10765-CA61-4BCC-BD37-1C44D47EC5E8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AAC37-9688-48A7-8969-8C2644A5C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6405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10765-CA61-4BCC-BD37-1C44D47EC5E8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AAC37-9688-48A7-8969-8C2644A5C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070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10765-CA61-4BCC-BD37-1C44D47EC5E8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AAC37-9688-48A7-8969-8C2644A5C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004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10765-CA61-4BCC-BD37-1C44D47EC5E8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AAC37-9688-48A7-8969-8C2644A5C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696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10765-CA61-4BCC-BD37-1C44D47EC5E8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AAC37-9688-48A7-8969-8C2644A5C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989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10765-CA61-4BCC-BD37-1C44D47EC5E8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AAC37-9688-48A7-8969-8C2644A5C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800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10765-CA61-4BCC-BD37-1C44D47EC5E8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AAC37-9688-48A7-8969-8C2644A5C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180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10765-CA61-4BCC-BD37-1C44D47EC5E8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AAC37-9688-48A7-8969-8C2644A5C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880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10765-CA61-4BCC-BD37-1C44D47EC5E8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AAC37-9688-48A7-8969-8C2644A5C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621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10765-CA61-4BCC-BD37-1C44D47EC5E8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AAC37-9688-48A7-8969-8C2644A5C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984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10765-CA61-4BCC-BD37-1C44D47EC5E8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AAC37-9688-48A7-8969-8C2644A5C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3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CA10765-CA61-4BCC-BD37-1C44D47EC5E8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1EAAC37-9688-48A7-8969-8C2644A5C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982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01060DA-3144-428E-AE3D-20B81730A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KWAME NKRUMAH UNIVERSITY OF SCIENCE AND TECHNOLOGY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ELECTRICAL/ELECTRONIC ENGINEERING</a:t>
            </a:r>
            <a:endParaRPr lang="en-US" sz="24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D8EB505-1BEB-45C4-B01D-A9768C41A30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CENG 291: ENGINEERING IN SOCIETY</a:t>
            </a:r>
          </a:p>
          <a:p>
            <a:pPr marL="0" indent="0" algn="ctr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</a:p>
          <a:p>
            <a:pPr marL="0" indent="0" algn="ctr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DANIEL OPOKU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012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79348-A7EC-4991-84BC-4BD51E24A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benefit analyses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5AB4C-0E01-452D-96AC-FBE84AF41F4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4074049"/>
          </a:xfrm>
        </p:spPr>
        <p:txBody>
          <a:bodyPr>
            <a:noAutofit/>
          </a:bodyPr>
          <a:lstStyle/>
          <a:p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large projects, especially public works are justified on the basis of a risk-benefit analysis. The questions answered by such a study are the following: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product worth the risks connected with its use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are the benefits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they outweigh the risks</a:t>
            </a:r>
          </a:p>
          <a:p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closer examination of risk benefit analyses reveals some conceptual difficulties. Both risks and benefits lie in the future since there is some uncertainty associated with them</a:t>
            </a:r>
          </a:p>
          <a:p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However, risk benefit analysis like cost-benefit analysis is concerned with the advisability of undertaking a project. </a:t>
            </a:r>
          </a:p>
        </p:txBody>
      </p:sp>
    </p:spTree>
    <p:extLst>
      <p:ext uri="{BB962C8B-B14F-4D97-AF65-F5344CB8AC3E}">
        <p14:creationId xmlns:p14="http://schemas.microsoft.com/office/powerpoint/2010/main" val="1425955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BC783-69BA-4A0D-8D2C-F01604910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Personal risk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30332-476B-43D7-BBD7-59DE1058523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3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individual can decide whether to participate in a risky activity given sufficient information. Chauncey Starr asserted that individuals are more ready to assume voluntary risks than involuntary risks or activities over which they have no control.</a:t>
            </a:r>
          </a:p>
          <a:p>
            <a:r>
              <a:rPr lang="en-US" sz="23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difficulty in assessing personal risks is magnified when we consider involuntary risks.</a:t>
            </a:r>
          </a:p>
          <a:p>
            <a:r>
              <a:rPr lang="en-US" sz="23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result of these difficulties in assessing personal risk is that analysts employ whatever quantitative measures are ready at hand.</a:t>
            </a:r>
          </a:p>
        </p:txBody>
      </p:sp>
    </p:spTree>
    <p:extLst>
      <p:ext uri="{BB962C8B-B14F-4D97-AF65-F5344CB8AC3E}">
        <p14:creationId xmlns:p14="http://schemas.microsoft.com/office/powerpoint/2010/main" val="5697257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93E17-A62D-49DF-85A2-7642E8371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 risk and public acceptance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39444-C321-4853-9E0B-A21B6519B86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cap="none" dirty="0" smtClean="0"/>
              <a:t>Risks and benefits to the public are more easily determined because individual differences tend to even out as larger numbers of people are considered.</a:t>
            </a:r>
          </a:p>
          <a:p>
            <a:r>
              <a:rPr lang="en-US" cap="none" dirty="0" smtClean="0"/>
              <a:t>Assessment studies relating to technological safety can be conducted more readily in the detached manner of a macroscopic view as statistical parameters take on greater significance as this is a more convenient measure than sorting out the latest figures from court cases.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565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0406E-099E-4AA0-B10F-4D3F25C0E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Introduction-commitment to safety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A91E2-95B0-4B2C-9F0F-3A4C1050D75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r>
              <a:rPr lang="en-US" sz="2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demand safe products and services because we do not wish to be threatened by potential harm , but we also realize that we may have to pay for this safety. What may be safe enough for one person may not be for someone else.</a:t>
            </a:r>
          </a:p>
          <a:p>
            <a:r>
              <a:rPr lang="en-US" sz="2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Absolute safety in the senses of entirely risk-free activities and products, or a degree of safety that satisfies all individuals or groups under all conditions is neither attainable nor affordable.</a:t>
            </a:r>
          </a:p>
        </p:txBody>
      </p:sp>
    </p:spTree>
    <p:extLst>
      <p:ext uri="{BB962C8B-B14F-4D97-AF65-F5344CB8AC3E}">
        <p14:creationId xmlns:p14="http://schemas.microsoft.com/office/powerpoint/2010/main" val="4267329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566AF-866D-4EA3-9FE1-F5F6F1A47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concept of safety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D2B1D-2274-4F4C-BE5D-E4C8D8056D7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017469"/>
            <a:ext cx="10363826" cy="3872391"/>
          </a:xfrm>
        </p:spPr>
        <p:txBody>
          <a:bodyPr>
            <a:normAutofit/>
          </a:bodyPr>
          <a:lstStyle/>
          <a:p>
            <a:r>
              <a:rPr lang="en-US" sz="2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According to William W. Lowrance: “a thing is said to be safe if its risks are judged to be acceptable.”</a:t>
            </a:r>
          </a:p>
          <a:p>
            <a:r>
              <a:rPr lang="en-US" sz="2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However this definition was modified because it departs far too much from our understanding of safety.</a:t>
            </a:r>
          </a:p>
          <a:p>
            <a:r>
              <a:rPr lang="en-US" sz="2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Modified definition: a thing is safe if, were its risks fully known, those risks would be judged acceptable by a reasonable person in light of their settled value principles. </a:t>
            </a:r>
          </a:p>
          <a:p>
            <a:r>
              <a:rPr lang="en-US" sz="2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Safety is thus a matter of how people would find risks acceptable or unacceptable if they knew the risks and basing their judgements on their 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settled value perspectives.</a:t>
            </a:r>
          </a:p>
        </p:txBody>
      </p:sp>
    </p:spTree>
    <p:extLst>
      <p:ext uri="{BB962C8B-B14F-4D97-AF65-F5344CB8AC3E}">
        <p14:creationId xmlns:p14="http://schemas.microsoft.com/office/powerpoint/2010/main" val="268392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72D32-971E-466F-9045-8F270A06E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4037C-C6AA-4E7C-9CBE-97B0611781E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098151"/>
            <a:ext cx="10363826" cy="3657190"/>
          </a:xfrm>
        </p:spPr>
        <p:txBody>
          <a:bodyPr>
            <a:noAutofit/>
          </a:bodyPr>
          <a:lstStyle/>
          <a:p>
            <a:r>
              <a:rPr lang="en-US" sz="23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risk is the potential that something unwanted and harmful may occur. According to William D. Rowe, it is the “ potential for the realization of unwanted consequences from impending events.”</a:t>
            </a:r>
          </a:p>
          <a:p>
            <a:r>
              <a:rPr lang="en-US" sz="23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Risk like harm is a broad concept covering many different types of unwanted occurrences.</a:t>
            </a:r>
          </a:p>
          <a:p>
            <a:r>
              <a:rPr lang="en-US" sz="23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Good engineering practices has always been concerned with safety but as technology’s influence on society has grown, so has public concern about technological risks increased.</a:t>
            </a:r>
          </a:p>
          <a:p>
            <a:endParaRPr lang="en-US" sz="23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3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3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3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5572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D19BD-BAF8-477C-AD31-55A1B18CE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Acceptability of Risk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69C02-94C5-4DE1-B831-F21CD5A93DD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24127" y="1815763"/>
            <a:ext cx="10363826" cy="4141284"/>
          </a:xfrm>
        </p:spPr>
        <p:txBody>
          <a:bodyPr>
            <a:noAutofit/>
          </a:bodyPr>
          <a:lstStyle/>
          <a:p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risk is acceptable when those affected are no longer (or not) apprehensive about it. Apprehensiveness depends to a large extent on how risk is perceived. This is influenced by such factors as;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Whether the risk is accepted voluntarily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effects of knowledge on how the probabilities of harm (or benefit) are known or perceived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risks are job-related or other pressures exists that cause people to be aware of or to overlook risks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Whether the effects of s risky activity or situation are immediately noticeable or are close at hand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Whether the potential victims are identifiable beforehand. 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9757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FF4E8-1D35-4E20-9F4F-FFB5E03F1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Assessing and reducing risk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3B97B-29D6-4A7B-916A-E1F3E2C658D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improvement in safety as it relates to an engineered product is often accompanied by an increase in the cost of that product. Products </a:t>
            </a:r>
            <a:r>
              <a:rPr lang="en-US" sz="22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that are </a:t>
            </a:r>
            <a:r>
              <a:rPr lang="en-US" sz="2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safe incur secondary costs to the manufacturer beyond the primary (production) costs that must also be taken into account.</a:t>
            </a:r>
          </a:p>
          <a:p>
            <a:r>
              <a:rPr lang="en-US" sz="2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therefore important for manufacturers and users alike to reach some understanding of the risks connected with any given product and know what it might cost to reduce those risks.</a:t>
            </a:r>
          </a:p>
        </p:txBody>
      </p:sp>
    </p:spTree>
    <p:extLst>
      <p:ext uri="{BB962C8B-B14F-4D97-AF65-F5344CB8AC3E}">
        <p14:creationId xmlns:p14="http://schemas.microsoft.com/office/powerpoint/2010/main" val="3052157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FC6AD-111A-4EAC-9198-D598FB2FF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Uncertainties in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0667F-0C31-4220-A7E1-1A973B28454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872391"/>
          </a:xfrm>
        </p:spPr>
        <p:txBody>
          <a:bodyPr>
            <a:noAutofit/>
          </a:bodyPr>
          <a:lstStyle/>
          <a:p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Risk is seldom designed into a product. It arises because of the many uncertainties faced by the design engineer, the manufacturing engineer, and even the sales and applications engineer.</a:t>
            </a:r>
          </a:p>
          <a:p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maybe due to: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some industries where information is not freely shared; 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instance when the cost of failure is less than the cost of fixing the problem.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Problems and their causes are often not revealed after a legal settlement has been reached with a condition of non-disclosure.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always new applications of old technology, or substitutions of materials and components, that render the available information less useful.</a:t>
            </a:r>
          </a:p>
          <a:p>
            <a:endParaRPr 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571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46A65-3A0D-49B5-8DE2-C09164584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Capability Curve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C2CCE-293B-4BC3-8724-4AD603F6160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2957943"/>
          </a:xfrm>
        </p:spPr>
        <p:txBody>
          <a:bodyPr>
            <a:normAutofit/>
          </a:bodyPr>
          <a:lstStyle/>
          <a:p>
            <a:r>
              <a:rPr lang="en-US" sz="2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 given point on a capability curve, the value along the vertical axis gives the probability that the capability, or strength, is equal to the corresponding value along the horizontal axis.</a:t>
            </a:r>
          </a:p>
          <a:p>
            <a:r>
              <a:rPr lang="en-US" sz="2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Associated with capability and duty curves are nominal or, statistically speaking, expected values c and d. C/D is the “safety factor” and is based on our consciousness.</a:t>
            </a:r>
          </a:p>
          <a:p>
            <a:r>
              <a:rPr lang="en-US" sz="2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respective values of D and C remain the same, then so does the safety factor c/d.</a:t>
            </a:r>
          </a:p>
          <a:p>
            <a:endParaRPr lang="en-US" sz="22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3106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118DB-500A-4B55-AB5E-A9BBD8189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Cont’d Capability Curve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F31507D-08BE-4BDB-A086-A540C41A8C9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75" y="2404132"/>
            <a:ext cx="4382112" cy="3296110"/>
          </a:xfrm>
        </p:spPr>
      </p:pic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5B11B1B1-C926-42CC-ACA4-1644CFD3BB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887" y="2404132"/>
            <a:ext cx="4985009" cy="3296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085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1682</TotalTime>
  <Words>936</Words>
  <Application>Microsoft Office PowerPoint</Application>
  <PresentationFormat>Widescreen</PresentationFormat>
  <Paragraphs>55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Times New Roman</vt:lpstr>
      <vt:lpstr>Tw Cen MT</vt:lpstr>
      <vt:lpstr>Wingdings</vt:lpstr>
      <vt:lpstr>Droplet</vt:lpstr>
      <vt:lpstr>KWAME NKRUMAH UNIVERSITY OF SCIENCE AND TECHNOLOGY COLLEGE OF ENGINEERING DEPARTMENT OF ELECTRICAL/ELECTRONIC ENGINEERING</vt:lpstr>
      <vt:lpstr>Introduction-commitment to safety</vt:lpstr>
      <vt:lpstr>The concept of safety</vt:lpstr>
      <vt:lpstr>RISK</vt:lpstr>
      <vt:lpstr>Acceptability of Risk</vt:lpstr>
      <vt:lpstr>Assessing and reducing risk</vt:lpstr>
      <vt:lpstr>Uncertainties in Design</vt:lpstr>
      <vt:lpstr>Capability Curve</vt:lpstr>
      <vt:lpstr>Cont’d Capability Curve</vt:lpstr>
      <vt:lpstr>Risk benefit analyses</vt:lpstr>
      <vt:lpstr>Personal risk</vt:lpstr>
      <vt:lpstr>Public risk and public acceptance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KWAME NKRUMAH UNIVERSITY OF SCIENCE AND TECHNOLOGY COLLEGE OF ENGINEERING DEPARTMENT OF ELECTRICAL/ELECTRONIC ENGINEERING</dc:title>
  <dc:creator>Bryme Gyimah</dc:creator>
  <cp:lastModifiedBy>f. e. bartels</cp:lastModifiedBy>
  <cp:revision>19</cp:revision>
  <dcterms:created xsi:type="dcterms:W3CDTF">2017-10-23T14:30:14Z</dcterms:created>
  <dcterms:modified xsi:type="dcterms:W3CDTF">2017-12-09T08:56:57Z</dcterms:modified>
</cp:coreProperties>
</file>