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2" autoAdjust="0"/>
    <p:restoredTop sz="94660"/>
  </p:normalViewPr>
  <p:slideViewPr>
    <p:cSldViewPr snapToGrid="0">
      <p:cViewPr varScale="1">
        <p:scale>
          <a:sx n="78" d="100"/>
          <a:sy n="78" d="100"/>
        </p:scale>
        <p:origin x="25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4E150-79D5-4AF0-9A38-0F19B329EE1C}" type="datetimeFigureOut">
              <a:rPr lang="en-US" smtClean="0"/>
              <a:t>12/13/2019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7D125-64D4-404F-9B2E-D0F4A7E80863}" type="slidenum">
              <a:rPr lang="en-US" smtClean="0"/>
              <a:t>‹#›</a:t>
            </a:fld>
            <a:endParaRPr lang="en-US"/>
          </a:p>
        </p:txBody>
      </p:sp>
    </p:spTree>
    <p:extLst>
      <p:ext uri="{BB962C8B-B14F-4D97-AF65-F5344CB8AC3E}">
        <p14:creationId xmlns:p14="http://schemas.microsoft.com/office/powerpoint/2010/main" val="410022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AC7F-679C-479D-8E84-04D5CC5627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950D3D-CD48-495D-A146-2B38AEA0B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26AC1A2-60A9-404E-A64B-2DFA80FF12BE}"/>
              </a:ext>
            </a:extLst>
          </p:cNvPr>
          <p:cNvSpPr>
            <a:spLocks noGrp="1"/>
          </p:cNvSpPr>
          <p:nvPr>
            <p:ph type="dt" sz="half" idx="10"/>
          </p:nvPr>
        </p:nvSpPr>
        <p:spPr/>
        <p:txBody>
          <a:bodyPr/>
          <a:lstStyle/>
          <a:p>
            <a:fld id="{18D63A99-1D1B-4BA8-B6FB-CA62F28DE109}" type="datetime1">
              <a:rPr lang="en-GB" smtClean="0"/>
              <a:t>13/12/2019</a:t>
            </a:fld>
            <a:endParaRPr lang="en-GB"/>
          </a:p>
        </p:txBody>
      </p:sp>
      <p:sp>
        <p:nvSpPr>
          <p:cNvPr id="5" name="Footer Placeholder 4">
            <a:extLst>
              <a:ext uri="{FF2B5EF4-FFF2-40B4-BE49-F238E27FC236}">
                <a16:creationId xmlns:a16="http://schemas.microsoft.com/office/drawing/2014/main" id="{94E59D36-F366-4CFA-81A3-CC68072FD3E8}"/>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4678E0C9-E1C1-49E7-81AE-D8959860EEAB}"/>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273593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6386-9B19-4821-B115-4BCEF3AC71B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B82723-2F68-4DC6-86AD-45A82F1075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B4D456B-4772-4B21-8FDF-BE8EC395A310}"/>
              </a:ext>
            </a:extLst>
          </p:cNvPr>
          <p:cNvSpPr>
            <a:spLocks noGrp="1"/>
          </p:cNvSpPr>
          <p:nvPr>
            <p:ph type="dt" sz="half" idx="10"/>
          </p:nvPr>
        </p:nvSpPr>
        <p:spPr/>
        <p:txBody>
          <a:bodyPr/>
          <a:lstStyle/>
          <a:p>
            <a:fld id="{AD9219A0-3F18-474C-8F4B-9F8D0B7D96CF}" type="datetime1">
              <a:rPr lang="en-GB" smtClean="0"/>
              <a:t>13/12/2019</a:t>
            </a:fld>
            <a:endParaRPr lang="en-GB"/>
          </a:p>
        </p:txBody>
      </p:sp>
      <p:sp>
        <p:nvSpPr>
          <p:cNvPr id="5" name="Footer Placeholder 4">
            <a:extLst>
              <a:ext uri="{FF2B5EF4-FFF2-40B4-BE49-F238E27FC236}">
                <a16:creationId xmlns:a16="http://schemas.microsoft.com/office/drawing/2014/main" id="{FA4C7284-AEC8-4BC2-8643-1490F96F36CE}"/>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1C2FEC8E-290F-4033-891C-90F1B866C753}"/>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2042410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006988-C659-44C1-AC9B-C31568944C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DAD2BB-0076-4BA7-B4EB-61E3E6A769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E54B35-AE9C-4643-8FD3-D81216882EB5}"/>
              </a:ext>
            </a:extLst>
          </p:cNvPr>
          <p:cNvSpPr>
            <a:spLocks noGrp="1"/>
          </p:cNvSpPr>
          <p:nvPr>
            <p:ph type="dt" sz="half" idx="10"/>
          </p:nvPr>
        </p:nvSpPr>
        <p:spPr/>
        <p:txBody>
          <a:bodyPr/>
          <a:lstStyle/>
          <a:p>
            <a:fld id="{42D7C975-41D1-417B-ABFC-CB6DAD334836}" type="datetime1">
              <a:rPr lang="en-GB" smtClean="0"/>
              <a:t>13/12/2019</a:t>
            </a:fld>
            <a:endParaRPr lang="en-GB"/>
          </a:p>
        </p:txBody>
      </p:sp>
      <p:sp>
        <p:nvSpPr>
          <p:cNvPr id="5" name="Footer Placeholder 4">
            <a:extLst>
              <a:ext uri="{FF2B5EF4-FFF2-40B4-BE49-F238E27FC236}">
                <a16:creationId xmlns:a16="http://schemas.microsoft.com/office/drawing/2014/main" id="{A7B6A411-F81C-4F43-B9BF-3E6B609AC439}"/>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4D8E9D98-14CF-4D85-99AF-9AAE21EFBADD}"/>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339339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106E-9EBD-4A52-9971-61CC4CCE84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EEFCC2-56D6-497F-99C3-F887E112D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8616B7-8E7B-4EFC-8FD6-5CA7AA3A4DDF}"/>
              </a:ext>
            </a:extLst>
          </p:cNvPr>
          <p:cNvSpPr>
            <a:spLocks noGrp="1"/>
          </p:cNvSpPr>
          <p:nvPr>
            <p:ph type="dt" sz="half" idx="10"/>
          </p:nvPr>
        </p:nvSpPr>
        <p:spPr/>
        <p:txBody>
          <a:bodyPr/>
          <a:lstStyle/>
          <a:p>
            <a:fld id="{E5F1061C-9741-4F17-8838-E226E67645EA}" type="datetime1">
              <a:rPr lang="en-GB" smtClean="0"/>
              <a:t>13/12/2019</a:t>
            </a:fld>
            <a:endParaRPr lang="en-GB"/>
          </a:p>
        </p:txBody>
      </p:sp>
      <p:sp>
        <p:nvSpPr>
          <p:cNvPr id="5" name="Footer Placeholder 4">
            <a:extLst>
              <a:ext uri="{FF2B5EF4-FFF2-40B4-BE49-F238E27FC236}">
                <a16:creationId xmlns:a16="http://schemas.microsoft.com/office/drawing/2014/main" id="{84C1CC2E-462E-4BC1-9636-52A58B4773F2}"/>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45946F11-C1B8-4326-A641-337008ACDCC6}"/>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2673620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E862-07A6-40BF-A1AF-DFC9F2B3B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CA73B08-4210-4B1F-AB67-934411F69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175EBB7-9108-4954-94DC-778B9C2C1279}"/>
              </a:ext>
            </a:extLst>
          </p:cNvPr>
          <p:cNvSpPr>
            <a:spLocks noGrp="1"/>
          </p:cNvSpPr>
          <p:nvPr>
            <p:ph type="dt" sz="half" idx="10"/>
          </p:nvPr>
        </p:nvSpPr>
        <p:spPr/>
        <p:txBody>
          <a:bodyPr/>
          <a:lstStyle/>
          <a:p>
            <a:fld id="{51327151-5226-4D09-A24A-28A3E547A539}" type="datetime1">
              <a:rPr lang="en-GB" smtClean="0"/>
              <a:t>13/12/2019</a:t>
            </a:fld>
            <a:endParaRPr lang="en-GB"/>
          </a:p>
        </p:txBody>
      </p:sp>
      <p:sp>
        <p:nvSpPr>
          <p:cNvPr id="5" name="Footer Placeholder 4">
            <a:extLst>
              <a:ext uri="{FF2B5EF4-FFF2-40B4-BE49-F238E27FC236}">
                <a16:creationId xmlns:a16="http://schemas.microsoft.com/office/drawing/2014/main" id="{4EE2B259-4EE6-4FC5-8F34-8FB314AF508F}"/>
              </a:ext>
            </a:extLst>
          </p:cNvPr>
          <p:cNvSpPr>
            <a:spLocks noGrp="1"/>
          </p:cNvSpPr>
          <p:nvPr>
            <p:ph type="ftr" sz="quarter" idx="11"/>
          </p:nvPr>
        </p:nvSpPr>
        <p:spPr/>
        <p:txBody>
          <a:body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1EF037DD-1BD5-4629-9D33-6C6104E7ED30}"/>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2807828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8C06-2872-47B4-BF7A-1C90A504FB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CAAB2C-60DB-4A91-A4C8-E207BEFBA70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9936DDD-6428-4483-9943-1245CCAE4F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CDF3E54-6845-4AAB-81CC-E2A0CD7C7FE7}"/>
              </a:ext>
            </a:extLst>
          </p:cNvPr>
          <p:cNvSpPr>
            <a:spLocks noGrp="1"/>
          </p:cNvSpPr>
          <p:nvPr>
            <p:ph type="dt" sz="half" idx="10"/>
          </p:nvPr>
        </p:nvSpPr>
        <p:spPr/>
        <p:txBody>
          <a:bodyPr/>
          <a:lstStyle/>
          <a:p>
            <a:fld id="{A7624B6F-1278-4648-B6A4-2E6FF02AB407}" type="datetime1">
              <a:rPr lang="en-GB" smtClean="0"/>
              <a:t>13/12/2019</a:t>
            </a:fld>
            <a:endParaRPr lang="en-GB"/>
          </a:p>
        </p:txBody>
      </p:sp>
      <p:sp>
        <p:nvSpPr>
          <p:cNvPr id="6" name="Footer Placeholder 5">
            <a:extLst>
              <a:ext uri="{FF2B5EF4-FFF2-40B4-BE49-F238E27FC236}">
                <a16:creationId xmlns:a16="http://schemas.microsoft.com/office/drawing/2014/main" id="{E39CB300-6A11-4E86-9332-31E08AACEC2D}"/>
              </a:ext>
            </a:extLst>
          </p:cNvPr>
          <p:cNvSpPr>
            <a:spLocks noGrp="1"/>
          </p:cNvSpPr>
          <p:nvPr>
            <p:ph type="ftr" sz="quarter" idx="11"/>
          </p:nvPr>
        </p:nvSpPr>
        <p:spPr/>
        <p:txBody>
          <a:bodyPr/>
          <a:lstStyle/>
          <a:p>
            <a:r>
              <a:rPr lang="en-US"/>
              <a:t>POWERED BY SAMUEL SESAH AND FRIENDS</a:t>
            </a:r>
            <a:endParaRPr lang="en-GB"/>
          </a:p>
        </p:txBody>
      </p:sp>
      <p:sp>
        <p:nvSpPr>
          <p:cNvPr id="7" name="Slide Number Placeholder 6">
            <a:extLst>
              <a:ext uri="{FF2B5EF4-FFF2-40B4-BE49-F238E27FC236}">
                <a16:creationId xmlns:a16="http://schemas.microsoft.com/office/drawing/2014/main" id="{B1969093-3277-4296-8E59-C53A41F26E1E}"/>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369559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C1C0-D38F-47AA-BD5F-A838D4518D6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13A7BC-D10B-46CA-BBCA-2FEED139C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09ECD9-B089-482C-BF8F-3B69D4B1A7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3BEA1DB-6582-4E16-8C14-9DB785BEBB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36CB26-1A8B-44AA-8D94-58BC32ABFD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D39A2C-B8D2-421D-A278-DBD96DE7129A}"/>
              </a:ext>
            </a:extLst>
          </p:cNvPr>
          <p:cNvSpPr>
            <a:spLocks noGrp="1"/>
          </p:cNvSpPr>
          <p:nvPr>
            <p:ph type="dt" sz="half" idx="10"/>
          </p:nvPr>
        </p:nvSpPr>
        <p:spPr/>
        <p:txBody>
          <a:bodyPr/>
          <a:lstStyle/>
          <a:p>
            <a:fld id="{A8BE840B-85A8-438C-B511-E95DDE623605}" type="datetime1">
              <a:rPr lang="en-GB" smtClean="0"/>
              <a:t>13/12/2019</a:t>
            </a:fld>
            <a:endParaRPr lang="en-GB"/>
          </a:p>
        </p:txBody>
      </p:sp>
      <p:sp>
        <p:nvSpPr>
          <p:cNvPr id="8" name="Footer Placeholder 7">
            <a:extLst>
              <a:ext uri="{FF2B5EF4-FFF2-40B4-BE49-F238E27FC236}">
                <a16:creationId xmlns:a16="http://schemas.microsoft.com/office/drawing/2014/main" id="{94D7352D-23B0-42AC-8D74-6A2C8F521C3A}"/>
              </a:ext>
            </a:extLst>
          </p:cNvPr>
          <p:cNvSpPr>
            <a:spLocks noGrp="1"/>
          </p:cNvSpPr>
          <p:nvPr>
            <p:ph type="ftr" sz="quarter" idx="11"/>
          </p:nvPr>
        </p:nvSpPr>
        <p:spPr/>
        <p:txBody>
          <a:bodyPr/>
          <a:lstStyle/>
          <a:p>
            <a:r>
              <a:rPr lang="en-US"/>
              <a:t>POWERED BY SAMUEL SESAH AND FRIENDS</a:t>
            </a:r>
            <a:endParaRPr lang="en-GB"/>
          </a:p>
        </p:txBody>
      </p:sp>
      <p:sp>
        <p:nvSpPr>
          <p:cNvPr id="9" name="Slide Number Placeholder 8">
            <a:extLst>
              <a:ext uri="{FF2B5EF4-FFF2-40B4-BE49-F238E27FC236}">
                <a16:creationId xmlns:a16="http://schemas.microsoft.com/office/drawing/2014/main" id="{D5FFBD3C-104E-4815-889E-0C82E5889304}"/>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251994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D932-FAA5-4604-9F38-B682C920B46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996A51-4908-48F3-8A51-EF07A157F2B5}"/>
              </a:ext>
            </a:extLst>
          </p:cNvPr>
          <p:cNvSpPr>
            <a:spLocks noGrp="1"/>
          </p:cNvSpPr>
          <p:nvPr>
            <p:ph type="dt" sz="half" idx="10"/>
          </p:nvPr>
        </p:nvSpPr>
        <p:spPr/>
        <p:txBody>
          <a:bodyPr/>
          <a:lstStyle/>
          <a:p>
            <a:fld id="{6B4E70D4-D90D-46F1-8AD4-8E4D9A2BF807}" type="datetime1">
              <a:rPr lang="en-GB" smtClean="0"/>
              <a:t>13/12/2019</a:t>
            </a:fld>
            <a:endParaRPr lang="en-GB"/>
          </a:p>
        </p:txBody>
      </p:sp>
      <p:sp>
        <p:nvSpPr>
          <p:cNvPr id="4" name="Footer Placeholder 3">
            <a:extLst>
              <a:ext uri="{FF2B5EF4-FFF2-40B4-BE49-F238E27FC236}">
                <a16:creationId xmlns:a16="http://schemas.microsoft.com/office/drawing/2014/main" id="{373440D9-2F3D-4B6C-BFC1-88CE8CEF87D2}"/>
              </a:ext>
            </a:extLst>
          </p:cNvPr>
          <p:cNvSpPr>
            <a:spLocks noGrp="1"/>
          </p:cNvSpPr>
          <p:nvPr>
            <p:ph type="ftr" sz="quarter" idx="11"/>
          </p:nvPr>
        </p:nvSpPr>
        <p:spPr/>
        <p:txBody>
          <a:bodyPr/>
          <a:lstStyle/>
          <a:p>
            <a:r>
              <a:rPr lang="en-US"/>
              <a:t>POWERED BY SAMUEL SESAH AND FRIENDS</a:t>
            </a:r>
            <a:endParaRPr lang="en-GB"/>
          </a:p>
        </p:txBody>
      </p:sp>
      <p:sp>
        <p:nvSpPr>
          <p:cNvPr id="5" name="Slide Number Placeholder 4">
            <a:extLst>
              <a:ext uri="{FF2B5EF4-FFF2-40B4-BE49-F238E27FC236}">
                <a16:creationId xmlns:a16="http://schemas.microsoft.com/office/drawing/2014/main" id="{DADF61A3-A4DE-46CC-B49A-1F8FD26265E8}"/>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9022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1E429F-A472-4B5D-95E5-A1B871925551}"/>
              </a:ext>
            </a:extLst>
          </p:cNvPr>
          <p:cNvSpPr>
            <a:spLocks noGrp="1"/>
          </p:cNvSpPr>
          <p:nvPr>
            <p:ph type="dt" sz="half" idx="10"/>
          </p:nvPr>
        </p:nvSpPr>
        <p:spPr/>
        <p:txBody>
          <a:bodyPr/>
          <a:lstStyle/>
          <a:p>
            <a:fld id="{D421D62E-EB6D-4F28-B356-76E0DB494F54}" type="datetime1">
              <a:rPr lang="en-GB" smtClean="0"/>
              <a:t>13/12/2019</a:t>
            </a:fld>
            <a:endParaRPr lang="en-GB"/>
          </a:p>
        </p:txBody>
      </p:sp>
      <p:sp>
        <p:nvSpPr>
          <p:cNvPr id="3" name="Footer Placeholder 2">
            <a:extLst>
              <a:ext uri="{FF2B5EF4-FFF2-40B4-BE49-F238E27FC236}">
                <a16:creationId xmlns:a16="http://schemas.microsoft.com/office/drawing/2014/main" id="{3231CFD0-2EFA-4B9F-B599-B6831AC634A8}"/>
              </a:ext>
            </a:extLst>
          </p:cNvPr>
          <p:cNvSpPr>
            <a:spLocks noGrp="1"/>
          </p:cNvSpPr>
          <p:nvPr>
            <p:ph type="ftr" sz="quarter" idx="11"/>
          </p:nvPr>
        </p:nvSpPr>
        <p:spPr/>
        <p:txBody>
          <a:bodyPr/>
          <a:lstStyle/>
          <a:p>
            <a:r>
              <a:rPr lang="en-US"/>
              <a:t>POWERED BY SAMUEL SESAH AND FRIENDS</a:t>
            </a:r>
            <a:endParaRPr lang="en-GB"/>
          </a:p>
        </p:txBody>
      </p:sp>
      <p:sp>
        <p:nvSpPr>
          <p:cNvPr id="4" name="Slide Number Placeholder 3">
            <a:extLst>
              <a:ext uri="{FF2B5EF4-FFF2-40B4-BE49-F238E27FC236}">
                <a16:creationId xmlns:a16="http://schemas.microsoft.com/office/drawing/2014/main" id="{4F775461-20DB-42C5-A47F-DB53F1E353EC}"/>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301900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61D4-35BD-4DB1-902B-E737B37B0E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3427C7C-E6FD-4342-B20C-1EE56B40D8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0947B7-8150-4AE2-9C77-B3A2C9070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A771C0-5678-4114-8260-F9248F0F7039}"/>
              </a:ext>
            </a:extLst>
          </p:cNvPr>
          <p:cNvSpPr>
            <a:spLocks noGrp="1"/>
          </p:cNvSpPr>
          <p:nvPr>
            <p:ph type="dt" sz="half" idx="10"/>
          </p:nvPr>
        </p:nvSpPr>
        <p:spPr/>
        <p:txBody>
          <a:bodyPr/>
          <a:lstStyle/>
          <a:p>
            <a:fld id="{D6CD59C9-8EFC-4D00-AF1B-990CFF8BBBD2}" type="datetime1">
              <a:rPr lang="en-GB" smtClean="0"/>
              <a:t>13/12/2019</a:t>
            </a:fld>
            <a:endParaRPr lang="en-GB"/>
          </a:p>
        </p:txBody>
      </p:sp>
      <p:sp>
        <p:nvSpPr>
          <p:cNvPr id="6" name="Footer Placeholder 5">
            <a:extLst>
              <a:ext uri="{FF2B5EF4-FFF2-40B4-BE49-F238E27FC236}">
                <a16:creationId xmlns:a16="http://schemas.microsoft.com/office/drawing/2014/main" id="{C9BEDCBA-0E04-4DFC-998A-4C016F273D75}"/>
              </a:ext>
            </a:extLst>
          </p:cNvPr>
          <p:cNvSpPr>
            <a:spLocks noGrp="1"/>
          </p:cNvSpPr>
          <p:nvPr>
            <p:ph type="ftr" sz="quarter" idx="11"/>
          </p:nvPr>
        </p:nvSpPr>
        <p:spPr/>
        <p:txBody>
          <a:bodyPr/>
          <a:lstStyle/>
          <a:p>
            <a:r>
              <a:rPr lang="en-US"/>
              <a:t>POWERED BY SAMUEL SESAH AND FRIENDS</a:t>
            </a:r>
            <a:endParaRPr lang="en-GB"/>
          </a:p>
        </p:txBody>
      </p:sp>
      <p:sp>
        <p:nvSpPr>
          <p:cNvPr id="7" name="Slide Number Placeholder 6">
            <a:extLst>
              <a:ext uri="{FF2B5EF4-FFF2-40B4-BE49-F238E27FC236}">
                <a16:creationId xmlns:a16="http://schemas.microsoft.com/office/drawing/2014/main" id="{3C6D090F-2B35-4563-9615-DBAE18B8C255}"/>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107267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04BE-C7DA-4CB1-AF09-B7DB46225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E3F96C1-A608-4B53-84CC-34B552C6C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BA3574-C573-484D-B10C-87549D5C0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ADDC20-8758-4CD7-ACBF-4FD66BCC10AF}"/>
              </a:ext>
            </a:extLst>
          </p:cNvPr>
          <p:cNvSpPr>
            <a:spLocks noGrp="1"/>
          </p:cNvSpPr>
          <p:nvPr>
            <p:ph type="dt" sz="half" idx="10"/>
          </p:nvPr>
        </p:nvSpPr>
        <p:spPr/>
        <p:txBody>
          <a:bodyPr/>
          <a:lstStyle/>
          <a:p>
            <a:fld id="{A35A324B-6A21-407A-B0C3-8969E241BC7D}" type="datetime1">
              <a:rPr lang="en-GB" smtClean="0"/>
              <a:t>13/12/2019</a:t>
            </a:fld>
            <a:endParaRPr lang="en-GB"/>
          </a:p>
        </p:txBody>
      </p:sp>
      <p:sp>
        <p:nvSpPr>
          <p:cNvPr id="6" name="Footer Placeholder 5">
            <a:extLst>
              <a:ext uri="{FF2B5EF4-FFF2-40B4-BE49-F238E27FC236}">
                <a16:creationId xmlns:a16="http://schemas.microsoft.com/office/drawing/2014/main" id="{4743D69F-7523-41FF-98F8-CAD22DBFFD94}"/>
              </a:ext>
            </a:extLst>
          </p:cNvPr>
          <p:cNvSpPr>
            <a:spLocks noGrp="1"/>
          </p:cNvSpPr>
          <p:nvPr>
            <p:ph type="ftr" sz="quarter" idx="11"/>
          </p:nvPr>
        </p:nvSpPr>
        <p:spPr/>
        <p:txBody>
          <a:bodyPr/>
          <a:lstStyle/>
          <a:p>
            <a:r>
              <a:rPr lang="en-US"/>
              <a:t>POWERED BY SAMUEL SESAH AND FRIENDS</a:t>
            </a:r>
            <a:endParaRPr lang="en-GB"/>
          </a:p>
        </p:txBody>
      </p:sp>
      <p:sp>
        <p:nvSpPr>
          <p:cNvPr id="7" name="Slide Number Placeholder 6">
            <a:extLst>
              <a:ext uri="{FF2B5EF4-FFF2-40B4-BE49-F238E27FC236}">
                <a16:creationId xmlns:a16="http://schemas.microsoft.com/office/drawing/2014/main" id="{E34EF7E7-B3C3-4436-8970-7BF4B6A7E5F5}"/>
              </a:ext>
            </a:extLst>
          </p:cNvPr>
          <p:cNvSpPr>
            <a:spLocks noGrp="1"/>
          </p:cNvSpPr>
          <p:nvPr>
            <p:ph type="sldNum" sz="quarter" idx="12"/>
          </p:nvPr>
        </p:nvSpPr>
        <p:spPr/>
        <p:txBody>
          <a:bodyPr/>
          <a:lstStyle/>
          <a:p>
            <a:fld id="{C79DD056-2797-45DF-BC18-BB2C6F7240EF}" type="slidenum">
              <a:rPr lang="en-GB" smtClean="0"/>
              <a:t>‹#›</a:t>
            </a:fld>
            <a:endParaRPr lang="en-GB"/>
          </a:p>
        </p:txBody>
      </p:sp>
    </p:spTree>
    <p:extLst>
      <p:ext uri="{BB962C8B-B14F-4D97-AF65-F5344CB8AC3E}">
        <p14:creationId xmlns:p14="http://schemas.microsoft.com/office/powerpoint/2010/main" val="348490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1567D-A1D2-4EAF-BD05-B38130E04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F18EC4-891A-4570-8E5A-0C57E9B5B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A0706F-9731-4C41-963E-4BC0441FC7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E2475-71C0-4895-BEE3-985B42D59809}" type="datetime1">
              <a:rPr lang="en-GB" smtClean="0"/>
              <a:t>13/12/2019</a:t>
            </a:fld>
            <a:endParaRPr lang="en-GB"/>
          </a:p>
        </p:txBody>
      </p:sp>
      <p:sp>
        <p:nvSpPr>
          <p:cNvPr id="5" name="Footer Placeholder 4">
            <a:extLst>
              <a:ext uri="{FF2B5EF4-FFF2-40B4-BE49-F238E27FC236}">
                <a16:creationId xmlns:a16="http://schemas.microsoft.com/office/drawing/2014/main" id="{A0EAE07A-730E-4C7D-BA52-84FF1A9B8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POWERED BY SAMUEL SESAH AND FRIENDS</a:t>
            </a:r>
            <a:endParaRPr lang="en-GB"/>
          </a:p>
        </p:txBody>
      </p:sp>
      <p:sp>
        <p:nvSpPr>
          <p:cNvPr id="6" name="Slide Number Placeholder 5">
            <a:extLst>
              <a:ext uri="{FF2B5EF4-FFF2-40B4-BE49-F238E27FC236}">
                <a16:creationId xmlns:a16="http://schemas.microsoft.com/office/drawing/2014/main" id="{BA48A8E8-DBB1-43C6-876E-91A8A2337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DD056-2797-45DF-BC18-BB2C6F7240EF}" type="slidenum">
              <a:rPr lang="en-GB" smtClean="0"/>
              <a:t>‹#›</a:t>
            </a:fld>
            <a:endParaRPr lang="en-GB"/>
          </a:p>
        </p:txBody>
      </p:sp>
    </p:spTree>
    <p:extLst>
      <p:ext uri="{BB962C8B-B14F-4D97-AF65-F5344CB8AC3E}">
        <p14:creationId xmlns:p14="http://schemas.microsoft.com/office/powerpoint/2010/main" val="1825492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011D-8E77-4F7C-8240-E2A9A96DFD45}"/>
              </a:ext>
            </a:extLst>
          </p:cNvPr>
          <p:cNvSpPr>
            <a:spLocks noGrp="1"/>
          </p:cNvSpPr>
          <p:nvPr>
            <p:ph type="ctrTitle"/>
          </p:nvPr>
        </p:nvSpPr>
        <p:spPr/>
        <p:txBody>
          <a:bodyPr>
            <a:noAutofit/>
          </a:bodyPr>
          <a:lstStyle/>
          <a:p>
            <a:r>
              <a:rPr lang="en-GB" b="1" dirty="0"/>
              <a:t>MISRELATED CONSTURCTIONS OR DANGLING MODIFIERS</a:t>
            </a:r>
          </a:p>
        </p:txBody>
      </p:sp>
      <p:sp>
        <p:nvSpPr>
          <p:cNvPr id="3" name="Subtitle 2">
            <a:extLst>
              <a:ext uri="{FF2B5EF4-FFF2-40B4-BE49-F238E27FC236}">
                <a16:creationId xmlns:a16="http://schemas.microsoft.com/office/drawing/2014/main" id="{088A69F0-098C-44F7-9E00-175DF4192430}"/>
              </a:ext>
            </a:extLst>
          </p:cNvPr>
          <p:cNvSpPr>
            <a:spLocks noGrp="1"/>
          </p:cNvSpPr>
          <p:nvPr>
            <p:ph type="subTitle" idx="1"/>
          </p:nvPr>
        </p:nvSpPr>
        <p:spPr/>
        <p:txBody>
          <a:bodyPr/>
          <a:lstStyle/>
          <a:p>
            <a:endParaRPr lang="en-GB" dirty="0"/>
          </a:p>
        </p:txBody>
      </p:sp>
      <p:sp>
        <p:nvSpPr>
          <p:cNvPr id="4" name="Footer Placeholder 3">
            <a:extLst>
              <a:ext uri="{FF2B5EF4-FFF2-40B4-BE49-F238E27FC236}">
                <a16:creationId xmlns:a16="http://schemas.microsoft.com/office/drawing/2014/main" id="{A6C47C76-1A59-453A-9681-5292256E8EF6}"/>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25062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1D24-3468-4A9E-BE58-A2E06902832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43262A9-61A5-489D-998A-78B8955B538E}"/>
              </a:ext>
            </a:extLst>
          </p:cNvPr>
          <p:cNvSpPr>
            <a:spLocks noGrp="1"/>
          </p:cNvSpPr>
          <p:nvPr>
            <p:ph idx="1"/>
          </p:nvPr>
        </p:nvSpPr>
        <p:spPr/>
        <p:txBody>
          <a:bodyPr/>
          <a:lstStyle/>
          <a:p>
            <a:pPr marL="914400" indent="-914400">
              <a:buAutoNum type="alphaLcPeriod"/>
            </a:pPr>
            <a:r>
              <a:rPr lang="en-GB" sz="4800" dirty="0"/>
              <a:t>When the meat is sufficiently cooked, the next step is to add pepper and salt.</a:t>
            </a:r>
          </a:p>
          <a:p>
            <a:pPr marL="914400" indent="-914400">
              <a:buAutoNum type="alphaLcPeriod"/>
            </a:pPr>
            <a:r>
              <a:rPr lang="en-GB" sz="4800" dirty="0"/>
              <a:t>While Kofi was walking, he hit his foot against a stone.</a:t>
            </a:r>
          </a:p>
        </p:txBody>
      </p:sp>
      <p:sp>
        <p:nvSpPr>
          <p:cNvPr id="4" name="Footer Placeholder 3">
            <a:extLst>
              <a:ext uri="{FF2B5EF4-FFF2-40B4-BE49-F238E27FC236}">
                <a16:creationId xmlns:a16="http://schemas.microsoft.com/office/drawing/2014/main" id="{4ED8C613-C79B-4C2B-9168-107571B0C6F5}"/>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55722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3F3F-B8F6-4CDA-A1E0-33EEA4D6A921}"/>
              </a:ext>
            </a:extLst>
          </p:cNvPr>
          <p:cNvSpPr>
            <a:spLocks noGrp="1"/>
          </p:cNvSpPr>
          <p:nvPr>
            <p:ph type="title"/>
          </p:nvPr>
        </p:nvSpPr>
        <p:spPr/>
        <p:txBody>
          <a:bodyPr/>
          <a:lstStyle/>
          <a:p>
            <a:r>
              <a:rPr lang="en-GB" dirty="0"/>
              <a:t>EXCEPTIONS TO  THE RULE</a:t>
            </a:r>
          </a:p>
        </p:txBody>
      </p:sp>
      <p:sp>
        <p:nvSpPr>
          <p:cNvPr id="3" name="Content Placeholder 2">
            <a:extLst>
              <a:ext uri="{FF2B5EF4-FFF2-40B4-BE49-F238E27FC236}">
                <a16:creationId xmlns:a16="http://schemas.microsoft.com/office/drawing/2014/main" id="{A6C6A831-ABD4-4C47-B0DD-2655F5FE50A0}"/>
              </a:ext>
            </a:extLst>
          </p:cNvPr>
          <p:cNvSpPr>
            <a:spLocks noGrp="1"/>
          </p:cNvSpPr>
          <p:nvPr>
            <p:ph idx="1"/>
          </p:nvPr>
        </p:nvSpPr>
        <p:spPr/>
        <p:txBody>
          <a:bodyPr>
            <a:normAutofit/>
          </a:bodyPr>
          <a:lstStyle/>
          <a:p>
            <a:pPr marL="514350" indent="-514350">
              <a:buAutoNum type="alphaLcPeriod"/>
            </a:pPr>
            <a:r>
              <a:rPr lang="en-GB" sz="6600" dirty="0"/>
              <a:t>Absolute constructions which have subjects of their own:</a:t>
            </a:r>
          </a:p>
        </p:txBody>
      </p:sp>
      <p:sp>
        <p:nvSpPr>
          <p:cNvPr id="4" name="Footer Placeholder 3">
            <a:extLst>
              <a:ext uri="{FF2B5EF4-FFF2-40B4-BE49-F238E27FC236}">
                <a16:creationId xmlns:a16="http://schemas.microsoft.com/office/drawing/2014/main" id="{16FB2704-27DC-40B6-A12C-12AE490CD506}"/>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26394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7047-D11B-4327-91FC-091AC8597CBF}"/>
              </a:ext>
            </a:extLst>
          </p:cNvPr>
          <p:cNvSpPr>
            <a:spLocks noGrp="1"/>
          </p:cNvSpPr>
          <p:nvPr>
            <p:ph type="title"/>
          </p:nvPr>
        </p:nvSpPr>
        <p:spPr/>
        <p:txBody>
          <a:bodyPr/>
          <a:lstStyle/>
          <a:p>
            <a:r>
              <a:rPr lang="en-GB" dirty="0"/>
              <a:t>EXAMPLES </a:t>
            </a:r>
          </a:p>
        </p:txBody>
      </p:sp>
      <p:sp>
        <p:nvSpPr>
          <p:cNvPr id="3" name="Content Placeholder 2">
            <a:extLst>
              <a:ext uri="{FF2B5EF4-FFF2-40B4-BE49-F238E27FC236}">
                <a16:creationId xmlns:a16="http://schemas.microsoft.com/office/drawing/2014/main" id="{0317D7B4-70F2-4C61-877D-1790B5F3A091}"/>
              </a:ext>
            </a:extLst>
          </p:cNvPr>
          <p:cNvSpPr>
            <a:spLocks noGrp="1"/>
          </p:cNvSpPr>
          <p:nvPr>
            <p:ph idx="1"/>
          </p:nvPr>
        </p:nvSpPr>
        <p:spPr/>
        <p:txBody>
          <a:bodyPr/>
          <a:lstStyle/>
          <a:p>
            <a:pPr marL="514350" indent="-514350">
              <a:buAutoNum type="alphaLcPeriod"/>
            </a:pPr>
            <a:r>
              <a:rPr lang="en-GB" sz="4800" i="1" dirty="0"/>
              <a:t>That said/ That being the case</a:t>
            </a:r>
            <a:r>
              <a:rPr lang="en-GB" sz="4800" dirty="0"/>
              <a:t>, we can leave now.</a:t>
            </a:r>
          </a:p>
          <a:p>
            <a:pPr marL="514350" indent="-514350">
              <a:buAutoNum type="alphaLcPeriod"/>
            </a:pPr>
            <a:r>
              <a:rPr lang="en-GB" sz="4800" i="1" dirty="0"/>
              <a:t>All things considered, </a:t>
            </a:r>
            <a:r>
              <a:rPr lang="en-GB" sz="4800" dirty="0"/>
              <a:t>he is very honest.</a:t>
            </a:r>
          </a:p>
          <a:p>
            <a:pPr marL="0" indent="0">
              <a:buNone/>
            </a:pPr>
            <a:endParaRPr lang="en-GB" dirty="0"/>
          </a:p>
        </p:txBody>
      </p:sp>
      <p:sp>
        <p:nvSpPr>
          <p:cNvPr id="4" name="Footer Placeholder 3">
            <a:extLst>
              <a:ext uri="{FF2B5EF4-FFF2-40B4-BE49-F238E27FC236}">
                <a16:creationId xmlns:a16="http://schemas.microsoft.com/office/drawing/2014/main" id="{FFFF896C-D1FE-4185-A402-0F66FFC346B3}"/>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615312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ABC93-E71C-4998-B2FF-0FF55BAFA101}"/>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18C2E718-5E69-49CA-8927-FC26D1F324C6}"/>
              </a:ext>
            </a:extLst>
          </p:cNvPr>
          <p:cNvSpPr>
            <a:spLocks noGrp="1"/>
          </p:cNvSpPr>
          <p:nvPr>
            <p:ph idx="1"/>
          </p:nvPr>
        </p:nvSpPr>
        <p:spPr/>
        <p:txBody>
          <a:bodyPr/>
          <a:lstStyle/>
          <a:p>
            <a:pPr marL="0" indent="0">
              <a:buNone/>
            </a:pPr>
            <a:r>
              <a:rPr lang="en-GB" dirty="0"/>
              <a:t>b. </a:t>
            </a:r>
            <a:r>
              <a:rPr lang="en-GB" sz="5400" dirty="0"/>
              <a:t>Constructions that function as ‘’sentence adverbials’’ – they comment on the main sentence or link it with other sentences:</a:t>
            </a:r>
          </a:p>
        </p:txBody>
      </p:sp>
      <p:sp>
        <p:nvSpPr>
          <p:cNvPr id="4" name="Footer Placeholder 3">
            <a:extLst>
              <a:ext uri="{FF2B5EF4-FFF2-40B4-BE49-F238E27FC236}">
                <a16:creationId xmlns:a16="http://schemas.microsoft.com/office/drawing/2014/main" id="{B1E1C012-91C2-4CB4-8D0D-7E669789A45A}"/>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67043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F574-C3AB-4D90-A00C-B0F375CD8D1C}"/>
              </a:ext>
            </a:extLst>
          </p:cNvPr>
          <p:cNvSpPr>
            <a:spLocks noGrp="1"/>
          </p:cNvSpPr>
          <p:nvPr>
            <p:ph type="title"/>
          </p:nvPr>
        </p:nvSpPr>
        <p:spPr/>
        <p:txBody>
          <a:bodyPr/>
          <a:lstStyle/>
          <a:p>
            <a:r>
              <a:rPr lang="en-GB" dirty="0"/>
              <a:t>EXAMPLES</a:t>
            </a:r>
          </a:p>
        </p:txBody>
      </p:sp>
      <p:sp>
        <p:nvSpPr>
          <p:cNvPr id="3" name="Content Placeholder 2">
            <a:extLst>
              <a:ext uri="{FF2B5EF4-FFF2-40B4-BE49-F238E27FC236}">
                <a16:creationId xmlns:a16="http://schemas.microsoft.com/office/drawing/2014/main" id="{47F3E04F-081E-411C-82C1-FA73C91BA053}"/>
              </a:ext>
            </a:extLst>
          </p:cNvPr>
          <p:cNvSpPr>
            <a:spLocks noGrp="1"/>
          </p:cNvSpPr>
          <p:nvPr>
            <p:ph idx="1"/>
          </p:nvPr>
        </p:nvSpPr>
        <p:spPr/>
        <p:txBody>
          <a:bodyPr>
            <a:normAutofit/>
          </a:bodyPr>
          <a:lstStyle/>
          <a:p>
            <a:pPr marL="514350" indent="-514350">
              <a:buFont typeface="+mj-lt"/>
              <a:buAutoNum type="arabicPeriod"/>
            </a:pPr>
            <a:r>
              <a:rPr lang="en-GB" sz="4800" i="1" dirty="0"/>
              <a:t>Speaking frankly, </a:t>
            </a:r>
            <a:r>
              <a:rPr lang="en-GB" sz="4800" dirty="0"/>
              <a:t>he is honest</a:t>
            </a:r>
          </a:p>
          <a:p>
            <a:pPr marL="514350" indent="-514350">
              <a:buFont typeface="+mj-lt"/>
              <a:buAutoNum type="arabicPeriod"/>
            </a:pPr>
            <a:r>
              <a:rPr lang="en-GB" sz="4800" i="1" dirty="0"/>
              <a:t>To be frank, </a:t>
            </a:r>
            <a:r>
              <a:rPr lang="en-GB" sz="4800" dirty="0"/>
              <a:t>he is very honest</a:t>
            </a:r>
          </a:p>
          <a:p>
            <a:pPr marL="514350" indent="-514350">
              <a:buFont typeface="+mj-lt"/>
              <a:buAutoNum type="arabicPeriod"/>
            </a:pPr>
            <a:r>
              <a:rPr lang="en-GB" sz="4800" i="1" dirty="0"/>
              <a:t>Simply stated</a:t>
            </a:r>
            <a:r>
              <a:rPr lang="en-GB" sz="4800" dirty="0"/>
              <a:t>, he is honest</a:t>
            </a:r>
          </a:p>
          <a:p>
            <a:pPr marL="514350" indent="-514350">
              <a:buFont typeface="+mj-lt"/>
              <a:buAutoNum type="arabicPeriod"/>
            </a:pPr>
            <a:r>
              <a:rPr lang="en-GB" sz="4800" i="1" dirty="0"/>
              <a:t>To sum up</a:t>
            </a:r>
            <a:r>
              <a:rPr lang="en-GB" sz="4800" dirty="0"/>
              <a:t>, he is honest</a:t>
            </a:r>
          </a:p>
        </p:txBody>
      </p:sp>
      <p:sp>
        <p:nvSpPr>
          <p:cNvPr id="4" name="Footer Placeholder 3">
            <a:extLst>
              <a:ext uri="{FF2B5EF4-FFF2-40B4-BE49-F238E27FC236}">
                <a16:creationId xmlns:a16="http://schemas.microsoft.com/office/drawing/2014/main" id="{0F6BB498-B728-4517-8E4B-1CBA6FB4653D}"/>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61021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38EB-05E8-442F-B20C-990E5CD7EC7F}"/>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BD4ADAB8-1D52-4F95-A9DD-96BAD86DCF87}"/>
              </a:ext>
            </a:extLst>
          </p:cNvPr>
          <p:cNvSpPr>
            <a:spLocks noGrp="1"/>
          </p:cNvSpPr>
          <p:nvPr>
            <p:ph idx="1"/>
          </p:nvPr>
        </p:nvSpPr>
        <p:spPr/>
        <p:txBody>
          <a:bodyPr>
            <a:noAutofit/>
          </a:bodyPr>
          <a:lstStyle/>
          <a:p>
            <a:r>
              <a:rPr lang="en-GB" sz="4800" dirty="0"/>
              <a:t>Grammar requires that opening phrases, with certain exceptions, relate to the first noun, pronoun or other noun equivalents that follow. This is referred to as the principle of proximity. </a:t>
            </a:r>
          </a:p>
          <a:p>
            <a:r>
              <a:rPr lang="en-GB" sz="4800" dirty="0"/>
              <a:t>Notice the peculiar wording of the following sentences:</a:t>
            </a:r>
          </a:p>
        </p:txBody>
      </p:sp>
      <p:sp>
        <p:nvSpPr>
          <p:cNvPr id="4" name="Footer Placeholder 3">
            <a:extLst>
              <a:ext uri="{FF2B5EF4-FFF2-40B4-BE49-F238E27FC236}">
                <a16:creationId xmlns:a16="http://schemas.microsoft.com/office/drawing/2014/main" id="{C72EFF6C-C013-4528-B918-8E5AD5E0BA5A}"/>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08631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6A00D-C78D-419D-81C4-FD12B9E4864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7AD7E65-5B29-475E-AD24-7200C4B91FBA}"/>
              </a:ext>
            </a:extLst>
          </p:cNvPr>
          <p:cNvSpPr>
            <a:spLocks noGrp="1"/>
          </p:cNvSpPr>
          <p:nvPr>
            <p:ph idx="1"/>
          </p:nvPr>
        </p:nvSpPr>
        <p:spPr/>
        <p:txBody>
          <a:bodyPr>
            <a:normAutofit fontScale="25000" lnSpcReduction="20000"/>
          </a:bodyPr>
          <a:lstStyle/>
          <a:p>
            <a:pPr marL="514350" indent="-514350">
              <a:buAutoNum type="alphaLcPeriod"/>
            </a:pPr>
            <a:r>
              <a:rPr lang="en-GB" sz="19200" dirty="0"/>
              <a:t>Having been written, Leslie posted the letter.</a:t>
            </a:r>
          </a:p>
          <a:p>
            <a:pPr marL="514350" indent="-514350">
              <a:buAutoNum type="alphaLcPeriod"/>
            </a:pPr>
            <a:r>
              <a:rPr lang="en-GB" sz="19200" dirty="0"/>
              <a:t>Lost in thought, the bus passed me by without stopping.</a:t>
            </a:r>
          </a:p>
          <a:p>
            <a:pPr marL="514350" indent="-514350">
              <a:buAutoNum type="alphaLcPeriod"/>
            </a:pPr>
            <a:r>
              <a:rPr lang="en-GB" sz="19200" dirty="0"/>
              <a:t>When sufficiently cooked, the next step is to add pepper and salt.</a:t>
            </a:r>
          </a:p>
          <a:p>
            <a:pPr marL="514350" indent="-514350">
              <a:buAutoNum type="alphaLcPeriod"/>
            </a:pPr>
            <a:r>
              <a:rPr lang="en-GB" sz="19200" dirty="0"/>
              <a:t>While walking, his feet hit  a stone</a:t>
            </a:r>
          </a:p>
          <a:p>
            <a:pPr marL="0" indent="0">
              <a:buNone/>
            </a:pPr>
            <a:endParaRPr lang="en-GB" sz="19200" dirty="0"/>
          </a:p>
          <a:p>
            <a:pPr marL="0" indent="0">
              <a:buNone/>
            </a:pPr>
            <a:endParaRPr lang="en-GB" dirty="0"/>
          </a:p>
          <a:p>
            <a:pPr marL="0" indent="0">
              <a:buNone/>
            </a:pPr>
            <a:r>
              <a:rPr lang="en-GB" dirty="0"/>
              <a:t> </a:t>
            </a:r>
          </a:p>
        </p:txBody>
      </p:sp>
      <p:sp>
        <p:nvSpPr>
          <p:cNvPr id="4" name="Footer Placeholder 3">
            <a:extLst>
              <a:ext uri="{FF2B5EF4-FFF2-40B4-BE49-F238E27FC236}">
                <a16:creationId xmlns:a16="http://schemas.microsoft.com/office/drawing/2014/main" id="{3F9714BC-7B70-4757-B1EF-EC4AA08FF438}"/>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280908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38E1-B6DE-4598-948F-BF8ED0E70FE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9FECF40-8E0D-4A19-BB59-26730DA2FCE0}"/>
              </a:ext>
            </a:extLst>
          </p:cNvPr>
          <p:cNvSpPr>
            <a:spLocks noGrp="1"/>
          </p:cNvSpPr>
          <p:nvPr>
            <p:ph idx="1"/>
          </p:nvPr>
        </p:nvSpPr>
        <p:spPr/>
        <p:txBody>
          <a:bodyPr>
            <a:noAutofit/>
          </a:bodyPr>
          <a:lstStyle/>
          <a:p>
            <a:r>
              <a:rPr lang="en-GB" sz="3600" dirty="0"/>
              <a:t>Each of the examples displays a conflict between the grammatical requirement and the intended meaning . Clearly, it is not Leslie that was written. Note that having been written is grammatically related to letter rather than to Leslie. Again, it was not the bus that got lost in thought, neither is it when sufficiently cooked that is the next step. His feet did not take a decision to walk.</a:t>
            </a:r>
          </a:p>
        </p:txBody>
      </p:sp>
      <p:sp>
        <p:nvSpPr>
          <p:cNvPr id="4" name="Footer Placeholder 3">
            <a:extLst>
              <a:ext uri="{FF2B5EF4-FFF2-40B4-BE49-F238E27FC236}">
                <a16:creationId xmlns:a16="http://schemas.microsoft.com/office/drawing/2014/main" id="{18260F5E-BB50-4E1D-BDFF-800F290F4C99}"/>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239089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0350-A970-41B7-B0F6-314BCD49BD7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0E9E6B-A1F8-4BA3-AE76-8E12EBB3F8E2}"/>
              </a:ext>
            </a:extLst>
          </p:cNvPr>
          <p:cNvSpPr>
            <a:spLocks noGrp="1"/>
          </p:cNvSpPr>
          <p:nvPr>
            <p:ph idx="1"/>
          </p:nvPr>
        </p:nvSpPr>
        <p:spPr/>
        <p:txBody>
          <a:bodyPr>
            <a:normAutofit/>
          </a:bodyPr>
          <a:lstStyle/>
          <a:p>
            <a:r>
              <a:rPr lang="en-GB" sz="7200" dirty="0"/>
              <a:t>CAUSES OF MISRETALED OR DANGLING MODIFICATIONS.</a:t>
            </a:r>
          </a:p>
        </p:txBody>
      </p:sp>
      <p:sp>
        <p:nvSpPr>
          <p:cNvPr id="4" name="Footer Placeholder 3">
            <a:extLst>
              <a:ext uri="{FF2B5EF4-FFF2-40B4-BE49-F238E27FC236}">
                <a16:creationId xmlns:a16="http://schemas.microsoft.com/office/drawing/2014/main" id="{3BA4920D-875F-41C1-A7EE-D6A70D577B09}"/>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340617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1B06-6EF5-4F61-BBD5-0E6C49A222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03DB787-EB99-4A64-A9DB-012F6192C009}"/>
              </a:ext>
            </a:extLst>
          </p:cNvPr>
          <p:cNvSpPr>
            <a:spLocks noGrp="1"/>
          </p:cNvSpPr>
          <p:nvPr>
            <p:ph idx="1"/>
          </p:nvPr>
        </p:nvSpPr>
        <p:spPr/>
        <p:txBody>
          <a:bodyPr>
            <a:normAutofit/>
          </a:bodyPr>
          <a:lstStyle/>
          <a:p>
            <a:pPr marL="514350" indent="-514350">
              <a:buAutoNum type="alphaLcPeriod"/>
            </a:pPr>
            <a:r>
              <a:rPr lang="en-GB" sz="6600" dirty="0"/>
              <a:t>The Omission of Heads or Subjects. </a:t>
            </a:r>
          </a:p>
          <a:p>
            <a:pPr marL="514350" indent="-514350">
              <a:buAutoNum type="alphaLcPeriod"/>
            </a:pPr>
            <a:r>
              <a:rPr lang="en-GB" sz="6600" dirty="0"/>
              <a:t>Misplacement of the Head</a:t>
            </a:r>
          </a:p>
          <a:p>
            <a:pPr marL="514350" indent="-514350">
              <a:buAutoNum type="alphaLcPeriod"/>
            </a:pPr>
            <a:r>
              <a:rPr lang="en-GB" sz="6600" dirty="0"/>
              <a:t>Modifiers modifying others</a:t>
            </a:r>
          </a:p>
        </p:txBody>
      </p:sp>
      <p:sp>
        <p:nvSpPr>
          <p:cNvPr id="4" name="Footer Placeholder 3">
            <a:extLst>
              <a:ext uri="{FF2B5EF4-FFF2-40B4-BE49-F238E27FC236}">
                <a16:creationId xmlns:a16="http://schemas.microsoft.com/office/drawing/2014/main" id="{905DC254-7E01-4C41-A56E-EBD2A28F28D0}"/>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131653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3D9F-5C7C-4800-ACE1-AE278C5F048E}"/>
              </a:ext>
            </a:extLst>
          </p:cNvPr>
          <p:cNvSpPr>
            <a:spLocks noGrp="1"/>
          </p:cNvSpPr>
          <p:nvPr>
            <p:ph type="title"/>
          </p:nvPr>
        </p:nvSpPr>
        <p:spPr/>
        <p:txBody>
          <a:bodyPr>
            <a:noAutofit/>
          </a:bodyPr>
          <a:lstStyle/>
          <a:p>
            <a:r>
              <a:rPr lang="en-GB" sz="4800" b="1" dirty="0"/>
              <a:t>CORRECTING MISRELATED CONSTRUCTIONS</a:t>
            </a:r>
          </a:p>
        </p:txBody>
      </p:sp>
      <p:sp>
        <p:nvSpPr>
          <p:cNvPr id="3" name="Content Placeholder 2">
            <a:extLst>
              <a:ext uri="{FF2B5EF4-FFF2-40B4-BE49-F238E27FC236}">
                <a16:creationId xmlns:a16="http://schemas.microsoft.com/office/drawing/2014/main" id="{6B587BDB-462C-4CC8-8647-A8B0631B5E0D}"/>
              </a:ext>
            </a:extLst>
          </p:cNvPr>
          <p:cNvSpPr>
            <a:spLocks noGrp="1"/>
          </p:cNvSpPr>
          <p:nvPr>
            <p:ph idx="1"/>
          </p:nvPr>
        </p:nvSpPr>
        <p:spPr/>
        <p:txBody>
          <a:bodyPr/>
          <a:lstStyle/>
          <a:p>
            <a:pPr marL="514350" indent="-514350">
              <a:buAutoNum type="arabicPeriod"/>
            </a:pPr>
            <a:r>
              <a:rPr lang="en-GB" sz="5400" dirty="0"/>
              <a:t>Whenever there is a misplacement of the head or the subject , it can be moved forwards or to the right position.</a:t>
            </a:r>
          </a:p>
          <a:p>
            <a:pPr marL="0" indent="0">
              <a:buNone/>
            </a:pPr>
            <a:endParaRPr lang="en-GB" dirty="0"/>
          </a:p>
        </p:txBody>
      </p:sp>
      <p:sp>
        <p:nvSpPr>
          <p:cNvPr id="4" name="Footer Placeholder 3">
            <a:extLst>
              <a:ext uri="{FF2B5EF4-FFF2-40B4-BE49-F238E27FC236}">
                <a16:creationId xmlns:a16="http://schemas.microsoft.com/office/drawing/2014/main" id="{454ECB8F-E052-47A4-BF54-CAB8B395B204}"/>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161148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2E7D-AC76-4855-8FAD-DBA92A8DA3C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E3336F9-DED9-468F-B1DD-7E7C3271562F}"/>
              </a:ext>
            </a:extLst>
          </p:cNvPr>
          <p:cNvSpPr>
            <a:spLocks noGrp="1"/>
          </p:cNvSpPr>
          <p:nvPr>
            <p:ph idx="1"/>
          </p:nvPr>
        </p:nvSpPr>
        <p:spPr/>
        <p:txBody>
          <a:bodyPr>
            <a:normAutofit/>
          </a:bodyPr>
          <a:lstStyle/>
          <a:p>
            <a:pPr marL="514350" indent="-514350">
              <a:buAutoNum type="alphaLcPeriod"/>
            </a:pPr>
            <a:r>
              <a:rPr lang="en-GB" sz="4800" dirty="0"/>
              <a:t>Having been written, the letter was posted by Leslie.</a:t>
            </a:r>
          </a:p>
          <a:p>
            <a:pPr marL="514350" indent="-514350">
              <a:buAutoNum type="alphaLcPeriod"/>
            </a:pPr>
            <a:r>
              <a:rPr lang="en-GB" sz="4800" dirty="0"/>
              <a:t>Lost in thought, I was passed by </a:t>
            </a:r>
            <a:r>
              <a:rPr lang="en-GB" sz="4800" dirty="0" err="1"/>
              <a:t>by</a:t>
            </a:r>
            <a:r>
              <a:rPr lang="en-GB" sz="4800" dirty="0"/>
              <a:t> the bus.</a:t>
            </a:r>
          </a:p>
        </p:txBody>
      </p:sp>
      <p:sp>
        <p:nvSpPr>
          <p:cNvPr id="4" name="Footer Placeholder 3">
            <a:extLst>
              <a:ext uri="{FF2B5EF4-FFF2-40B4-BE49-F238E27FC236}">
                <a16:creationId xmlns:a16="http://schemas.microsoft.com/office/drawing/2014/main" id="{50F34FBF-C01B-4455-ABD7-827A6132DB6C}"/>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111399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F0F4-7CE5-4BD1-BE0C-339C5F99465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010E9B8-EAA9-4537-8123-4DEEB8EB51A6}"/>
              </a:ext>
            </a:extLst>
          </p:cNvPr>
          <p:cNvSpPr>
            <a:spLocks noGrp="1"/>
          </p:cNvSpPr>
          <p:nvPr>
            <p:ph idx="1"/>
          </p:nvPr>
        </p:nvSpPr>
        <p:spPr>
          <a:xfrm>
            <a:off x="827314" y="2792276"/>
            <a:ext cx="10515600" cy="4351338"/>
          </a:xfrm>
        </p:spPr>
        <p:txBody>
          <a:bodyPr>
            <a:normAutofit/>
          </a:bodyPr>
          <a:lstStyle/>
          <a:p>
            <a:pPr marL="0" indent="0">
              <a:buNone/>
            </a:pPr>
            <a:r>
              <a:rPr lang="en-GB" sz="4800" dirty="0"/>
              <a:t>2. In case of the dangling modifier or participle, the missing subject must be introduced by expanding the dangling phrase into a full clause </a:t>
            </a:r>
          </a:p>
        </p:txBody>
      </p:sp>
      <p:sp>
        <p:nvSpPr>
          <p:cNvPr id="4" name="Footer Placeholder 3">
            <a:extLst>
              <a:ext uri="{FF2B5EF4-FFF2-40B4-BE49-F238E27FC236}">
                <a16:creationId xmlns:a16="http://schemas.microsoft.com/office/drawing/2014/main" id="{BAF6B65F-5B6A-4FC5-ABC1-88A2CF6A9BB0}"/>
              </a:ext>
            </a:extLst>
          </p:cNvPr>
          <p:cNvSpPr>
            <a:spLocks noGrp="1"/>
          </p:cNvSpPr>
          <p:nvPr>
            <p:ph type="ftr" sz="quarter" idx="11"/>
          </p:nvPr>
        </p:nvSpPr>
        <p:spPr/>
        <p:txBody>
          <a:bodyPr/>
          <a:lstStyle/>
          <a:p>
            <a:r>
              <a:rPr lang="en-US"/>
              <a:t>POWERED BY SAMUEL SESAH AND FRIENDS</a:t>
            </a:r>
            <a:endParaRPr lang="en-GB"/>
          </a:p>
        </p:txBody>
      </p:sp>
    </p:spTree>
    <p:extLst>
      <p:ext uri="{BB962C8B-B14F-4D97-AF65-F5344CB8AC3E}">
        <p14:creationId xmlns:p14="http://schemas.microsoft.com/office/powerpoint/2010/main" val="1092119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466</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MISRELATED CONSTURCTIONS OR DANGLING MODIFIERS</vt:lpstr>
      <vt:lpstr>PowerPoint Presentation</vt:lpstr>
      <vt:lpstr>PowerPoint Presentation</vt:lpstr>
      <vt:lpstr>PowerPoint Presentation</vt:lpstr>
      <vt:lpstr>PowerPoint Presentation</vt:lpstr>
      <vt:lpstr>PowerPoint Presentation</vt:lpstr>
      <vt:lpstr>CORRECTING MISRELATED CONSTRUCTIONS</vt:lpstr>
      <vt:lpstr>PowerPoint Presentation</vt:lpstr>
      <vt:lpstr>PowerPoint Presentation</vt:lpstr>
      <vt:lpstr>PowerPoint Presentation</vt:lpstr>
      <vt:lpstr>EXCEPTIONS TO  THE RULE</vt:lpstr>
      <vt:lpstr>EXAMPLES </vt:lpstr>
      <vt:lpstr>PowerPoint Presentation</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MISRELATED CONSTURCTIONS OR DANGLING MODIFIERS</dc:title>
  <dc:creator>Henry Adams</dc:creator>
  <cp:lastModifiedBy>Windows User</cp:lastModifiedBy>
  <cp:revision>12</cp:revision>
  <dcterms:created xsi:type="dcterms:W3CDTF">2017-11-18T14:10:24Z</dcterms:created>
  <dcterms:modified xsi:type="dcterms:W3CDTF">2019-12-13T17:26:22Z</dcterms:modified>
</cp:coreProperties>
</file>