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78" d="100"/>
          <a:sy n="78" d="100"/>
        </p:scale>
        <p:origin x="2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20B2-D200-41E1-9F9F-6BA9DA4410AA}"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5CEB3-BCE8-4755-B776-BBE92A8256CA}" type="slidenum">
              <a:rPr lang="en-US" smtClean="0"/>
              <a:t>‹#›</a:t>
            </a:fld>
            <a:endParaRPr lang="en-US"/>
          </a:p>
        </p:txBody>
      </p:sp>
    </p:spTree>
    <p:extLst>
      <p:ext uri="{BB962C8B-B14F-4D97-AF65-F5344CB8AC3E}">
        <p14:creationId xmlns:p14="http://schemas.microsoft.com/office/powerpoint/2010/main" val="226417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F7BC-7196-4897-A081-093B6C5E58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D32A61-0FEE-49E4-9884-E2FAF6FFB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F0E792-1C31-4008-8023-9D7736362011}"/>
              </a:ext>
            </a:extLst>
          </p:cNvPr>
          <p:cNvSpPr>
            <a:spLocks noGrp="1"/>
          </p:cNvSpPr>
          <p:nvPr>
            <p:ph type="dt" sz="half" idx="10"/>
          </p:nvPr>
        </p:nvSpPr>
        <p:spPr/>
        <p:txBody>
          <a:bodyPr/>
          <a:lstStyle/>
          <a:p>
            <a:fld id="{3674D423-276A-470C-B366-185E72D97217}" type="datetime1">
              <a:rPr lang="en-GB" smtClean="0"/>
              <a:t>13/12/2019</a:t>
            </a:fld>
            <a:endParaRPr lang="en-GB"/>
          </a:p>
        </p:txBody>
      </p:sp>
      <p:sp>
        <p:nvSpPr>
          <p:cNvPr id="5" name="Footer Placeholder 4">
            <a:extLst>
              <a:ext uri="{FF2B5EF4-FFF2-40B4-BE49-F238E27FC236}">
                <a16:creationId xmlns:a16="http://schemas.microsoft.com/office/drawing/2014/main" id="{119D381A-186B-42C3-9D13-87BB60DD9A62}"/>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99D88A5D-0113-4B2B-900D-CE938C90587F}"/>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383650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2DF7-3BEF-47AA-9ED9-823B5ECF46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A1D954-2AF0-46D8-AE58-C4AFF08B5F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C7F468-65E6-42C4-A614-B9DF28CD34D6}"/>
              </a:ext>
            </a:extLst>
          </p:cNvPr>
          <p:cNvSpPr>
            <a:spLocks noGrp="1"/>
          </p:cNvSpPr>
          <p:nvPr>
            <p:ph type="dt" sz="half" idx="10"/>
          </p:nvPr>
        </p:nvSpPr>
        <p:spPr/>
        <p:txBody>
          <a:bodyPr/>
          <a:lstStyle/>
          <a:p>
            <a:fld id="{05F5C830-A0F0-4B3A-AB55-033FE08C7D47}" type="datetime1">
              <a:rPr lang="en-GB" smtClean="0"/>
              <a:t>13/12/2019</a:t>
            </a:fld>
            <a:endParaRPr lang="en-GB"/>
          </a:p>
        </p:txBody>
      </p:sp>
      <p:sp>
        <p:nvSpPr>
          <p:cNvPr id="5" name="Footer Placeholder 4">
            <a:extLst>
              <a:ext uri="{FF2B5EF4-FFF2-40B4-BE49-F238E27FC236}">
                <a16:creationId xmlns:a16="http://schemas.microsoft.com/office/drawing/2014/main" id="{4ACBEC1F-0BA5-46A7-8C3F-5BA21E67E675}"/>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56FB4BD2-3CC1-49A2-B4C0-006C598BB7E3}"/>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268522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F9AC4-28CE-4E14-9C15-EF4C50AF3F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97AF1E-CBD9-49A0-8152-F890C745AA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92F021-F1E7-4E5B-A855-3E772DE432FF}"/>
              </a:ext>
            </a:extLst>
          </p:cNvPr>
          <p:cNvSpPr>
            <a:spLocks noGrp="1"/>
          </p:cNvSpPr>
          <p:nvPr>
            <p:ph type="dt" sz="half" idx="10"/>
          </p:nvPr>
        </p:nvSpPr>
        <p:spPr/>
        <p:txBody>
          <a:bodyPr/>
          <a:lstStyle/>
          <a:p>
            <a:fld id="{CC1F0893-30E3-4936-9FDA-823388D64C9F}" type="datetime1">
              <a:rPr lang="en-GB" smtClean="0"/>
              <a:t>13/12/2019</a:t>
            </a:fld>
            <a:endParaRPr lang="en-GB"/>
          </a:p>
        </p:txBody>
      </p:sp>
      <p:sp>
        <p:nvSpPr>
          <p:cNvPr id="5" name="Footer Placeholder 4">
            <a:extLst>
              <a:ext uri="{FF2B5EF4-FFF2-40B4-BE49-F238E27FC236}">
                <a16:creationId xmlns:a16="http://schemas.microsoft.com/office/drawing/2014/main" id="{6DD95368-1B1E-4E53-A5F1-7A2476FE39C0}"/>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C8B46E23-FCA9-4500-A5D1-683D397E431D}"/>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113332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F865-01CB-444A-94EC-D66FC6D469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C67661-A5F5-4687-AE71-2704172076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CE22DF-6787-4514-BB75-1C83348E9215}"/>
              </a:ext>
            </a:extLst>
          </p:cNvPr>
          <p:cNvSpPr>
            <a:spLocks noGrp="1"/>
          </p:cNvSpPr>
          <p:nvPr>
            <p:ph type="dt" sz="half" idx="10"/>
          </p:nvPr>
        </p:nvSpPr>
        <p:spPr/>
        <p:txBody>
          <a:bodyPr/>
          <a:lstStyle/>
          <a:p>
            <a:fld id="{431C144F-BB4B-4CA7-9914-7D06D2117059}" type="datetime1">
              <a:rPr lang="en-GB" smtClean="0"/>
              <a:t>13/12/2019</a:t>
            </a:fld>
            <a:endParaRPr lang="en-GB"/>
          </a:p>
        </p:txBody>
      </p:sp>
      <p:sp>
        <p:nvSpPr>
          <p:cNvPr id="5" name="Footer Placeholder 4">
            <a:extLst>
              <a:ext uri="{FF2B5EF4-FFF2-40B4-BE49-F238E27FC236}">
                <a16:creationId xmlns:a16="http://schemas.microsoft.com/office/drawing/2014/main" id="{EE5B70F5-3214-4CF9-AFFF-AD56D1A17614}"/>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DBFA901B-58BF-4AAE-8AD8-1B60762A132F}"/>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231385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32AC-A573-4089-857B-355E9BF0A6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D5DA744-06EE-4596-8740-9C7B7DC27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89B869-463B-4A17-92CD-DFC14BAD9851}"/>
              </a:ext>
            </a:extLst>
          </p:cNvPr>
          <p:cNvSpPr>
            <a:spLocks noGrp="1"/>
          </p:cNvSpPr>
          <p:nvPr>
            <p:ph type="dt" sz="half" idx="10"/>
          </p:nvPr>
        </p:nvSpPr>
        <p:spPr/>
        <p:txBody>
          <a:bodyPr/>
          <a:lstStyle/>
          <a:p>
            <a:fld id="{FF574EB1-9DD0-405B-9472-E2296E992C0F}" type="datetime1">
              <a:rPr lang="en-GB" smtClean="0"/>
              <a:t>13/12/2019</a:t>
            </a:fld>
            <a:endParaRPr lang="en-GB"/>
          </a:p>
        </p:txBody>
      </p:sp>
      <p:sp>
        <p:nvSpPr>
          <p:cNvPr id="5" name="Footer Placeholder 4">
            <a:extLst>
              <a:ext uri="{FF2B5EF4-FFF2-40B4-BE49-F238E27FC236}">
                <a16:creationId xmlns:a16="http://schemas.microsoft.com/office/drawing/2014/main" id="{83BD0350-82FE-49AB-85BE-B27EE9EA11DB}"/>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6AFCBB4F-0F6A-4442-81E9-0D9B50F6128B}"/>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373171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2165-DF98-4517-A074-45E6151A58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DE8FA4-8FA9-4562-8066-332E37A1DE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25AC12B-9E8B-4490-85AF-DDC7940E0C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4D4346-47B6-4FC3-9FBD-41C063DCD856}"/>
              </a:ext>
            </a:extLst>
          </p:cNvPr>
          <p:cNvSpPr>
            <a:spLocks noGrp="1"/>
          </p:cNvSpPr>
          <p:nvPr>
            <p:ph type="dt" sz="half" idx="10"/>
          </p:nvPr>
        </p:nvSpPr>
        <p:spPr/>
        <p:txBody>
          <a:bodyPr/>
          <a:lstStyle/>
          <a:p>
            <a:fld id="{0D38876C-2795-453D-BC66-1D9EFD9E2B8E}" type="datetime1">
              <a:rPr lang="en-GB" smtClean="0"/>
              <a:t>13/12/2019</a:t>
            </a:fld>
            <a:endParaRPr lang="en-GB"/>
          </a:p>
        </p:txBody>
      </p:sp>
      <p:sp>
        <p:nvSpPr>
          <p:cNvPr id="6" name="Footer Placeholder 5">
            <a:extLst>
              <a:ext uri="{FF2B5EF4-FFF2-40B4-BE49-F238E27FC236}">
                <a16:creationId xmlns:a16="http://schemas.microsoft.com/office/drawing/2014/main" id="{D9D4BE45-E90E-414D-9564-0EC390E612A9}"/>
              </a:ext>
            </a:extLst>
          </p:cNvPr>
          <p:cNvSpPr>
            <a:spLocks noGrp="1"/>
          </p:cNvSpPr>
          <p:nvPr>
            <p:ph type="ftr" sz="quarter" idx="11"/>
          </p:nvPr>
        </p:nvSpPr>
        <p:spPr/>
        <p:txBody>
          <a:bodyPr/>
          <a:lstStyle/>
          <a:p>
            <a:r>
              <a:rPr lang="en-US"/>
              <a:t>POWERED BY SAMUEL SESAH AND FRIENDS</a:t>
            </a:r>
            <a:endParaRPr lang="en-GB"/>
          </a:p>
        </p:txBody>
      </p:sp>
      <p:sp>
        <p:nvSpPr>
          <p:cNvPr id="7" name="Slide Number Placeholder 6">
            <a:extLst>
              <a:ext uri="{FF2B5EF4-FFF2-40B4-BE49-F238E27FC236}">
                <a16:creationId xmlns:a16="http://schemas.microsoft.com/office/drawing/2014/main" id="{6FD87965-D88C-41A7-8A0A-BB3BED71F258}"/>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157967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9501-7DB9-479E-9B02-13619FA8CF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84E262-0132-4645-87CD-5592236F2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8C2D02-1B12-4AFF-938B-F30FA81B2F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7A51D9-74AC-47C7-9F30-8C5B81019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821B4D-E863-4300-A840-27C8D387F7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0DF753E-5AAD-4FB5-B0D7-02EB0129C0F4}"/>
              </a:ext>
            </a:extLst>
          </p:cNvPr>
          <p:cNvSpPr>
            <a:spLocks noGrp="1"/>
          </p:cNvSpPr>
          <p:nvPr>
            <p:ph type="dt" sz="half" idx="10"/>
          </p:nvPr>
        </p:nvSpPr>
        <p:spPr/>
        <p:txBody>
          <a:bodyPr/>
          <a:lstStyle/>
          <a:p>
            <a:fld id="{218AD69C-F92D-4BFF-84F8-C7291D7ABC3C}" type="datetime1">
              <a:rPr lang="en-GB" smtClean="0"/>
              <a:t>13/12/2019</a:t>
            </a:fld>
            <a:endParaRPr lang="en-GB"/>
          </a:p>
        </p:txBody>
      </p:sp>
      <p:sp>
        <p:nvSpPr>
          <p:cNvPr id="8" name="Footer Placeholder 7">
            <a:extLst>
              <a:ext uri="{FF2B5EF4-FFF2-40B4-BE49-F238E27FC236}">
                <a16:creationId xmlns:a16="http://schemas.microsoft.com/office/drawing/2014/main" id="{71C1F9C0-5650-42E8-BF27-E355E80BA2FD}"/>
              </a:ext>
            </a:extLst>
          </p:cNvPr>
          <p:cNvSpPr>
            <a:spLocks noGrp="1"/>
          </p:cNvSpPr>
          <p:nvPr>
            <p:ph type="ftr" sz="quarter" idx="11"/>
          </p:nvPr>
        </p:nvSpPr>
        <p:spPr/>
        <p:txBody>
          <a:bodyPr/>
          <a:lstStyle/>
          <a:p>
            <a:r>
              <a:rPr lang="en-US"/>
              <a:t>POWERED BY SAMUEL SESAH AND FRIENDS</a:t>
            </a:r>
            <a:endParaRPr lang="en-GB"/>
          </a:p>
        </p:txBody>
      </p:sp>
      <p:sp>
        <p:nvSpPr>
          <p:cNvPr id="9" name="Slide Number Placeholder 8">
            <a:extLst>
              <a:ext uri="{FF2B5EF4-FFF2-40B4-BE49-F238E27FC236}">
                <a16:creationId xmlns:a16="http://schemas.microsoft.com/office/drawing/2014/main" id="{287B84F3-7C4B-46D8-99AF-36D0C0C91992}"/>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106473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FDAE-2FC3-4123-9ED4-D775721AEB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845083-9959-4ACC-A24C-5F6BDB6013E0}"/>
              </a:ext>
            </a:extLst>
          </p:cNvPr>
          <p:cNvSpPr>
            <a:spLocks noGrp="1"/>
          </p:cNvSpPr>
          <p:nvPr>
            <p:ph type="dt" sz="half" idx="10"/>
          </p:nvPr>
        </p:nvSpPr>
        <p:spPr/>
        <p:txBody>
          <a:bodyPr/>
          <a:lstStyle/>
          <a:p>
            <a:fld id="{63BD8E55-1F27-418E-86B1-F030FA505D57}" type="datetime1">
              <a:rPr lang="en-GB" smtClean="0"/>
              <a:t>13/12/2019</a:t>
            </a:fld>
            <a:endParaRPr lang="en-GB"/>
          </a:p>
        </p:txBody>
      </p:sp>
      <p:sp>
        <p:nvSpPr>
          <p:cNvPr id="4" name="Footer Placeholder 3">
            <a:extLst>
              <a:ext uri="{FF2B5EF4-FFF2-40B4-BE49-F238E27FC236}">
                <a16:creationId xmlns:a16="http://schemas.microsoft.com/office/drawing/2014/main" id="{309786EF-4C7D-4ADF-AC3F-C65E0CDF4BED}"/>
              </a:ext>
            </a:extLst>
          </p:cNvPr>
          <p:cNvSpPr>
            <a:spLocks noGrp="1"/>
          </p:cNvSpPr>
          <p:nvPr>
            <p:ph type="ftr" sz="quarter" idx="11"/>
          </p:nvPr>
        </p:nvSpPr>
        <p:spPr/>
        <p:txBody>
          <a:bodyPr/>
          <a:lstStyle/>
          <a:p>
            <a:r>
              <a:rPr lang="en-US"/>
              <a:t>POWERED BY SAMUEL SESAH AND FRIENDS</a:t>
            </a:r>
            <a:endParaRPr lang="en-GB"/>
          </a:p>
        </p:txBody>
      </p:sp>
      <p:sp>
        <p:nvSpPr>
          <p:cNvPr id="5" name="Slide Number Placeholder 4">
            <a:extLst>
              <a:ext uri="{FF2B5EF4-FFF2-40B4-BE49-F238E27FC236}">
                <a16:creationId xmlns:a16="http://schemas.microsoft.com/office/drawing/2014/main" id="{1380EDD5-E6D0-4343-BDC8-7D4A9196DE5A}"/>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381579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1C63CB-655F-4ED6-A60D-446FFCDA660A}"/>
              </a:ext>
            </a:extLst>
          </p:cNvPr>
          <p:cNvSpPr>
            <a:spLocks noGrp="1"/>
          </p:cNvSpPr>
          <p:nvPr>
            <p:ph type="dt" sz="half" idx="10"/>
          </p:nvPr>
        </p:nvSpPr>
        <p:spPr/>
        <p:txBody>
          <a:bodyPr/>
          <a:lstStyle/>
          <a:p>
            <a:fld id="{C348935B-6218-4D68-BA3C-7D6AB7768ED2}" type="datetime1">
              <a:rPr lang="en-GB" smtClean="0"/>
              <a:t>13/12/2019</a:t>
            </a:fld>
            <a:endParaRPr lang="en-GB"/>
          </a:p>
        </p:txBody>
      </p:sp>
      <p:sp>
        <p:nvSpPr>
          <p:cNvPr id="3" name="Footer Placeholder 2">
            <a:extLst>
              <a:ext uri="{FF2B5EF4-FFF2-40B4-BE49-F238E27FC236}">
                <a16:creationId xmlns:a16="http://schemas.microsoft.com/office/drawing/2014/main" id="{E9BFA05F-B793-4EB2-A534-B10B0E20D077}"/>
              </a:ext>
            </a:extLst>
          </p:cNvPr>
          <p:cNvSpPr>
            <a:spLocks noGrp="1"/>
          </p:cNvSpPr>
          <p:nvPr>
            <p:ph type="ftr" sz="quarter" idx="11"/>
          </p:nvPr>
        </p:nvSpPr>
        <p:spPr/>
        <p:txBody>
          <a:bodyPr/>
          <a:lstStyle/>
          <a:p>
            <a:r>
              <a:rPr lang="en-US"/>
              <a:t>POWERED BY SAMUEL SESAH AND FRIENDS</a:t>
            </a:r>
            <a:endParaRPr lang="en-GB"/>
          </a:p>
        </p:txBody>
      </p:sp>
      <p:sp>
        <p:nvSpPr>
          <p:cNvPr id="4" name="Slide Number Placeholder 3">
            <a:extLst>
              <a:ext uri="{FF2B5EF4-FFF2-40B4-BE49-F238E27FC236}">
                <a16:creationId xmlns:a16="http://schemas.microsoft.com/office/drawing/2014/main" id="{40D04D73-01C2-44B7-BC3C-426C5434AB38}"/>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253137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D9DD-7785-4121-A770-9EEC60B9C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27C08C6-44B1-466E-B8FB-D12DF2C9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4F9292-C212-40BC-870F-0D80957DA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A1F1A7-E899-4F58-AB5E-9E995F3F2E80}"/>
              </a:ext>
            </a:extLst>
          </p:cNvPr>
          <p:cNvSpPr>
            <a:spLocks noGrp="1"/>
          </p:cNvSpPr>
          <p:nvPr>
            <p:ph type="dt" sz="half" idx="10"/>
          </p:nvPr>
        </p:nvSpPr>
        <p:spPr/>
        <p:txBody>
          <a:bodyPr/>
          <a:lstStyle/>
          <a:p>
            <a:fld id="{C7E61CF6-FDC1-42BA-B707-C8C1662BB66E}" type="datetime1">
              <a:rPr lang="en-GB" smtClean="0"/>
              <a:t>13/12/2019</a:t>
            </a:fld>
            <a:endParaRPr lang="en-GB"/>
          </a:p>
        </p:txBody>
      </p:sp>
      <p:sp>
        <p:nvSpPr>
          <p:cNvPr id="6" name="Footer Placeholder 5">
            <a:extLst>
              <a:ext uri="{FF2B5EF4-FFF2-40B4-BE49-F238E27FC236}">
                <a16:creationId xmlns:a16="http://schemas.microsoft.com/office/drawing/2014/main" id="{EA371FAE-EFF3-438D-A9D0-1F95E7142D0E}"/>
              </a:ext>
            </a:extLst>
          </p:cNvPr>
          <p:cNvSpPr>
            <a:spLocks noGrp="1"/>
          </p:cNvSpPr>
          <p:nvPr>
            <p:ph type="ftr" sz="quarter" idx="11"/>
          </p:nvPr>
        </p:nvSpPr>
        <p:spPr/>
        <p:txBody>
          <a:bodyPr/>
          <a:lstStyle/>
          <a:p>
            <a:r>
              <a:rPr lang="en-US"/>
              <a:t>POWERED BY SAMUEL SESAH AND FRIENDS</a:t>
            </a:r>
            <a:endParaRPr lang="en-GB"/>
          </a:p>
        </p:txBody>
      </p:sp>
      <p:sp>
        <p:nvSpPr>
          <p:cNvPr id="7" name="Slide Number Placeholder 6">
            <a:extLst>
              <a:ext uri="{FF2B5EF4-FFF2-40B4-BE49-F238E27FC236}">
                <a16:creationId xmlns:a16="http://schemas.microsoft.com/office/drawing/2014/main" id="{F62521E9-93A0-4E4D-8BA2-DBB4798FE35C}"/>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46039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EA51-8BA4-411A-8AF2-FDE2A17FC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28526E-903B-4284-B2F2-DF04ED76F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596CE11-DD61-4393-8419-3B67973F6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1A9CE4-2256-4A4E-9FF5-1B86C320005F}"/>
              </a:ext>
            </a:extLst>
          </p:cNvPr>
          <p:cNvSpPr>
            <a:spLocks noGrp="1"/>
          </p:cNvSpPr>
          <p:nvPr>
            <p:ph type="dt" sz="half" idx="10"/>
          </p:nvPr>
        </p:nvSpPr>
        <p:spPr/>
        <p:txBody>
          <a:bodyPr/>
          <a:lstStyle/>
          <a:p>
            <a:fld id="{22025119-D59F-4DE0-A6B0-7D605FF5D312}" type="datetime1">
              <a:rPr lang="en-GB" smtClean="0"/>
              <a:t>13/12/2019</a:t>
            </a:fld>
            <a:endParaRPr lang="en-GB"/>
          </a:p>
        </p:txBody>
      </p:sp>
      <p:sp>
        <p:nvSpPr>
          <p:cNvPr id="6" name="Footer Placeholder 5">
            <a:extLst>
              <a:ext uri="{FF2B5EF4-FFF2-40B4-BE49-F238E27FC236}">
                <a16:creationId xmlns:a16="http://schemas.microsoft.com/office/drawing/2014/main" id="{9B11B0C1-B7AD-454D-81B8-75C6FA75C899}"/>
              </a:ext>
            </a:extLst>
          </p:cNvPr>
          <p:cNvSpPr>
            <a:spLocks noGrp="1"/>
          </p:cNvSpPr>
          <p:nvPr>
            <p:ph type="ftr" sz="quarter" idx="11"/>
          </p:nvPr>
        </p:nvSpPr>
        <p:spPr/>
        <p:txBody>
          <a:bodyPr/>
          <a:lstStyle/>
          <a:p>
            <a:r>
              <a:rPr lang="en-US"/>
              <a:t>POWERED BY SAMUEL SESAH AND FRIENDS</a:t>
            </a:r>
            <a:endParaRPr lang="en-GB"/>
          </a:p>
        </p:txBody>
      </p:sp>
      <p:sp>
        <p:nvSpPr>
          <p:cNvPr id="7" name="Slide Number Placeholder 6">
            <a:extLst>
              <a:ext uri="{FF2B5EF4-FFF2-40B4-BE49-F238E27FC236}">
                <a16:creationId xmlns:a16="http://schemas.microsoft.com/office/drawing/2014/main" id="{ADDB538B-C891-42E0-98DA-3F471446C7CC}"/>
              </a:ext>
            </a:extLst>
          </p:cNvPr>
          <p:cNvSpPr>
            <a:spLocks noGrp="1"/>
          </p:cNvSpPr>
          <p:nvPr>
            <p:ph type="sldNum" sz="quarter" idx="12"/>
          </p:nvPr>
        </p:nvSpPr>
        <p:spPr/>
        <p:txBody>
          <a:bodyPr/>
          <a:lstStyle/>
          <a:p>
            <a:fld id="{87311086-2F14-4BC4-846C-7B95A0F9BEDF}" type="slidenum">
              <a:rPr lang="en-GB" smtClean="0"/>
              <a:t>‹#›</a:t>
            </a:fld>
            <a:endParaRPr lang="en-GB"/>
          </a:p>
        </p:txBody>
      </p:sp>
    </p:spTree>
    <p:extLst>
      <p:ext uri="{BB962C8B-B14F-4D97-AF65-F5344CB8AC3E}">
        <p14:creationId xmlns:p14="http://schemas.microsoft.com/office/powerpoint/2010/main" val="90538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3D5CFF-9628-4816-A8CD-7E2A5BD30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3AA7D9-BFE5-4C86-94CB-9770038C2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E6D7F6-47AA-44B0-955D-D60C58D30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A8E5-2BE7-4ECF-BA36-1304A2FD424C}" type="datetime1">
              <a:rPr lang="en-GB" smtClean="0"/>
              <a:t>13/12/2019</a:t>
            </a:fld>
            <a:endParaRPr lang="en-GB"/>
          </a:p>
        </p:txBody>
      </p:sp>
      <p:sp>
        <p:nvSpPr>
          <p:cNvPr id="5" name="Footer Placeholder 4">
            <a:extLst>
              <a:ext uri="{FF2B5EF4-FFF2-40B4-BE49-F238E27FC236}">
                <a16:creationId xmlns:a16="http://schemas.microsoft.com/office/drawing/2014/main" id="{E180D9A7-753C-4D00-B9E6-B74268E64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FE6A80E6-CB1E-48CA-86F7-9D39B96321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11086-2F14-4BC4-846C-7B95A0F9BEDF}" type="slidenum">
              <a:rPr lang="en-GB" smtClean="0"/>
              <a:t>‹#›</a:t>
            </a:fld>
            <a:endParaRPr lang="en-GB"/>
          </a:p>
        </p:txBody>
      </p:sp>
    </p:spTree>
    <p:extLst>
      <p:ext uri="{BB962C8B-B14F-4D97-AF65-F5344CB8AC3E}">
        <p14:creationId xmlns:p14="http://schemas.microsoft.com/office/powerpoint/2010/main" val="2826765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4816-428D-4EFF-BE8D-A2F1784F8CAF}"/>
              </a:ext>
            </a:extLst>
          </p:cNvPr>
          <p:cNvSpPr>
            <a:spLocks noGrp="1"/>
          </p:cNvSpPr>
          <p:nvPr>
            <p:ph type="ctrTitle"/>
          </p:nvPr>
        </p:nvSpPr>
        <p:spPr/>
        <p:txBody>
          <a:bodyPr/>
          <a:lstStyle/>
          <a:p>
            <a:r>
              <a:rPr lang="en-GB" dirty="0"/>
              <a:t>VERBS AND PREPOSITIONS </a:t>
            </a:r>
          </a:p>
        </p:txBody>
      </p:sp>
      <p:sp>
        <p:nvSpPr>
          <p:cNvPr id="3" name="Subtitle 2">
            <a:extLst>
              <a:ext uri="{FF2B5EF4-FFF2-40B4-BE49-F238E27FC236}">
                <a16:creationId xmlns:a16="http://schemas.microsoft.com/office/drawing/2014/main" id="{576A4FB6-579D-44C5-AF0C-910C3D1AB30C}"/>
              </a:ext>
            </a:extLst>
          </p:cNvPr>
          <p:cNvSpPr>
            <a:spLocks noGrp="1"/>
          </p:cNvSpPr>
          <p:nvPr>
            <p:ph type="subTitle" idx="1"/>
          </p:nvPr>
        </p:nvSpPr>
        <p:spPr/>
        <p:txBody>
          <a:bodyPr>
            <a:noAutofit/>
          </a:bodyPr>
          <a:lstStyle/>
          <a:p>
            <a:endParaRPr lang="en-GB" sz="3600" i="1" dirty="0"/>
          </a:p>
        </p:txBody>
      </p:sp>
      <p:sp>
        <p:nvSpPr>
          <p:cNvPr id="4" name="Footer Placeholder 3">
            <a:extLst>
              <a:ext uri="{FF2B5EF4-FFF2-40B4-BE49-F238E27FC236}">
                <a16:creationId xmlns:a16="http://schemas.microsoft.com/office/drawing/2014/main" id="{EF2D1023-0DF4-49D1-9978-5F4F70D1236D}"/>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69631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F2C0-4F2E-4C40-A8A6-FBEC4AF8049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F44EE58-CC8F-4DAE-B7F0-0F0E18639650}"/>
              </a:ext>
            </a:extLst>
          </p:cNvPr>
          <p:cNvSpPr>
            <a:spLocks noGrp="1"/>
          </p:cNvSpPr>
          <p:nvPr>
            <p:ph idx="1"/>
          </p:nvPr>
        </p:nvSpPr>
        <p:spPr/>
        <p:txBody>
          <a:bodyPr/>
          <a:lstStyle/>
          <a:p>
            <a:r>
              <a:rPr lang="en-GB" sz="3200" dirty="0"/>
              <a:t>Agree to a proposal, with a person, on a price, in principle.</a:t>
            </a:r>
          </a:p>
          <a:p>
            <a:r>
              <a:rPr lang="en-GB" sz="3200" dirty="0"/>
              <a:t>Argue about a matter, with a person , for or against a proposition.</a:t>
            </a:r>
          </a:p>
          <a:p>
            <a:r>
              <a:rPr lang="en-GB" sz="3200" dirty="0"/>
              <a:t>Compare to (to show likeness), with to show differences or similarities</a:t>
            </a:r>
          </a:p>
          <a:p>
            <a:r>
              <a:rPr lang="en-GB" sz="3200" dirty="0"/>
              <a:t>Correspond to a thing, with a person</a:t>
            </a:r>
          </a:p>
          <a:p>
            <a:r>
              <a:rPr lang="en-GB" sz="3200" dirty="0"/>
              <a:t>Differ from (an unlike thing), with a person</a:t>
            </a:r>
          </a:p>
          <a:p>
            <a:endParaRPr lang="en-GB" dirty="0"/>
          </a:p>
        </p:txBody>
      </p:sp>
      <p:sp>
        <p:nvSpPr>
          <p:cNvPr id="4" name="Footer Placeholder 3">
            <a:extLst>
              <a:ext uri="{FF2B5EF4-FFF2-40B4-BE49-F238E27FC236}">
                <a16:creationId xmlns:a16="http://schemas.microsoft.com/office/drawing/2014/main" id="{7FC2188F-E63D-4802-A23A-C8DBA59CA82E}"/>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114600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4540-73B1-42A1-B5F7-B1872C073E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78C4C7-ACE2-4640-BC0F-22B334CA1F72}"/>
              </a:ext>
            </a:extLst>
          </p:cNvPr>
          <p:cNvSpPr>
            <a:spLocks noGrp="1"/>
          </p:cNvSpPr>
          <p:nvPr>
            <p:ph idx="1"/>
          </p:nvPr>
        </p:nvSpPr>
        <p:spPr/>
        <p:txBody>
          <a:bodyPr/>
          <a:lstStyle/>
          <a:p>
            <a:r>
              <a:rPr lang="en-GB" sz="3200" dirty="0"/>
              <a:t>Live at an address, in a house or city, on a street, in a street with other people</a:t>
            </a:r>
          </a:p>
          <a:p>
            <a:r>
              <a:rPr lang="en-GB" sz="3200" dirty="0"/>
              <a:t>We act in support of someone and seek revenge on him</a:t>
            </a:r>
          </a:p>
          <a:p>
            <a:r>
              <a:rPr lang="en-GB" sz="3200" dirty="0"/>
              <a:t>One is fond of children but we speak of  a fondness for them</a:t>
            </a:r>
          </a:p>
          <a:p>
            <a:r>
              <a:rPr lang="en-GB" sz="3200" dirty="0"/>
              <a:t>One shows a dislike of dogs but take a dislike to someone</a:t>
            </a:r>
          </a:p>
          <a:p>
            <a:r>
              <a:rPr lang="en-GB" sz="3200" dirty="0"/>
              <a:t>You can act in view of some information but with a view to new successes</a:t>
            </a:r>
          </a:p>
          <a:p>
            <a:endParaRPr lang="en-GB" dirty="0"/>
          </a:p>
        </p:txBody>
      </p:sp>
      <p:sp>
        <p:nvSpPr>
          <p:cNvPr id="4" name="Footer Placeholder 3">
            <a:extLst>
              <a:ext uri="{FF2B5EF4-FFF2-40B4-BE49-F238E27FC236}">
                <a16:creationId xmlns:a16="http://schemas.microsoft.com/office/drawing/2014/main" id="{4C295EDB-7C04-4347-84B8-24EEFE80FCBB}"/>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401504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03B7-C068-4EE5-BC50-941E2F8A03C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894857E-755F-4599-84E3-0EB45EEB0B60}"/>
              </a:ext>
            </a:extLst>
          </p:cNvPr>
          <p:cNvSpPr>
            <a:spLocks noGrp="1"/>
          </p:cNvSpPr>
          <p:nvPr>
            <p:ph idx="1"/>
          </p:nvPr>
        </p:nvSpPr>
        <p:spPr/>
        <p:txBody>
          <a:bodyPr/>
          <a:lstStyle/>
          <a:p>
            <a:r>
              <a:rPr lang="en-GB" dirty="0"/>
              <a:t>The police may charge someone with manslaughter but a suspect is arrested on a charge of manslaughter.</a:t>
            </a:r>
          </a:p>
          <a:p>
            <a:r>
              <a:rPr lang="en-GB" dirty="0"/>
              <a:t>You conform to or with a custom is to observe it.</a:t>
            </a:r>
          </a:p>
          <a:p>
            <a:r>
              <a:rPr lang="en-GB" dirty="0"/>
              <a:t>One may replace old shoes by or with new ones</a:t>
            </a:r>
          </a:p>
          <a:p>
            <a:r>
              <a:rPr lang="en-GB" dirty="0"/>
              <a:t>To start on cleaning the house is to start doing it but to start by or with cleaning the house is to deal with it first </a:t>
            </a:r>
          </a:p>
          <a:p>
            <a:r>
              <a:rPr lang="en-GB" dirty="0"/>
              <a:t>If you are possessed of something, you own it but if you are possessed with or by something, you are controlled by it </a:t>
            </a:r>
          </a:p>
        </p:txBody>
      </p:sp>
      <p:sp>
        <p:nvSpPr>
          <p:cNvPr id="4" name="Footer Placeholder 3">
            <a:extLst>
              <a:ext uri="{FF2B5EF4-FFF2-40B4-BE49-F238E27FC236}">
                <a16:creationId xmlns:a16="http://schemas.microsoft.com/office/drawing/2014/main" id="{29B2ED78-6DFC-4144-A780-18ED379EB62C}"/>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420550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2CDE-D4F7-481F-B30E-BF881BEF9FA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9EA264-08CC-43EC-9237-BE29940F2A69}"/>
              </a:ext>
            </a:extLst>
          </p:cNvPr>
          <p:cNvSpPr>
            <a:spLocks noGrp="1"/>
          </p:cNvSpPr>
          <p:nvPr>
            <p:ph idx="1"/>
          </p:nvPr>
        </p:nvSpPr>
        <p:spPr/>
        <p:txBody>
          <a:bodyPr>
            <a:normAutofit lnSpcReduction="10000"/>
          </a:bodyPr>
          <a:lstStyle/>
          <a:p>
            <a:r>
              <a:rPr lang="en-GB" sz="4000" dirty="0"/>
              <a:t>Well known things are familiar to people and people are familiar with them.</a:t>
            </a:r>
          </a:p>
          <a:p>
            <a:r>
              <a:rPr lang="en-GB" sz="4000" dirty="0"/>
              <a:t>When you use according to remember means ‘’depending on’’ but according as means ‘’depending on how or whether’’. For example, people are promoted or demoted according as they do well or badly</a:t>
            </a:r>
          </a:p>
          <a:p>
            <a:r>
              <a:rPr lang="en-GB" sz="4000" dirty="0"/>
              <a:t>You brood over/on something (not about)</a:t>
            </a:r>
          </a:p>
          <a:p>
            <a:pPr marL="0" indent="0">
              <a:buNone/>
            </a:pPr>
            <a:endParaRPr lang="en-GB" dirty="0"/>
          </a:p>
        </p:txBody>
      </p:sp>
      <p:sp>
        <p:nvSpPr>
          <p:cNvPr id="4" name="Footer Placeholder 3">
            <a:extLst>
              <a:ext uri="{FF2B5EF4-FFF2-40B4-BE49-F238E27FC236}">
                <a16:creationId xmlns:a16="http://schemas.microsoft.com/office/drawing/2014/main" id="{A3AF0AF0-EF69-41FD-89B7-71302694B67A}"/>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291304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26B8-2EE8-4A0A-85AD-911738A95F6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ECBF7D7-BB0C-4246-8978-83949BEC4B33}"/>
              </a:ext>
            </a:extLst>
          </p:cNvPr>
          <p:cNvSpPr>
            <a:spLocks noGrp="1"/>
          </p:cNvSpPr>
          <p:nvPr>
            <p:ph idx="1"/>
          </p:nvPr>
        </p:nvSpPr>
        <p:spPr/>
        <p:txBody>
          <a:bodyPr/>
          <a:lstStyle/>
          <a:p>
            <a:r>
              <a:rPr lang="en-GB" sz="3200" dirty="0"/>
              <a:t>You highlight a point (not a point), but you can also throw light on/upon it</a:t>
            </a:r>
          </a:p>
          <a:p>
            <a:r>
              <a:rPr lang="en-GB" sz="3200" dirty="0"/>
              <a:t>You can stress a point (not on a point) or you can lay stress on that point.</a:t>
            </a:r>
          </a:p>
          <a:p>
            <a:r>
              <a:rPr lang="en-GB" sz="3200" dirty="0"/>
              <a:t>You can emphasise a point but lay emphasis on a point</a:t>
            </a:r>
          </a:p>
          <a:p>
            <a:r>
              <a:rPr lang="en-GB" sz="3200" dirty="0"/>
              <a:t>Things comprise, though they may be composed of</a:t>
            </a:r>
          </a:p>
          <a:p>
            <a:r>
              <a:rPr lang="en-GB" sz="3200" dirty="0"/>
              <a:t>You participate with someone and but participate in a competition</a:t>
            </a:r>
          </a:p>
          <a:p>
            <a:pPr marL="0" indent="0">
              <a:buNone/>
            </a:pPr>
            <a:endParaRPr lang="en-GB" dirty="0"/>
          </a:p>
        </p:txBody>
      </p:sp>
      <p:sp>
        <p:nvSpPr>
          <p:cNvPr id="4" name="Footer Placeholder 3">
            <a:extLst>
              <a:ext uri="{FF2B5EF4-FFF2-40B4-BE49-F238E27FC236}">
                <a16:creationId xmlns:a16="http://schemas.microsoft.com/office/drawing/2014/main" id="{60C08928-4506-4A25-852D-C0DDEC4166D0}"/>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196496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E5A1-EF8C-4860-9331-7E951907D0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63BAFA0-679B-48E2-BFEB-65CEA3924962}"/>
              </a:ext>
            </a:extLst>
          </p:cNvPr>
          <p:cNvSpPr>
            <a:spLocks noGrp="1"/>
          </p:cNvSpPr>
          <p:nvPr>
            <p:ph idx="1"/>
          </p:nvPr>
        </p:nvSpPr>
        <p:spPr/>
        <p:txBody>
          <a:bodyPr/>
          <a:lstStyle/>
          <a:p>
            <a:r>
              <a:rPr lang="en-GB" sz="3200" dirty="0"/>
              <a:t>You vacate a room (not from) though you can also withdraw from it</a:t>
            </a:r>
          </a:p>
          <a:p>
            <a:r>
              <a:rPr lang="en-GB" sz="3200" dirty="0"/>
              <a:t>An event or phenomenon may be characterised by (not with)</a:t>
            </a:r>
          </a:p>
          <a:p>
            <a:r>
              <a:rPr lang="en-GB" sz="3200" dirty="0"/>
              <a:t>You congratulate someone on/for</a:t>
            </a:r>
          </a:p>
          <a:p>
            <a:r>
              <a:rPr lang="en-GB" sz="3200" dirty="0"/>
              <a:t>You can suffer from a headache but you suffer a penalty if you don’t pay your taxes</a:t>
            </a:r>
          </a:p>
          <a:p>
            <a:r>
              <a:rPr lang="en-GB" sz="3200" dirty="0"/>
              <a:t>You voice an opinion(not voice out) though you can speak out too</a:t>
            </a:r>
          </a:p>
          <a:p>
            <a:endParaRPr lang="en-GB" dirty="0"/>
          </a:p>
        </p:txBody>
      </p:sp>
      <p:sp>
        <p:nvSpPr>
          <p:cNvPr id="4" name="Footer Placeholder 3">
            <a:extLst>
              <a:ext uri="{FF2B5EF4-FFF2-40B4-BE49-F238E27FC236}">
                <a16:creationId xmlns:a16="http://schemas.microsoft.com/office/drawing/2014/main" id="{816E700F-F734-44F7-8AEB-EB9F787AEECF}"/>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427834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A94-739B-4E96-B007-A1EB8F285F1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D6BC3D9-90B5-4271-AF92-D31183CFA844}"/>
              </a:ext>
            </a:extLst>
          </p:cNvPr>
          <p:cNvSpPr>
            <a:spLocks noGrp="1"/>
          </p:cNvSpPr>
          <p:nvPr>
            <p:ph idx="1"/>
          </p:nvPr>
        </p:nvSpPr>
        <p:spPr/>
        <p:txBody>
          <a:bodyPr>
            <a:normAutofit/>
          </a:bodyPr>
          <a:lstStyle/>
          <a:p>
            <a:r>
              <a:rPr lang="en-GB" sz="4800" dirty="0"/>
              <a:t>You put on a play, put up a notice and put off a demonstration.</a:t>
            </a:r>
          </a:p>
        </p:txBody>
      </p:sp>
      <p:sp>
        <p:nvSpPr>
          <p:cNvPr id="4" name="Footer Placeholder 3">
            <a:extLst>
              <a:ext uri="{FF2B5EF4-FFF2-40B4-BE49-F238E27FC236}">
                <a16:creationId xmlns:a16="http://schemas.microsoft.com/office/drawing/2014/main" id="{45AA23DF-1B2C-455D-80EC-425E24830F42}"/>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2199390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487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VERBS AND PREPOSITIONS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VERBS AND PREPOSITIONS</dc:title>
  <dc:creator>Henry Adams</dc:creator>
  <cp:lastModifiedBy>Windows User</cp:lastModifiedBy>
  <cp:revision>10</cp:revision>
  <dcterms:created xsi:type="dcterms:W3CDTF">2017-11-26T13:49:57Z</dcterms:created>
  <dcterms:modified xsi:type="dcterms:W3CDTF">2019-12-13T17:27:44Z</dcterms:modified>
</cp:coreProperties>
</file>