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2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BB0-3056-47A9-B618-1EE805FCD172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6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C59-F826-413B-BE35-01A90CDB8C84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3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72C-B313-4BF5-9651-FF5DC1C5322C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E49F-7C6B-479B-B394-4B141B86339F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4D45-8CC6-4FEF-9DB2-07FED10D5B13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B6B-88E5-4EE8-B9C4-67275D4194EF}" type="datetime1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CD98-3C90-440C-AE15-CB617667B851}" type="datetime1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AFB-3964-43D9-A2F1-3CCCD255A4CE}" type="datetime1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0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3A1D-CBF6-4F1A-9AE8-45A0D0F48897}" type="datetime1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2725-686D-4895-B7B5-9D75E60E9C7D}" type="datetime1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A962-B54F-42DE-8C5B-BA98E7F38731}" type="datetime1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1768-E7F5-4E75-A81F-F19B1097C857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Recommended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Digital Logic and Microprocessor Design with VHDL, Enoch O. Hwang, ISBN: 0-534-46593-5</a:t>
            </a:r>
            <a:endParaRPr lang="en-GB" sz="2400" dirty="0"/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C64-5FB3-4D4F-8F5B-44DFC54C54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Exams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Closed Book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Mid Semester</a:t>
            </a:r>
          </a:p>
          <a:p>
            <a:pPr lvl="1"/>
            <a:r>
              <a:rPr lang="en-US" dirty="0"/>
              <a:t>Final Exam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Scheduled Tests and Assignments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C64-5FB3-4D4F-8F5B-44DFC54C54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	 (bonus)	</a:t>
            </a:r>
            <a:r>
              <a:rPr lang="en-US"/>
              <a:t>	10%</a:t>
            </a:r>
            <a:endParaRPr lang="en-US" dirty="0"/>
          </a:p>
          <a:p>
            <a:r>
              <a:rPr lang="en-US" dirty="0"/>
              <a:t>Project				20%/0%</a:t>
            </a:r>
          </a:p>
          <a:p>
            <a:r>
              <a:rPr lang="en-US" dirty="0"/>
              <a:t>Mid Semester			20%/30%</a:t>
            </a:r>
          </a:p>
          <a:p>
            <a:r>
              <a:rPr lang="en-US" dirty="0"/>
              <a:t>Final Exam 			60%/70%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C64-5FB3-4D4F-8F5B-44DFC54C54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3582"/>
            <a:ext cx="10515600" cy="667106"/>
          </a:xfrm>
        </p:spPr>
        <p:txBody>
          <a:bodyPr>
            <a:normAutofit fontScale="90000"/>
          </a:bodyPr>
          <a:lstStyle/>
          <a:p>
            <a:r>
              <a:rPr lang="en-US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Abstraction Levels</a:t>
            </a:r>
          </a:p>
          <a:p>
            <a:r>
              <a:rPr lang="en-US" dirty="0"/>
              <a:t>VHDL</a:t>
            </a:r>
          </a:p>
          <a:p>
            <a:pPr lvl="1"/>
            <a:r>
              <a:rPr lang="en-US" dirty="0"/>
              <a:t>Dataflow</a:t>
            </a:r>
          </a:p>
          <a:p>
            <a:pPr lvl="1"/>
            <a:r>
              <a:rPr lang="en-US" dirty="0"/>
              <a:t>Defining Sequential Circuit Behavior</a:t>
            </a:r>
          </a:p>
          <a:p>
            <a:pPr lvl="1"/>
            <a:r>
              <a:rPr lang="en-US" dirty="0"/>
              <a:t>Structural Modeling in VHDL</a:t>
            </a:r>
          </a:p>
          <a:p>
            <a:r>
              <a:rPr lang="en-US" dirty="0"/>
              <a:t>Tabular Minimization</a:t>
            </a:r>
          </a:p>
          <a:p>
            <a:r>
              <a:rPr lang="en-US" dirty="0"/>
              <a:t>Technology Mapping</a:t>
            </a:r>
          </a:p>
          <a:p>
            <a:r>
              <a:rPr lang="en-US" dirty="0"/>
              <a:t>Register Files</a:t>
            </a:r>
          </a:p>
          <a:p>
            <a:r>
              <a:rPr lang="en-US" dirty="0"/>
              <a:t>Semiconductor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C64-5FB3-4D4F-8F5B-44DFC54C54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3582"/>
            <a:ext cx="10515600" cy="667106"/>
          </a:xfrm>
        </p:spPr>
        <p:txBody>
          <a:bodyPr>
            <a:normAutofit fontScale="90000"/>
          </a:bodyPr>
          <a:lstStyle/>
          <a:p>
            <a:r>
              <a:rPr lang="en-US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Control Unit</a:t>
            </a:r>
          </a:p>
          <a:p>
            <a:r>
              <a:rPr lang="en-US" dirty="0"/>
              <a:t>Sequencing and Control</a:t>
            </a:r>
          </a:p>
          <a:p>
            <a:r>
              <a:rPr lang="en-US" dirty="0"/>
              <a:t>Dedicated Processor</a:t>
            </a:r>
          </a:p>
          <a:p>
            <a:r>
              <a:rPr lang="en-US" dirty="0"/>
              <a:t>General Purpose Processor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C64-5FB3-4D4F-8F5B-44DFC54C54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064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260</TotalTime>
  <Words>118</Words>
  <Application>Microsoft Macintosh PowerPoint</Application>
  <PresentationFormat>Widescreen</PresentationFormat>
  <Paragraphs>38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KNUST</vt:lpstr>
      <vt:lpstr>Digital Computer Design</vt:lpstr>
      <vt:lpstr>Recommended Textbook</vt:lpstr>
      <vt:lpstr>Assessment</vt:lpstr>
      <vt:lpstr>Grading</vt:lpstr>
      <vt:lpstr>Course Outline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Henry Nunoo-Mensah</cp:lastModifiedBy>
  <cp:revision>13</cp:revision>
  <dcterms:created xsi:type="dcterms:W3CDTF">2016-01-17T14:19:58Z</dcterms:created>
  <dcterms:modified xsi:type="dcterms:W3CDTF">2020-01-19T20:19:47Z</dcterms:modified>
</cp:coreProperties>
</file>