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29-Apr-19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29-Apr-19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Purpose Microprocessors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91C4D-325B-5B48-B1F5-F207558434D5}"/>
              </a:ext>
            </a:extLst>
          </p:cNvPr>
          <p:cNvSpPr txBox="1"/>
          <p:nvPr/>
        </p:nvSpPr>
        <p:spPr>
          <a:xfrm>
            <a:off x="3564835" y="1934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92480" y="970280"/>
            <a:ext cx="10515600" cy="886515"/>
          </a:xfrm>
        </p:spPr>
        <p:txBody>
          <a:bodyPr/>
          <a:lstStyle/>
          <a:p>
            <a:r>
              <a:rPr lang="en-GB" altLang="en-US" dirty="0"/>
              <a:t>EC-1 CU: Output Equations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983795"/>
            <a:ext cx="7015956" cy="411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0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891540"/>
          </a:xfrm>
        </p:spPr>
        <p:txBody>
          <a:bodyPr>
            <a:normAutofit/>
          </a:bodyPr>
          <a:lstStyle/>
          <a:p>
            <a:r>
              <a:rPr lang="en-GB" altLang="en-US" dirty="0"/>
              <a:t>Circuit of EC-1 Control Unit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773126"/>
            <a:ext cx="6217920" cy="449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20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120140"/>
            <a:ext cx="10515600" cy="912982"/>
          </a:xfrm>
        </p:spPr>
        <p:txBody>
          <a:bodyPr>
            <a:normAutofit/>
          </a:bodyPr>
          <a:lstStyle/>
          <a:p>
            <a:r>
              <a:rPr lang="en-GB" altLang="en-US"/>
              <a:t>Complete Circuit of EC-1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033122"/>
            <a:ext cx="6417627" cy="403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0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8001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EC-1 Codes for a Countdown Program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78" y="1897380"/>
            <a:ext cx="10032105" cy="206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7" y="3962399"/>
            <a:ext cx="9803903" cy="226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8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1120140"/>
            <a:ext cx="10515600" cy="845820"/>
          </a:xfrm>
        </p:spPr>
        <p:txBody>
          <a:bodyPr>
            <a:normAutofit/>
          </a:bodyPr>
          <a:lstStyle/>
          <a:p>
            <a:r>
              <a:rPr lang="en-GB" altLang="en-US" dirty="0"/>
              <a:t>An EC-1 Computer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960"/>
            <a:ext cx="10496586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Designing 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Instruction set definition</a:t>
            </a:r>
          </a:p>
          <a:p>
            <a:pPr lvl="1">
              <a:defRPr/>
            </a:pPr>
            <a:r>
              <a:rPr lang="en-GB" dirty="0"/>
              <a:t>How many instructions?</a:t>
            </a:r>
          </a:p>
          <a:p>
            <a:pPr lvl="1">
              <a:defRPr/>
            </a:pPr>
            <a:r>
              <a:rPr lang="en-GB" dirty="0"/>
              <a:t>What are the instructions?</a:t>
            </a:r>
          </a:p>
          <a:p>
            <a:pPr lvl="1">
              <a:defRPr/>
            </a:pPr>
            <a:r>
              <a:rPr lang="en-GB" dirty="0"/>
              <a:t>What operation code to assign to each instr.?</a:t>
            </a:r>
          </a:p>
          <a:p>
            <a:pPr lvl="1">
              <a:defRPr/>
            </a:pPr>
            <a:r>
              <a:rPr lang="en-GB" dirty="0"/>
              <a:t>How many bits to be used to encode an instr.?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 err="1"/>
              <a:t>Datapath</a:t>
            </a:r>
            <a:r>
              <a:rPr lang="en-GB" dirty="0"/>
              <a:t> to execute any of the instructions</a:t>
            </a:r>
          </a:p>
          <a:p>
            <a:pPr lvl="1">
              <a:defRPr/>
            </a:pPr>
            <a:r>
              <a:rPr lang="en-GB" dirty="0"/>
              <a:t>What functional units are needed?</a:t>
            </a:r>
          </a:p>
          <a:p>
            <a:pPr lvl="1">
              <a:defRPr/>
            </a:pPr>
            <a:r>
              <a:rPr lang="en-GB" dirty="0"/>
              <a:t>A register file or separate registers?</a:t>
            </a:r>
          </a:p>
          <a:p>
            <a:pPr lvl="1">
              <a:defRPr/>
            </a:pPr>
            <a:r>
              <a:rPr lang="en-GB" dirty="0"/>
              <a:t>How are units to be connected together?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8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908843"/>
            <a:ext cx="10515600" cy="897097"/>
          </a:xfrm>
        </p:spPr>
        <p:txBody>
          <a:bodyPr/>
          <a:lstStyle/>
          <a:p>
            <a:r>
              <a:rPr lang="en-GB" altLang="en-US" dirty="0"/>
              <a:t>Overview of CPU Design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79" y="1805940"/>
            <a:ext cx="8225473" cy="42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3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1051559"/>
            <a:ext cx="10515600" cy="805815"/>
          </a:xfrm>
        </p:spPr>
        <p:txBody>
          <a:bodyPr>
            <a:normAutofit/>
          </a:bodyPr>
          <a:lstStyle/>
          <a:p>
            <a:r>
              <a:rPr lang="en-GB" altLang="en-US" dirty="0"/>
              <a:t>EC-1 Instruction Set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" y="2108834"/>
            <a:ext cx="11216745" cy="23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822960"/>
          </a:xfrm>
        </p:spPr>
        <p:txBody>
          <a:bodyPr>
            <a:normAutofit/>
          </a:bodyPr>
          <a:lstStyle/>
          <a:p>
            <a:r>
              <a:rPr lang="en-GB" altLang="en-US" dirty="0"/>
              <a:t>EC-1 </a:t>
            </a:r>
            <a:r>
              <a:rPr lang="en-GB" altLang="en-US" dirty="0" err="1"/>
              <a:t>Datapath</a:t>
            </a:r>
            <a:endParaRPr lang="en-GB" altLang="en-US" dirty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62" y="1897380"/>
            <a:ext cx="6661676" cy="428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754380"/>
          </a:xfrm>
        </p:spPr>
        <p:txBody>
          <a:bodyPr>
            <a:normAutofit/>
          </a:bodyPr>
          <a:lstStyle/>
          <a:p>
            <a:r>
              <a:rPr lang="en-GB" altLang="en-US" dirty="0"/>
              <a:t>EC-1 Control Unit: State Diagram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48" y="1828800"/>
            <a:ext cx="6201704" cy="445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8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EC-1 CU: NS/Implementation Table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77" y="1851660"/>
            <a:ext cx="7624046" cy="439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02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777240"/>
          </a:xfrm>
        </p:spPr>
        <p:txBody>
          <a:bodyPr>
            <a:normAutofit/>
          </a:bodyPr>
          <a:lstStyle/>
          <a:p>
            <a:r>
              <a:rPr lang="en-GB" altLang="en-US" dirty="0"/>
              <a:t>EC-1 CU: Excitation Equations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148840"/>
            <a:ext cx="8801100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6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1120140"/>
            <a:ext cx="10515600" cy="777240"/>
          </a:xfrm>
        </p:spPr>
        <p:txBody>
          <a:bodyPr>
            <a:normAutofit/>
          </a:bodyPr>
          <a:lstStyle/>
          <a:p>
            <a:r>
              <a:rPr lang="en-GB" altLang="en-US" dirty="0"/>
              <a:t>EC-1 CU: CW/Output Table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308860"/>
            <a:ext cx="90043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582922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100</TotalTime>
  <Words>128</Words>
  <Application>Microsoft Macintosh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KNUST</vt:lpstr>
      <vt:lpstr>Digital Computer Design</vt:lpstr>
      <vt:lpstr>Designing a CPU</vt:lpstr>
      <vt:lpstr>Overview of CPU Design</vt:lpstr>
      <vt:lpstr>EC-1 Instruction Set</vt:lpstr>
      <vt:lpstr>EC-1 Datapath</vt:lpstr>
      <vt:lpstr>EC-1 Control Unit: State Diagram</vt:lpstr>
      <vt:lpstr>EC-1 CU: NS/Implementation Table</vt:lpstr>
      <vt:lpstr>EC-1 CU: Excitation Equations</vt:lpstr>
      <vt:lpstr>EC-1 CU: CW/Output Table</vt:lpstr>
      <vt:lpstr>EC-1 CU: Output Equations</vt:lpstr>
      <vt:lpstr>Circuit of EC-1 Control Unit</vt:lpstr>
      <vt:lpstr>Complete Circuit of EC-1</vt:lpstr>
      <vt:lpstr>EC-1 Codes for a Countdown Program</vt:lpstr>
      <vt:lpstr>An EC-1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Microsoft Office User</cp:lastModifiedBy>
  <cp:revision>9</cp:revision>
  <dcterms:created xsi:type="dcterms:W3CDTF">2016-01-17T14:19:58Z</dcterms:created>
  <dcterms:modified xsi:type="dcterms:W3CDTF">2019-04-29T09:14:13Z</dcterms:modified>
</cp:coreProperties>
</file>