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9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Purpose Microprocessors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80010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Complete Circuit for EC-2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19" y="1828800"/>
            <a:ext cx="5289417" cy="435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6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998288"/>
            <a:ext cx="10515600" cy="886391"/>
          </a:xfrm>
        </p:spPr>
        <p:txBody>
          <a:bodyPr/>
          <a:lstStyle/>
          <a:p>
            <a:r>
              <a:rPr lang="en-GB" altLang="en-US" dirty="0" smtClean="0"/>
              <a:t>Sample Program 1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1216253"/>
            <a:ext cx="6664642" cy="476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2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914400"/>
          </a:xfrm>
        </p:spPr>
        <p:txBody>
          <a:bodyPr/>
          <a:lstStyle/>
          <a:p>
            <a:r>
              <a:rPr lang="en-GB" altLang="en-US" dirty="0" smtClean="0"/>
              <a:t>Sample Program 2 (1)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14" y="2354580"/>
            <a:ext cx="9847386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199" y="1051560"/>
            <a:ext cx="10515600" cy="753428"/>
          </a:xfrm>
        </p:spPr>
        <p:txBody>
          <a:bodyPr/>
          <a:lstStyle/>
          <a:p>
            <a:r>
              <a:rPr lang="en-GB" altLang="en-US" dirty="0" smtClean="0"/>
              <a:t>Sample Program 2 (2)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90" y="2105978"/>
            <a:ext cx="10156419" cy="354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0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91440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Sample Program 3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0" y="2651761"/>
            <a:ext cx="10322720" cy="281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5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1074419"/>
            <a:ext cx="10515600" cy="997269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EC-2 Computer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1689"/>
            <a:ext cx="10501901" cy="391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EC-2 Instruction Set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81" y="1797368"/>
            <a:ext cx="91138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2292667" y="4083368"/>
            <a:ext cx="82153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400" dirty="0">
                <a:latin typeface="+mj-lt"/>
              </a:rPr>
              <a:t>Notations:</a:t>
            </a:r>
          </a:p>
          <a:p>
            <a:r>
              <a:rPr lang="en-GB" altLang="en-US" sz="2400" dirty="0">
                <a:latin typeface="+mj-lt"/>
              </a:rPr>
              <a:t>A = accumulator.</a:t>
            </a:r>
          </a:p>
          <a:p>
            <a:r>
              <a:rPr lang="en-GB" altLang="en-US" sz="2400" dirty="0">
                <a:latin typeface="+mj-lt"/>
              </a:rPr>
              <a:t>M = memory.</a:t>
            </a:r>
          </a:p>
          <a:p>
            <a:r>
              <a:rPr lang="en-GB" altLang="en-US" sz="2400" dirty="0">
                <a:latin typeface="+mj-lt"/>
              </a:rPr>
              <a:t>PC = program counter.</a:t>
            </a:r>
          </a:p>
          <a:p>
            <a:r>
              <a:rPr lang="en-GB" altLang="en-US" sz="2400" dirty="0" err="1">
                <a:latin typeface="+mj-lt"/>
              </a:rPr>
              <a:t>aaaaa</a:t>
            </a:r>
            <a:r>
              <a:rPr lang="en-GB" altLang="en-US" sz="2400" dirty="0">
                <a:latin typeface="+mj-lt"/>
              </a:rPr>
              <a:t> = four bits for specifying a memory address.</a:t>
            </a:r>
          </a:p>
          <a:p>
            <a:r>
              <a:rPr lang="en-GB" altLang="en-US" sz="2400" dirty="0">
                <a:latin typeface="+mj-lt"/>
              </a:rPr>
              <a:t>× = don’t cares.</a:t>
            </a:r>
          </a:p>
        </p:txBody>
      </p:sp>
    </p:spTree>
    <p:extLst>
      <p:ext uri="{BB962C8B-B14F-4D97-AF65-F5344CB8AC3E}">
        <p14:creationId xmlns:p14="http://schemas.microsoft.com/office/powerpoint/2010/main" val="408059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GB" altLang="en-US" dirty="0" err="1" smtClean="0"/>
              <a:t>Datapath</a:t>
            </a:r>
            <a:r>
              <a:rPr lang="en-GB" altLang="en-US" dirty="0" smtClean="0"/>
              <a:t> for EC-2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" y="1764664"/>
            <a:ext cx="5990274" cy="459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5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199" y="1120140"/>
            <a:ext cx="10515600" cy="570548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EC-2 CU: State Diagram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56" y="1690688"/>
            <a:ext cx="7761287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9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1018540"/>
            <a:ext cx="10515600" cy="799148"/>
          </a:xfrm>
        </p:spPr>
        <p:txBody>
          <a:bodyPr/>
          <a:lstStyle/>
          <a:p>
            <a:r>
              <a:rPr lang="en-GB" altLang="en-US" dirty="0" smtClean="0"/>
              <a:t>EC-2 CU: NS/Implementation Table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77" y="1885550"/>
            <a:ext cx="8056246" cy="442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4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87843" y="1143000"/>
            <a:ext cx="10515600" cy="959168"/>
          </a:xfrm>
        </p:spPr>
        <p:txBody>
          <a:bodyPr/>
          <a:lstStyle/>
          <a:p>
            <a:r>
              <a:rPr lang="en-GB" altLang="en-US" dirty="0" smtClean="0"/>
              <a:t>EC-2 CU: Excitation Equations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43" y="2630225"/>
            <a:ext cx="10416313" cy="313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38199" y="1130300"/>
            <a:ext cx="10515600" cy="883920"/>
          </a:xfrm>
        </p:spPr>
        <p:txBody>
          <a:bodyPr/>
          <a:lstStyle/>
          <a:p>
            <a:r>
              <a:rPr lang="en-GB" altLang="en-US" dirty="0" smtClean="0"/>
              <a:t>EC-2 CU: CW/Output Table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2141220"/>
            <a:ext cx="8664575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820104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EC-2 CU: Output Equations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2" y="1894524"/>
            <a:ext cx="9157316" cy="441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49" y="1127903"/>
            <a:ext cx="6782751" cy="522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7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30</TotalTime>
  <Words>93</Words>
  <Application>Microsoft Office PowerPoint</Application>
  <PresentationFormat>Widescreen</PresentationFormat>
  <Paragraphs>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KNUST</vt:lpstr>
      <vt:lpstr>Digital Computer Design</vt:lpstr>
      <vt:lpstr>EC-2 Instruction Set</vt:lpstr>
      <vt:lpstr>Datapath for EC-2</vt:lpstr>
      <vt:lpstr>EC-2 CU: State Diagram</vt:lpstr>
      <vt:lpstr>EC-2 CU: NS/Implementation Table</vt:lpstr>
      <vt:lpstr>EC-2 CU: Excitation Equations</vt:lpstr>
      <vt:lpstr>EC-2 CU: CW/Output Table</vt:lpstr>
      <vt:lpstr>EC-2 CU: Output Equations</vt:lpstr>
      <vt:lpstr>PowerPoint Presentation</vt:lpstr>
      <vt:lpstr>Complete Circuit for EC-2</vt:lpstr>
      <vt:lpstr>Sample Program 1</vt:lpstr>
      <vt:lpstr>Sample Program 2 (1)</vt:lpstr>
      <vt:lpstr>Sample Program 2 (2)</vt:lpstr>
      <vt:lpstr>Sample Program 3</vt:lpstr>
      <vt:lpstr>EC-2 Computer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Basestation</cp:lastModifiedBy>
  <cp:revision>8</cp:revision>
  <dcterms:created xsi:type="dcterms:W3CDTF">2016-01-17T14:19:58Z</dcterms:created>
  <dcterms:modified xsi:type="dcterms:W3CDTF">2019-02-11T07:40:03Z</dcterms:modified>
</cp:coreProperties>
</file>