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48D1-E814-49D1-BA87-AF5740B797C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AB7C-3F94-4086-AD74-2034166B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5B2-72F1-4144-BBF8-BD843F6C346B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3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CF3E-AFC6-4DD2-A2EC-43908F429679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DBE1-5D20-4A15-812C-F28BEB71AAF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1CC3-FFD8-46A6-8B77-69A18301EFD5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6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2D0F-FA40-4A14-8E75-D557D00D3A1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7B9C-B03A-4A59-B6D6-BB32929778F6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479-EFF6-461A-A0E8-1944E854E506}" type="datetime5">
              <a:rPr lang="en-GB" smtClean="0"/>
              <a:t>11-Feb-19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9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AFF-4050-4473-9C66-C2D665278E83}" type="datetime5">
              <a:rPr lang="en-GB" smtClean="0"/>
              <a:t>11-Feb-19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3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FC6D-95DA-4ECC-8C07-722731A9E320}" type="datetime5">
              <a:rPr lang="en-GB" smtClean="0"/>
              <a:t>11-Feb-19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74-DE0B-44C4-9118-514F4FD5D748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3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8758-CB95-4E08-9DCD-1E7443E5F667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4901-842E-4309-BF9A-46F5EB0EDAC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Digital Computer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Purpose Microprocessor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96" y="2097406"/>
            <a:ext cx="4583113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1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4" y="1571626"/>
            <a:ext cx="5983287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6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34" y="2037398"/>
            <a:ext cx="7883546" cy="276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8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1934528"/>
            <a:ext cx="7353029" cy="359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4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4" y="1780222"/>
            <a:ext cx="9236785" cy="336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6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1428751"/>
            <a:ext cx="4670234" cy="183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4" y="3295304"/>
            <a:ext cx="7639686" cy="175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54" y="1690688"/>
            <a:ext cx="8297691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4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35" y="1954531"/>
            <a:ext cx="7384844" cy="376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8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63" y="2183131"/>
            <a:ext cx="9223873" cy="314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6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79" y="1960246"/>
            <a:ext cx="9660419" cy="325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5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208722"/>
            <a:ext cx="11160471" cy="462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94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6" y="1474471"/>
            <a:ext cx="4917600" cy="403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4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1" y="1428750"/>
            <a:ext cx="467836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2143126"/>
            <a:ext cx="4286250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58" y="1611631"/>
            <a:ext cx="8119186" cy="35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9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09" y="1363028"/>
            <a:ext cx="9106489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59" y="1361124"/>
            <a:ext cx="9400687" cy="426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7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1154430"/>
            <a:ext cx="9067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1" y="2726056"/>
            <a:ext cx="7802563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8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784" y="1543051"/>
            <a:ext cx="8894975" cy="433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81300" y="1131571"/>
            <a:ext cx="6286500" cy="5094287"/>
            <a:chOff x="2667000" y="1428751"/>
            <a:chExt cx="6286500" cy="5094287"/>
          </a:xfrm>
        </p:grpSpPr>
        <p:pic>
          <p:nvPicPr>
            <p:cNvPr id="2867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428751"/>
              <a:ext cx="5202238" cy="887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286000"/>
              <a:ext cx="6286500" cy="423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3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4" y="1154431"/>
            <a:ext cx="8728075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3368994"/>
            <a:ext cx="8616950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4" y="1385888"/>
            <a:ext cx="5749925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4857751"/>
            <a:ext cx="42148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0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15" y="1160145"/>
            <a:ext cx="7431405" cy="49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885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21" y="1657351"/>
            <a:ext cx="10071095" cy="348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4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05" y="1405890"/>
            <a:ext cx="83375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8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1" y="1428751"/>
            <a:ext cx="6513513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1" y="5357814"/>
            <a:ext cx="78708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9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51" y="1257301"/>
            <a:ext cx="9313254" cy="488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48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405891"/>
            <a:ext cx="89662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604454"/>
            <a:ext cx="91154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59" y="1024732"/>
            <a:ext cx="7086601" cy="537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2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251586"/>
            <a:ext cx="91090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966085"/>
            <a:ext cx="89662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2086"/>
            <a:ext cx="8369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1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010" y="1111568"/>
            <a:ext cx="5500688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3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1" y="1480185"/>
            <a:ext cx="89836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UST" id="{7DE1CE34-469C-437C-B76B-FE749BD7340C}" vid="{AD39929C-B917-4C27-AB1F-8883314D0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KNUST</Template>
  <TotalTime>33</TotalTime>
  <Words>8</Words>
  <Application>Microsoft Office PowerPoint</Application>
  <PresentationFormat>Widescreen</PresentationFormat>
  <Paragraphs>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Garamond</vt:lpstr>
      <vt:lpstr>KNUST</vt:lpstr>
      <vt:lpstr>Digital Computer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basestation</dc:creator>
  <cp:lastModifiedBy>Basestation</cp:lastModifiedBy>
  <cp:revision>8</cp:revision>
  <dcterms:created xsi:type="dcterms:W3CDTF">2016-01-17T14:19:58Z</dcterms:created>
  <dcterms:modified xsi:type="dcterms:W3CDTF">2019-02-11T07:40:17Z</dcterms:modified>
</cp:coreProperties>
</file>