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7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Perform Technology Mapping?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make use of off-the-shelf semi-custom gate arrays to reduce implementation cost and turnaround time</a:t>
            </a:r>
          </a:p>
          <a:p>
            <a:r>
              <a:rPr lang="en-GB" dirty="0" smtClean="0"/>
              <a:t>Many gate arrays are ICs that have only NAND gates or NOR gates built in them</a:t>
            </a:r>
          </a:p>
          <a:p>
            <a:r>
              <a:rPr lang="en-GB" dirty="0" smtClean="0"/>
              <a:t>Need to convert all other gates in circuit to only NAND or NOR gates in order to use these gate arrays</a:t>
            </a:r>
          </a:p>
          <a:p>
            <a:r>
              <a:rPr lang="en-GB" dirty="0" smtClean="0"/>
              <a:t>The NAND or NOR gates often have the same number of fixed inputs, e.g. 3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02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Conversion Rules (1)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2-input NAND/NOR the following equalities (rules) are valid:</a:t>
            </a:r>
          </a:p>
          <a:p>
            <a:endParaRPr lang="en-GB" dirty="0" smtClean="0"/>
          </a:p>
          <a:p>
            <a:r>
              <a:rPr lang="en-GB" b="1" dirty="0" smtClean="0"/>
              <a:t>Rule 1: 	</a:t>
            </a:r>
            <a:r>
              <a:rPr lang="en-GB" i="1" dirty="0" smtClean="0"/>
              <a:t>x' ' </a:t>
            </a:r>
            <a:r>
              <a:rPr lang="en-GB" dirty="0" smtClean="0"/>
              <a:t>= </a:t>
            </a:r>
            <a:r>
              <a:rPr lang="en-GB" i="1" dirty="0" smtClean="0"/>
              <a:t>x				</a:t>
            </a:r>
            <a:r>
              <a:rPr lang="en-GB" dirty="0" smtClean="0"/>
              <a:t>(double NOT)</a:t>
            </a:r>
          </a:p>
          <a:p>
            <a:r>
              <a:rPr lang="en-GB" b="1" dirty="0" smtClean="0"/>
              <a:t>Rule 2: 	</a:t>
            </a:r>
            <a:r>
              <a:rPr lang="en-GB" i="1" dirty="0" smtClean="0"/>
              <a:t>x' </a:t>
            </a:r>
            <a:r>
              <a:rPr lang="en-GB" dirty="0" smtClean="0"/>
              <a:t>= (</a:t>
            </a:r>
            <a:r>
              <a:rPr lang="en-GB" i="1" dirty="0" smtClean="0"/>
              <a:t>x </a:t>
            </a:r>
            <a:r>
              <a:rPr lang="en-GB" dirty="0" smtClean="0">
                <a:sym typeface="Symbol"/>
              </a:rPr>
              <a:t></a:t>
            </a:r>
            <a:r>
              <a:rPr lang="en-GB" dirty="0" smtClean="0"/>
              <a:t> </a:t>
            </a:r>
            <a:r>
              <a:rPr lang="en-GB" i="1" dirty="0" smtClean="0"/>
              <a:t>x</a:t>
            </a:r>
            <a:r>
              <a:rPr lang="en-GB" dirty="0" smtClean="0"/>
              <a:t>)</a:t>
            </a:r>
            <a:r>
              <a:rPr lang="en-GB" i="1" dirty="0" smtClean="0"/>
              <a:t>' </a:t>
            </a:r>
            <a:r>
              <a:rPr lang="en-GB" dirty="0" smtClean="0"/>
              <a:t>= (</a:t>
            </a:r>
            <a:r>
              <a:rPr lang="en-GB" i="1" dirty="0" smtClean="0"/>
              <a:t>x </a:t>
            </a:r>
            <a:r>
              <a:rPr lang="en-GB" dirty="0" smtClean="0">
                <a:sym typeface="Symbol"/>
              </a:rPr>
              <a:t></a:t>
            </a:r>
            <a:r>
              <a:rPr lang="en-GB" dirty="0" smtClean="0"/>
              <a:t> 1)</a:t>
            </a:r>
            <a:r>
              <a:rPr lang="en-GB" i="1" dirty="0" smtClean="0"/>
              <a:t>' 	</a:t>
            </a:r>
            <a:r>
              <a:rPr lang="en-GB" dirty="0" smtClean="0"/>
              <a:t>(NOT to NAND)</a:t>
            </a:r>
          </a:p>
          <a:p>
            <a:r>
              <a:rPr lang="en-GB" b="1" dirty="0" smtClean="0"/>
              <a:t>Rule 3:	</a:t>
            </a:r>
            <a:r>
              <a:rPr lang="en-GB" i="1" dirty="0" smtClean="0"/>
              <a:t>x' </a:t>
            </a:r>
            <a:r>
              <a:rPr lang="en-GB" dirty="0" smtClean="0"/>
              <a:t>= (</a:t>
            </a:r>
            <a:r>
              <a:rPr lang="en-GB" i="1" dirty="0" smtClean="0"/>
              <a:t>x </a:t>
            </a:r>
            <a:r>
              <a:rPr lang="en-GB" dirty="0" smtClean="0"/>
              <a:t>+ </a:t>
            </a:r>
            <a:r>
              <a:rPr lang="en-GB" i="1" dirty="0" smtClean="0"/>
              <a:t>x</a:t>
            </a:r>
            <a:r>
              <a:rPr lang="en-GB" dirty="0" smtClean="0"/>
              <a:t>)</a:t>
            </a:r>
            <a:r>
              <a:rPr lang="en-GB" i="1" dirty="0" smtClean="0"/>
              <a:t>' </a:t>
            </a:r>
            <a:r>
              <a:rPr lang="en-GB" dirty="0" smtClean="0"/>
              <a:t>= (</a:t>
            </a:r>
            <a:r>
              <a:rPr lang="en-GB" i="1" dirty="0" smtClean="0"/>
              <a:t>x </a:t>
            </a:r>
            <a:r>
              <a:rPr lang="en-GB" dirty="0" smtClean="0"/>
              <a:t>+ 0)</a:t>
            </a:r>
            <a:r>
              <a:rPr lang="en-GB" i="1" dirty="0" smtClean="0"/>
              <a:t>'		</a:t>
            </a:r>
            <a:r>
              <a:rPr lang="en-GB" dirty="0" smtClean="0"/>
              <a:t>(NOT to NOR)</a:t>
            </a:r>
          </a:p>
          <a:p>
            <a:r>
              <a:rPr lang="en-GB" b="1" dirty="0" smtClean="0"/>
              <a:t>Rule 4: 	</a:t>
            </a:r>
            <a:r>
              <a:rPr lang="en-GB" i="1" dirty="0" err="1" smtClean="0"/>
              <a:t>xy</a:t>
            </a:r>
            <a:r>
              <a:rPr lang="en-GB" i="1" dirty="0" smtClean="0"/>
              <a:t> </a:t>
            </a:r>
            <a:r>
              <a:rPr lang="en-GB" dirty="0" smtClean="0"/>
              <a:t>= ((</a:t>
            </a:r>
            <a:r>
              <a:rPr lang="en-GB" i="1" dirty="0" err="1" smtClean="0"/>
              <a:t>xy</a:t>
            </a:r>
            <a:r>
              <a:rPr lang="en-GB" dirty="0" smtClean="0"/>
              <a:t>)</a:t>
            </a:r>
            <a:r>
              <a:rPr lang="en-GB" i="1" dirty="0" smtClean="0"/>
              <a:t>'</a:t>
            </a:r>
            <a:r>
              <a:rPr lang="en-GB" dirty="0" smtClean="0"/>
              <a:t>)</a:t>
            </a:r>
            <a:r>
              <a:rPr lang="en-GB" i="1" dirty="0" smtClean="0"/>
              <a:t>' 			</a:t>
            </a:r>
            <a:r>
              <a:rPr lang="en-GB" dirty="0" smtClean="0"/>
              <a:t>(AND to NAND)</a:t>
            </a:r>
          </a:p>
          <a:p>
            <a:r>
              <a:rPr lang="en-GB" b="1" dirty="0" smtClean="0"/>
              <a:t>Rule 5: 	</a:t>
            </a:r>
            <a:r>
              <a:rPr lang="en-GB" i="1" dirty="0" smtClean="0"/>
              <a:t>x </a:t>
            </a:r>
            <a:r>
              <a:rPr lang="en-GB" dirty="0" smtClean="0"/>
              <a:t>+ </a:t>
            </a:r>
            <a:r>
              <a:rPr lang="en-GB" i="1" dirty="0" smtClean="0"/>
              <a:t>y </a:t>
            </a:r>
            <a:r>
              <a:rPr lang="en-GB" dirty="0" smtClean="0"/>
              <a:t>= ((</a:t>
            </a:r>
            <a:r>
              <a:rPr lang="en-GB" i="1" dirty="0" smtClean="0"/>
              <a:t>x </a:t>
            </a:r>
            <a:r>
              <a:rPr lang="en-GB" dirty="0" smtClean="0"/>
              <a:t>+ </a:t>
            </a:r>
            <a:r>
              <a:rPr lang="en-GB" i="1" dirty="0" smtClean="0"/>
              <a:t>y</a:t>
            </a:r>
            <a:r>
              <a:rPr lang="en-GB" dirty="0" smtClean="0"/>
              <a:t>)</a:t>
            </a:r>
            <a:r>
              <a:rPr lang="en-GB" i="1" dirty="0" smtClean="0"/>
              <a:t>'</a:t>
            </a:r>
            <a:r>
              <a:rPr lang="en-GB" dirty="0" smtClean="0"/>
              <a:t>)</a:t>
            </a:r>
            <a:r>
              <a:rPr lang="en-GB" i="1" dirty="0" smtClean="0"/>
              <a:t>' </a:t>
            </a:r>
            <a:r>
              <a:rPr lang="en-GB" dirty="0" smtClean="0"/>
              <a:t>= (</a:t>
            </a:r>
            <a:r>
              <a:rPr lang="en-GB" i="1" dirty="0" smtClean="0"/>
              <a:t>x' y' </a:t>
            </a:r>
            <a:r>
              <a:rPr lang="en-GB" dirty="0" smtClean="0"/>
              <a:t>)</a:t>
            </a:r>
            <a:r>
              <a:rPr lang="en-GB" i="1" dirty="0" smtClean="0"/>
              <a:t>' 	</a:t>
            </a:r>
            <a:r>
              <a:rPr lang="en-GB" dirty="0" smtClean="0"/>
              <a:t>(OR to NAND)</a:t>
            </a:r>
          </a:p>
          <a:p>
            <a:r>
              <a:rPr lang="en-GB" b="1" dirty="0" smtClean="0"/>
              <a:t>Rule 6: 	</a:t>
            </a:r>
            <a:r>
              <a:rPr lang="en-GB" i="1" dirty="0" err="1" smtClean="0"/>
              <a:t>xy</a:t>
            </a:r>
            <a:r>
              <a:rPr lang="en-GB" i="1" dirty="0" smtClean="0"/>
              <a:t> </a:t>
            </a:r>
            <a:r>
              <a:rPr lang="en-GB" dirty="0" smtClean="0"/>
              <a:t>= ((</a:t>
            </a:r>
            <a:r>
              <a:rPr lang="en-GB" i="1" dirty="0" err="1" smtClean="0"/>
              <a:t>xy</a:t>
            </a:r>
            <a:r>
              <a:rPr lang="en-GB" dirty="0" smtClean="0"/>
              <a:t>)</a:t>
            </a:r>
            <a:r>
              <a:rPr lang="en-GB" i="1" dirty="0" smtClean="0"/>
              <a:t>'</a:t>
            </a:r>
            <a:r>
              <a:rPr lang="en-GB" dirty="0" smtClean="0"/>
              <a:t>)</a:t>
            </a:r>
            <a:r>
              <a:rPr lang="en-GB" i="1" dirty="0" smtClean="0"/>
              <a:t>' </a:t>
            </a:r>
            <a:r>
              <a:rPr lang="en-GB" dirty="0" smtClean="0"/>
              <a:t>= (</a:t>
            </a:r>
            <a:r>
              <a:rPr lang="en-GB" i="1" dirty="0" smtClean="0"/>
              <a:t>x' </a:t>
            </a:r>
            <a:r>
              <a:rPr lang="en-GB" dirty="0" smtClean="0"/>
              <a:t>+ </a:t>
            </a:r>
            <a:r>
              <a:rPr lang="en-GB" i="1" dirty="0" smtClean="0"/>
              <a:t>y'</a:t>
            </a:r>
            <a:r>
              <a:rPr lang="en-GB" dirty="0" smtClean="0"/>
              <a:t>)</a:t>
            </a:r>
            <a:r>
              <a:rPr lang="en-GB" i="1" dirty="0" smtClean="0"/>
              <a:t>' 	</a:t>
            </a:r>
            <a:r>
              <a:rPr lang="en-GB" dirty="0" smtClean="0"/>
              <a:t>(AND to NOR)</a:t>
            </a:r>
          </a:p>
          <a:p>
            <a:r>
              <a:rPr lang="en-GB" b="1" dirty="0" smtClean="0"/>
              <a:t>Rule 7: 	</a:t>
            </a:r>
            <a:r>
              <a:rPr lang="en-GB" i="1" dirty="0" smtClean="0"/>
              <a:t>x </a:t>
            </a:r>
            <a:r>
              <a:rPr lang="en-GB" dirty="0" smtClean="0"/>
              <a:t>+ </a:t>
            </a:r>
            <a:r>
              <a:rPr lang="en-GB" i="1" dirty="0" smtClean="0"/>
              <a:t>y </a:t>
            </a:r>
            <a:r>
              <a:rPr lang="en-GB" dirty="0" smtClean="0"/>
              <a:t>= ((</a:t>
            </a:r>
            <a:r>
              <a:rPr lang="en-GB" i="1" dirty="0" smtClean="0"/>
              <a:t>x </a:t>
            </a:r>
            <a:r>
              <a:rPr lang="en-GB" dirty="0" smtClean="0"/>
              <a:t>+ </a:t>
            </a:r>
            <a:r>
              <a:rPr lang="en-GB" i="1" dirty="0" smtClean="0"/>
              <a:t>y</a:t>
            </a:r>
            <a:r>
              <a:rPr lang="en-GB" dirty="0" smtClean="0"/>
              <a:t>)</a:t>
            </a:r>
            <a:r>
              <a:rPr lang="en-GB" i="1" dirty="0" smtClean="0"/>
              <a:t>'</a:t>
            </a:r>
            <a:r>
              <a:rPr lang="en-GB" dirty="0" smtClean="0"/>
              <a:t>)</a:t>
            </a:r>
            <a:r>
              <a:rPr lang="en-GB" i="1" dirty="0" smtClean="0"/>
              <a:t>' 		</a:t>
            </a:r>
            <a:r>
              <a:rPr lang="en-GB" dirty="0" smtClean="0"/>
              <a:t>(OR to NOR)</a:t>
            </a:r>
          </a:p>
        </p:txBody>
      </p:sp>
    </p:spTree>
    <p:extLst>
      <p:ext uri="{BB962C8B-B14F-4D97-AF65-F5344CB8AC3E}">
        <p14:creationId xmlns:p14="http://schemas.microsoft.com/office/powerpoint/2010/main" val="208233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Autofit/>
          </a:bodyPr>
          <a:lstStyle/>
          <a:p>
            <a:r>
              <a:rPr lang="en-GB" dirty="0" smtClean="0"/>
              <a:t>Conversion Rules (2)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125351" y="2207895"/>
            <a:ext cx="2333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 rules in symbols:</a:t>
            </a: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3202" y="1690688"/>
            <a:ext cx="5214974" cy="4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90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Conversion Rules (3)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896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Deriving 2-input NAND/NOR functionality from 3-input NAND/NOR</a:t>
            </a:r>
          </a:p>
          <a:p>
            <a:endParaRPr lang="en-GB" sz="2400" dirty="0"/>
          </a:p>
          <a:p>
            <a:r>
              <a:rPr lang="en-GB" sz="2400" b="1" dirty="0"/>
              <a:t>Rule 8:   </a:t>
            </a:r>
            <a:r>
              <a:rPr lang="en-GB" sz="2400" dirty="0"/>
              <a:t>(</a:t>
            </a:r>
            <a:r>
              <a:rPr lang="en-GB" sz="2400" i="1" dirty="0"/>
              <a:t>x </a:t>
            </a:r>
            <a:r>
              <a:rPr lang="en-GB" sz="2400" dirty="0">
                <a:sym typeface="Symbol"/>
              </a:rPr>
              <a:t></a:t>
            </a:r>
            <a:r>
              <a:rPr lang="en-GB" sz="2400" dirty="0"/>
              <a:t> </a:t>
            </a:r>
            <a:r>
              <a:rPr lang="en-GB" sz="2400" i="1" dirty="0"/>
              <a:t>y</a:t>
            </a:r>
            <a:r>
              <a:rPr lang="en-GB" sz="2400" dirty="0"/>
              <a:t>)</a:t>
            </a:r>
            <a:r>
              <a:rPr lang="en-GB" sz="2400" i="1" dirty="0"/>
              <a:t>' </a:t>
            </a:r>
            <a:r>
              <a:rPr lang="en-GB" sz="2400" dirty="0"/>
              <a:t>= (</a:t>
            </a:r>
            <a:r>
              <a:rPr lang="en-GB" sz="2400" i="1" dirty="0"/>
              <a:t>x </a:t>
            </a:r>
            <a:r>
              <a:rPr lang="en-GB" sz="2400" dirty="0">
                <a:sym typeface="Symbol"/>
              </a:rPr>
              <a:t></a:t>
            </a:r>
            <a:r>
              <a:rPr lang="en-GB" sz="2400" dirty="0"/>
              <a:t> </a:t>
            </a:r>
            <a:r>
              <a:rPr lang="en-GB" sz="2400" i="1" dirty="0"/>
              <a:t>y </a:t>
            </a:r>
            <a:r>
              <a:rPr lang="en-GB" sz="2400" dirty="0">
                <a:sym typeface="Symbol"/>
              </a:rPr>
              <a:t></a:t>
            </a:r>
            <a:r>
              <a:rPr lang="en-GB" sz="2400" dirty="0"/>
              <a:t> </a:t>
            </a:r>
            <a:r>
              <a:rPr lang="en-GB" sz="2400" i="1" dirty="0"/>
              <a:t>y</a:t>
            </a:r>
            <a:r>
              <a:rPr lang="en-GB" sz="2400" dirty="0"/>
              <a:t>)</a:t>
            </a:r>
            <a:r>
              <a:rPr lang="en-GB" sz="2400" i="1" dirty="0"/>
              <a:t>'				</a:t>
            </a:r>
            <a:r>
              <a:rPr lang="en-GB" sz="1400" dirty="0"/>
              <a:t>(2-input to 3-input NAND)</a:t>
            </a:r>
          </a:p>
          <a:p>
            <a:r>
              <a:rPr lang="en-GB" sz="2400" b="1" dirty="0"/>
              <a:t>Rule 9:   </a:t>
            </a:r>
            <a:r>
              <a:rPr lang="en-GB" sz="2400" dirty="0"/>
              <a:t>(</a:t>
            </a:r>
            <a:r>
              <a:rPr lang="en-GB" sz="2400" i="1" dirty="0"/>
              <a:t>x </a:t>
            </a:r>
            <a:r>
              <a:rPr lang="en-GB" sz="2400" dirty="0"/>
              <a:t>+ </a:t>
            </a:r>
            <a:r>
              <a:rPr lang="en-GB" sz="2400" i="1" dirty="0"/>
              <a:t>y</a:t>
            </a:r>
            <a:r>
              <a:rPr lang="en-GB" sz="2400" dirty="0"/>
              <a:t>)</a:t>
            </a:r>
            <a:r>
              <a:rPr lang="en-GB" sz="2400" i="1" dirty="0"/>
              <a:t>' </a:t>
            </a:r>
            <a:r>
              <a:rPr lang="en-GB" sz="2400" dirty="0"/>
              <a:t>= (</a:t>
            </a:r>
            <a:r>
              <a:rPr lang="en-GB" sz="2400" i="1" dirty="0"/>
              <a:t>x </a:t>
            </a:r>
            <a:r>
              <a:rPr lang="en-GB" sz="2400" dirty="0"/>
              <a:t>+ </a:t>
            </a:r>
            <a:r>
              <a:rPr lang="en-GB" sz="2400" i="1" dirty="0"/>
              <a:t>y </a:t>
            </a:r>
            <a:r>
              <a:rPr lang="en-GB" sz="2400" dirty="0"/>
              <a:t>+ </a:t>
            </a:r>
            <a:r>
              <a:rPr lang="en-GB" sz="2400" i="1" dirty="0"/>
              <a:t>y</a:t>
            </a:r>
            <a:r>
              <a:rPr lang="en-GB" sz="2400" dirty="0"/>
              <a:t>)</a:t>
            </a:r>
            <a:r>
              <a:rPr lang="en-GB" sz="2400" i="1" dirty="0"/>
              <a:t>' 				</a:t>
            </a:r>
            <a:r>
              <a:rPr lang="en-GB" sz="1400" dirty="0"/>
              <a:t>(2-input to 3-input NOR)</a:t>
            </a:r>
          </a:p>
          <a:p>
            <a:r>
              <a:rPr lang="en-GB" sz="2400" b="1" dirty="0"/>
              <a:t>Rule 10: </a:t>
            </a:r>
            <a:r>
              <a:rPr lang="en-GB" sz="2400" dirty="0"/>
              <a:t>(</a:t>
            </a:r>
            <a:r>
              <a:rPr lang="en-GB" sz="2400" i="1" dirty="0" err="1"/>
              <a:t>abc</a:t>
            </a:r>
            <a:r>
              <a:rPr lang="en-GB" sz="2400" dirty="0"/>
              <a:t>)</a:t>
            </a:r>
            <a:r>
              <a:rPr lang="en-GB" sz="2400" i="1" dirty="0"/>
              <a:t>' </a:t>
            </a:r>
            <a:r>
              <a:rPr lang="en-GB" sz="2400" dirty="0"/>
              <a:t>= ((</a:t>
            </a:r>
            <a:r>
              <a:rPr lang="en-GB" sz="2400" i="1" dirty="0" err="1"/>
              <a:t>ab</a:t>
            </a:r>
            <a:r>
              <a:rPr lang="en-GB" sz="2400" dirty="0"/>
              <a:t>) </a:t>
            </a:r>
            <a:r>
              <a:rPr lang="en-GB" sz="2400" i="1" dirty="0"/>
              <a:t>c</a:t>
            </a:r>
            <a:r>
              <a:rPr lang="en-GB" sz="2400" dirty="0"/>
              <a:t>)</a:t>
            </a:r>
            <a:r>
              <a:rPr lang="en-GB" sz="2400" i="1" dirty="0"/>
              <a:t>' </a:t>
            </a:r>
            <a:r>
              <a:rPr lang="en-GB" sz="2400" dirty="0"/>
              <a:t>= ((</a:t>
            </a:r>
            <a:r>
              <a:rPr lang="en-GB" sz="2400" i="1" dirty="0" err="1"/>
              <a:t>ab</a:t>
            </a:r>
            <a:r>
              <a:rPr lang="en-GB" sz="2400" dirty="0"/>
              <a:t>)</a:t>
            </a:r>
            <a:r>
              <a:rPr lang="en-GB" sz="2400" i="1" dirty="0"/>
              <a:t>'' c</a:t>
            </a:r>
            <a:r>
              <a:rPr lang="en-GB" sz="2400" dirty="0"/>
              <a:t>)</a:t>
            </a:r>
            <a:r>
              <a:rPr lang="en-GB" sz="2400" i="1" dirty="0"/>
              <a:t>' 			</a:t>
            </a:r>
            <a:r>
              <a:rPr lang="en-GB" sz="1400" dirty="0"/>
              <a:t>(3-input to 2-input NAND)</a:t>
            </a:r>
          </a:p>
          <a:p>
            <a:r>
              <a:rPr lang="en-GB" sz="2400" b="1" dirty="0"/>
              <a:t>Rule 11: </a:t>
            </a:r>
            <a:r>
              <a:rPr lang="en-GB" sz="2400" dirty="0"/>
              <a:t>(</a:t>
            </a:r>
            <a:r>
              <a:rPr lang="en-GB" sz="2400" i="1" dirty="0" err="1"/>
              <a:t>a</a:t>
            </a:r>
            <a:r>
              <a:rPr lang="en-GB" sz="2400" dirty="0" err="1"/>
              <a:t>+</a:t>
            </a:r>
            <a:r>
              <a:rPr lang="en-GB" sz="2400" i="1" dirty="0" err="1"/>
              <a:t>b</a:t>
            </a:r>
            <a:r>
              <a:rPr lang="en-GB" sz="2400" dirty="0" err="1"/>
              <a:t>+</a:t>
            </a:r>
            <a:r>
              <a:rPr lang="en-GB" sz="2400" i="1" dirty="0" err="1"/>
              <a:t>c</a:t>
            </a:r>
            <a:r>
              <a:rPr lang="en-GB" sz="2400" dirty="0"/>
              <a:t>)</a:t>
            </a:r>
            <a:r>
              <a:rPr lang="en-GB" sz="2400" i="1" dirty="0"/>
              <a:t>' </a:t>
            </a:r>
            <a:r>
              <a:rPr lang="en-GB" sz="2400" dirty="0"/>
              <a:t>= ((</a:t>
            </a:r>
            <a:r>
              <a:rPr lang="en-GB" sz="2400" i="1" dirty="0" err="1"/>
              <a:t>a</a:t>
            </a:r>
            <a:r>
              <a:rPr lang="en-GB" sz="2400" dirty="0" err="1"/>
              <a:t>+</a:t>
            </a:r>
            <a:r>
              <a:rPr lang="en-GB" sz="2400" i="1" dirty="0" err="1"/>
              <a:t>b</a:t>
            </a:r>
            <a:r>
              <a:rPr lang="en-GB" sz="2400" dirty="0"/>
              <a:t>) + </a:t>
            </a:r>
            <a:r>
              <a:rPr lang="en-GB" sz="2400" i="1" dirty="0"/>
              <a:t>c</a:t>
            </a:r>
            <a:r>
              <a:rPr lang="en-GB" sz="2400" dirty="0"/>
              <a:t>)</a:t>
            </a:r>
            <a:r>
              <a:rPr lang="en-GB" sz="2400" i="1" dirty="0"/>
              <a:t>' </a:t>
            </a:r>
            <a:r>
              <a:rPr lang="en-GB" sz="2400" dirty="0"/>
              <a:t>= ((</a:t>
            </a:r>
            <a:r>
              <a:rPr lang="en-GB" sz="2400" i="1" dirty="0" err="1"/>
              <a:t>a</a:t>
            </a:r>
            <a:r>
              <a:rPr lang="en-GB" sz="2400" dirty="0" err="1"/>
              <a:t>+</a:t>
            </a:r>
            <a:r>
              <a:rPr lang="en-GB" sz="2400" i="1" dirty="0" err="1"/>
              <a:t>b</a:t>
            </a:r>
            <a:r>
              <a:rPr lang="en-GB" sz="2400" dirty="0"/>
              <a:t>)</a:t>
            </a:r>
            <a:r>
              <a:rPr lang="en-GB" sz="2400" i="1" dirty="0"/>
              <a:t>'' </a:t>
            </a:r>
            <a:r>
              <a:rPr lang="en-GB" sz="2400" dirty="0"/>
              <a:t>+ </a:t>
            </a:r>
            <a:r>
              <a:rPr lang="en-GB" sz="2400" i="1" dirty="0"/>
              <a:t>c</a:t>
            </a:r>
            <a:r>
              <a:rPr lang="en-GB" sz="2400" dirty="0"/>
              <a:t>)</a:t>
            </a:r>
            <a:r>
              <a:rPr lang="en-GB" sz="2400" i="1" dirty="0"/>
              <a:t>' 	</a:t>
            </a:r>
            <a:r>
              <a:rPr lang="en-GB" sz="1400" dirty="0"/>
              <a:t>(3-input to 2-input NOR)</a:t>
            </a:r>
          </a:p>
          <a:p>
            <a:r>
              <a:rPr lang="en-GB" sz="1400" dirty="0"/>
              <a:t>… and in symbols</a:t>
            </a:r>
          </a:p>
        </p:txBody>
      </p:sp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001" y="4214456"/>
            <a:ext cx="5774751" cy="211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7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882954"/>
          </a:xfrm>
        </p:spPr>
        <p:txBody>
          <a:bodyPr>
            <a:normAutofit/>
          </a:bodyPr>
          <a:lstStyle/>
          <a:p>
            <a:r>
              <a:rPr lang="en-GB" dirty="0" smtClean="0"/>
              <a:t>Example: Converting to 3-input NAND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8680" y="5935043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Original circuit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5672" y="1934514"/>
            <a:ext cx="473917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82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Converting (1)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27035" y="5548341"/>
            <a:ext cx="568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4-input OR gate to a 3- and 2-input OR gates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348" y="1690688"/>
            <a:ext cx="6405186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43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Converting (2)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64032" y="4542931"/>
            <a:ext cx="8780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Rule 4: all AND gates to 3-input NAND gates with inverters</a:t>
            </a:r>
          </a:p>
          <a:p>
            <a:r>
              <a:rPr lang="en-GB" sz="2800" dirty="0"/>
              <a:t>Rule 5: all OR gates to 3-input NAND gates with inverters</a:t>
            </a:r>
          </a:p>
          <a:p>
            <a:r>
              <a:rPr lang="en-GB" sz="2800" dirty="0"/>
              <a:t>Rule 8: the 2-input NAND to 3-input NAND by connecting two inputs together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904" y="1703864"/>
            <a:ext cx="5792191" cy="296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96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4979"/>
            <a:ext cx="10515600" cy="712381"/>
          </a:xfrm>
        </p:spPr>
        <p:txBody>
          <a:bodyPr>
            <a:normAutofit/>
          </a:bodyPr>
          <a:lstStyle/>
          <a:p>
            <a:r>
              <a:rPr lang="en-GB" dirty="0" smtClean="0"/>
              <a:t>Example: Converting (3)</a:t>
            </a:r>
            <a:endParaRPr lang="en-GB" dirty="0"/>
          </a:p>
        </p:txBody>
      </p:sp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0492" y="1919778"/>
            <a:ext cx="6511015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37361" y="5245445"/>
            <a:ext cx="10151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Rule 1: eliminate all double inverters</a:t>
            </a:r>
          </a:p>
          <a:p>
            <a:r>
              <a:rPr lang="en-GB" sz="3200" dirty="0"/>
              <a:t>Rules 3 &amp; 8: replace inverters with 3-input NAND gates</a:t>
            </a:r>
          </a:p>
        </p:txBody>
      </p:sp>
    </p:spTree>
    <p:extLst>
      <p:ext uri="{BB962C8B-B14F-4D97-AF65-F5344CB8AC3E}">
        <p14:creationId xmlns:p14="http://schemas.microsoft.com/office/powerpoint/2010/main" val="1393891873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33</TotalTime>
  <Words>230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Symbol</vt:lpstr>
      <vt:lpstr>KNUST</vt:lpstr>
      <vt:lpstr>Digital Computer Design</vt:lpstr>
      <vt:lpstr>Why Perform Technology Mapping?</vt:lpstr>
      <vt:lpstr>Conversion Rules (1) </vt:lpstr>
      <vt:lpstr>Conversion Rules (2)</vt:lpstr>
      <vt:lpstr>Conversion Rules (3)</vt:lpstr>
      <vt:lpstr>Example: Converting to 3-input NAND</vt:lpstr>
      <vt:lpstr>Example: Converting (1)</vt:lpstr>
      <vt:lpstr>Example: Converting (2)</vt:lpstr>
      <vt:lpstr>Example: Converting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Basestation</cp:lastModifiedBy>
  <cp:revision>8</cp:revision>
  <dcterms:created xsi:type="dcterms:W3CDTF">2016-01-17T14:19:58Z</dcterms:created>
  <dcterms:modified xsi:type="dcterms:W3CDTF">2019-02-11T07:23:38Z</dcterms:modified>
</cp:coreProperties>
</file>