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48D1-E814-49D1-BA87-AF5740B797C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AB7C-3F94-4086-AD74-2034166B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AAB7C-3F94-4086-AD74-2034166B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5B2-72F1-4144-BBF8-BD843F6C346B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CF3E-AFC6-4DD2-A2EC-43908F429679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DBE1-5D20-4A15-812C-F28BEB71AAF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6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1CC3-FFD8-46A6-8B77-69A18301EFD5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2D0F-FA40-4A14-8E75-D557D00D3A1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2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7B9C-B03A-4A59-B6D6-BB32929778F6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6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479-EFF6-461A-A0E8-1944E854E506}" type="datetime5">
              <a:rPr lang="en-GB" smtClean="0"/>
              <a:t>11-Feb-19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AFF-4050-4473-9C66-C2D665278E83}" type="datetime5">
              <a:rPr lang="en-GB" smtClean="0"/>
              <a:t>11-Feb-19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FC6D-95DA-4ECC-8C07-722731A9E320}" type="datetime5">
              <a:rPr lang="en-GB" smtClean="0"/>
              <a:t>11-Feb-19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74-DE0B-44C4-9118-514F4FD5D748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8758-CB95-4E08-9DCD-1E7443E5F667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4901-842E-4309-BF9A-46F5EB0EDAC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Digital Computer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Register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VHDL Code (2)</a:t>
            </a:r>
          </a:p>
        </p:txBody>
      </p:sp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23" y="1690689"/>
            <a:ext cx="9247484" cy="469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838200" y="1051559"/>
            <a:ext cx="10515600" cy="774065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What is a Register File?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 smtClean="0"/>
              <a:t>An array of registers</a:t>
            </a:r>
          </a:p>
          <a:p>
            <a:r>
              <a:rPr lang="en-GB" altLang="en-US" sz="3600" dirty="0" smtClean="0"/>
              <a:t>all respective control signals are connected together</a:t>
            </a:r>
          </a:p>
          <a:p>
            <a:r>
              <a:rPr lang="en-GB" altLang="en-US" sz="3600" dirty="0" smtClean="0"/>
              <a:t>all respective data input and output lines connected together</a:t>
            </a:r>
          </a:p>
          <a:p>
            <a:r>
              <a:rPr lang="en-GB" altLang="en-US" sz="3600" dirty="0" smtClean="0"/>
              <a:t>address lines are used to specify which register in the register file is to be accessed</a:t>
            </a:r>
          </a:p>
        </p:txBody>
      </p:sp>
    </p:spTree>
    <p:extLst>
      <p:ext uri="{BB962C8B-B14F-4D97-AF65-F5344CB8AC3E}">
        <p14:creationId xmlns:p14="http://schemas.microsoft.com/office/powerpoint/2010/main" val="424893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38200" y="1051559"/>
            <a:ext cx="10515600" cy="774065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Typical Use of a Register File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 smtClean="0"/>
              <a:t>In a microprocessor the register file usually is used for the source operands of the ALU</a:t>
            </a:r>
          </a:p>
          <a:p>
            <a:r>
              <a:rPr lang="en-GB" altLang="en-US" sz="3200" dirty="0" smtClean="0"/>
              <a:t>ALU usually takes two input operands, the register file made capable of outputting two values from possibly two different locations simultaneously </a:t>
            </a:r>
          </a:p>
          <a:p>
            <a:r>
              <a:rPr lang="en-GB" altLang="en-US" sz="3200" dirty="0" smtClean="0"/>
              <a:t>Thus, a typical register file has one write port and two read ports</a:t>
            </a:r>
          </a:p>
        </p:txBody>
      </p:sp>
    </p:spTree>
    <p:extLst>
      <p:ext uri="{BB962C8B-B14F-4D97-AF65-F5344CB8AC3E}">
        <p14:creationId xmlns:p14="http://schemas.microsoft.com/office/powerpoint/2010/main" val="317712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38200" y="1097279"/>
            <a:ext cx="10515600" cy="902971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A 4 </a:t>
            </a:r>
            <a:r>
              <a:rPr lang="en-GB" altLang="en-US" dirty="0" smtClean="0">
                <a:sym typeface="Symbol" panose="05050102010706020507" pitchFamily="18" charset="2"/>
              </a:rPr>
              <a:t></a:t>
            </a:r>
            <a:r>
              <a:rPr lang="en-GB" altLang="en-US" dirty="0" smtClean="0"/>
              <a:t> 8 Register File (1)</a:t>
            </a:r>
          </a:p>
        </p:txBody>
      </p:sp>
      <p:pic>
        <p:nvPicPr>
          <p:cNvPr id="51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94" y="2000250"/>
            <a:ext cx="3589337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4878705" y="5572125"/>
            <a:ext cx="2052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800"/>
              <a:t>Logic symbol</a:t>
            </a:r>
          </a:p>
        </p:txBody>
      </p:sp>
    </p:spTree>
    <p:extLst>
      <p:ext uri="{BB962C8B-B14F-4D97-AF65-F5344CB8AC3E}">
        <p14:creationId xmlns:p14="http://schemas.microsoft.com/office/powerpoint/2010/main" val="32258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Autofit/>
          </a:bodyPr>
          <a:lstStyle/>
          <a:p>
            <a:r>
              <a:rPr lang="en-GB" altLang="en-US" dirty="0" smtClean="0"/>
              <a:t>A 4 </a:t>
            </a:r>
            <a:r>
              <a:rPr lang="en-GB" altLang="en-US" dirty="0" smtClean="0">
                <a:sym typeface="Symbol" panose="05050102010706020507" pitchFamily="18" charset="2"/>
              </a:rPr>
              <a:t></a:t>
            </a:r>
            <a:r>
              <a:rPr lang="en-GB" altLang="en-US" dirty="0" smtClean="0"/>
              <a:t> 8 Register File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GB" dirty="0" smtClean="0"/>
              <a:t>4 </a:t>
            </a:r>
            <a:r>
              <a:rPr lang="en-GB" dirty="0" smtClean="0">
                <a:sym typeface="Symbol"/>
              </a:rPr>
              <a:t></a:t>
            </a:r>
            <a:r>
              <a:rPr lang="en-GB" dirty="0" smtClean="0"/>
              <a:t> 8 register file means four registers, each being 8-bits wide</a:t>
            </a:r>
          </a:p>
          <a:p>
            <a:pPr>
              <a:defRPr/>
            </a:pPr>
            <a:r>
              <a:rPr lang="en-GB" i="1" dirty="0" smtClean="0"/>
              <a:t>In</a:t>
            </a:r>
            <a:r>
              <a:rPr lang="en-GB" dirty="0" smtClean="0"/>
              <a:t> is the 8-bit write port</a:t>
            </a:r>
          </a:p>
          <a:p>
            <a:pPr>
              <a:defRPr/>
            </a:pPr>
            <a:r>
              <a:rPr lang="en-GB" i="1" dirty="0" smtClean="0"/>
              <a:t>Port A, Port B</a:t>
            </a:r>
            <a:r>
              <a:rPr lang="en-GB" dirty="0" smtClean="0"/>
              <a:t> are the two 8-bit read ports</a:t>
            </a:r>
          </a:p>
          <a:p>
            <a:pPr>
              <a:defRPr/>
            </a:pPr>
            <a:r>
              <a:rPr lang="en-GB" i="1" dirty="0" smtClean="0"/>
              <a:t>WE </a:t>
            </a:r>
            <a:r>
              <a:rPr lang="en-GB" dirty="0" smtClean="0"/>
              <a:t>is the active-high write enable line</a:t>
            </a:r>
          </a:p>
          <a:p>
            <a:pPr>
              <a:defRPr/>
            </a:pPr>
            <a:r>
              <a:rPr lang="en-GB" i="1" dirty="0" smtClean="0"/>
              <a:t>WA</a:t>
            </a:r>
            <a:r>
              <a:rPr lang="en-GB" dirty="0" smtClean="0"/>
              <a:t>1 and </a:t>
            </a:r>
            <a:r>
              <a:rPr lang="en-GB" i="1" dirty="0" smtClean="0"/>
              <a:t>WA</a:t>
            </a:r>
            <a:r>
              <a:rPr lang="en-GB" dirty="0" smtClean="0"/>
              <a:t>0 are the two address lines</a:t>
            </a:r>
          </a:p>
          <a:p>
            <a:pPr>
              <a:defRPr/>
            </a:pPr>
            <a:r>
              <a:rPr lang="en-GB" i="1" dirty="0" smtClean="0"/>
              <a:t>RAE </a:t>
            </a:r>
            <a:r>
              <a:rPr lang="en-GB" dirty="0" smtClean="0"/>
              <a:t>line is the read enable line for </a:t>
            </a:r>
            <a:r>
              <a:rPr lang="en-GB" i="1" dirty="0" smtClean="0"/>
              <a:t>Port A</a:t>
            </a:r>
          </a:p>
          <a:p>
            <a:pPr>
              <a:defRPr/>
            </a:pPr>
            <a:r>
              <a:rPr lang="en-GB" i="1" dirty="0" smtClean="0"/>
              <a:t>RBE</a:t>
            </a:r>
            <a:r>
              <a:rPr lang="en-GB" dirty="0" smtClean="0"/>
              <a:t> is that for </a:t>
            </a:r>
            <a:r>
              <a:rPr lang="en-GB" i="1" dirty="0" smtClean="0"/>
              <a:t>Port B</a:t>
            </a:r>
          </a:p>
          <a:p>
            <a:pPr>
              <a:defRPr/>
            </a:pPr>
            <a:r>
              <a:rPr lang="en-GB" i="1" dirty="0" smtClean="0"/>
              <a:t>RAA</a:t>
            </a:r>
            <a:r>
              <a:rPr lang="en-GB" dirty="0" smtClean="0"/>
              <a:t>1 and </a:t>
            </a:r>
            <a:r>
              <a:rPr lang="en-GB" i="1" dirty="0" smtClean="0"/>
              <a:t>RAA</a:t>
            </a:r>
            <a:r>
              <a:rPr lang="en-GB" dirty="0" smtClean="0"/>
              <a:t>0 are the two read address select lines for </a:t>
            </a:r>
            <a:r>
              <a:rPr lang="en-GB" i="1" dirty="0" smtClean="0"/>
              <a:t>Port A </a:t>
            </a:r>
          </a:p>
          <a:p>
            <a:pPr>
              <a:defRPr/>
            </a:pPr>
            <a:r>
              <a:rPr lang="en-GB" i="1" dirty="0" smtClean="0"/>
              <a:t>RBA</a:t>
            </a:r>
            <a:r>
              <a:rPr lang="en-GB" dirty="0" smtClean="0"/>
              <a:t>1 and </a:t>
            </a:r>
            <a:r>
              <a:rPr lang="en-GB" i="1" dirty="0" smtClean="0"/>
              <a:t>RBA</a:t>
            </a:r>
            <a:r>
              <a:rPr lang="en-GB" dirty="0" smtClean="0"/>
              <a:t>0 are those for </a:t>
            </a:r>
            <a:r>
              <a:rPr lang="en-GB" i="1" dirty="0" smtClean="0"/>
              <a:t>Port B</a:t>
            </a:r>
            <a:endParaRPr lang="en-GB" dirty="0" smtClean="0"/>
          </a:p>
          <a:p>
            <a:pPr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314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80" y="1463040"/>
            <a:ext cx="7828480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1524000" y="5109211"/>
            <a:ext cx="95378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400" dirty="0">
                <a:latin typeface="+mj-lt"/>
              </a:rPr>
              <a:t>An 8-bit wide register file cell with one write port and two read ports</a:t>
            </a:r>
          </a:p>
          <a:p>
            <a:r>
              <a:rPr lang="en-GB" altLang="en-US" sz="2400" dirty="0">
                <a:latin typeface="+mj-lt"/>
              </a:rPr>
              <a:t>Instead of the AND gates </a:t>
            </a:r>
            <a:r>
              <a:rPr lang="en-GB" altLang="en-US" sz="2400" dirty="0" err="1">
                <a:latin typeface="+mj-lt"/>
              </a:rPr>
              <a:t>tri-state</a:t>
            </a:r>
            <a:r>
              <a:rPr lang="en-GB" altLang="en-US" sz="2400" dirty="0">
                <a:latin typeface="+mj-lt"/>
              </a:rPr>
              <a:t> buffers can be used for output port control</a:t>
            </a:r>
          </a:p>
        </p:txBody>
      </p:sp>
    </p:spTree>
    <p:extLst>
      <p:ext uri="{BB962C8B-B14F-4D97-AF65-F5344CB8AC3E}">
        <p14:creationId xmlns:p14="http://schemas.microsoft.com/office/powerpoint/2010/main" val="57195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40" y="1205649"/>
            <a:ext cx="6309360" cy="51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407036" y="1153998"/>
            <a:ext cx="4296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4000" dirty="0">
                <a:latin typeface="+mj-lt"/>
              </a:rPr>
              <a:t>The complete circuit</a:t>
            </a:r>
          </a:p>
        </p:txBody>
      </p:sp>
    </p:spTree>
    <p:extLst>
      <p:ext uri="{BB962C8B-B14F-4D97-AF65-F5344CB8AC3E}">
        <p14:creationId xmlns:p14="http://schemas.microsoft.com/office/powerpoint/2010/main" val="4887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800100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Read and Write Timings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1828800"/>
            <a:ext cx="8051749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7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VHDL Code (1)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80" y="1690688"/>
            <a:ext cx="6922770" cy="449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83601"/>
      </p:ext>
    </p:extLst>
  </p:cSld>
  <p:clrMapOvr>
    <a:masterClrMapping/>
  </p:clrMapOvr>
</p:sld>
</file>

<file path=ppt/theme/theme1.xml><?xml version="1.0" encoding="utf-8"?>
<a:theme xmlns:a="http://schemas.openxmlformats.org/drawingml/2006/main" name="KN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UST" id="{7DE1CE34-469C-437C-B76B-FE749BD7340C}" vid="{AD39929C-B917-4C27-AB1F-8883314D0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KNUST</Template>
  <TotalTime>29</TotalTime>
  <Words>253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Symbol</vt:lpstr>
      <vt:lpstr>KNUST</vt:lpstr>
      <vt:lpstr>Digital Computer Design</vt:lpstr>
      <vt:lpstr>What is a Register File?</vt:lpstr>
      <vt:lpstr>Typical Use of a Register File</vt:lpstr>
      <vt:lpstr>A 4  8 Register File (1)</vt:lpstr>
      <vt:lpstr>A 4  8 Register File (2)</vt:lpstr>
      <vt:lpstr>PowerPoint Presentation</vt:lpstr>
      <vt:lpstr>PowerPoint Presentation</vt:lpstr>
      <vt:lpstr>Read and Write Timings</vt:lpstr>
      <vt:lpstr>VHDL Code (1)</vt:lpstr>
      <vt:lpstr>VHDL Code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basestation</dc:creator>
  <cp:lastModifiedBy>Basestation</cp:lastModifiedBy>
  <cp:revision>9</cp:revision>
  <dcterms:created xsi:type="dcterms:W3CDTF">2016-01-17T14:19:58Z</dcterms:created>
  <dcterms:modified xsi:type="dcterms:W3CDTF">2019-02-11T07:23:58Z</dcterms:modified>
</cp:coreProperties>
</file>