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94652"/>
  </p:normalViewPr>
  <p:slideViewPr>
    <p:cSldViewPr snapToGrid="0">
      <p:cViewPr varScale="1">
        <p:scale>
          <a:sx n="90" d="100"/>
          <a:sy n="90" d="100"/>
        </p:scale>
        <p:origin x="9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48D1-E814-49D1-BA87-AF5740B797CF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AAB7C-3F94-4086-AD74-2034166B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AAB7C-3F94-4086-AD74-2034166B3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5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5111CC-E4A8-4B61-BD92-E8BA0C6FB9A4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31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57E9D1-8ACB-4AE9-B9BF-0BBAFDB68EE2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95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5DD4DF-AD87-4E0E-B20B-826BFE830252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61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AB0D46-F1D5-4E8D-BAA6-DC8025A80024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20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B16EB9-B024-46AD-A4C3-148885C8A9AB}" type="slidenum">
              <a:rPr lang="en-US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302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780942F-66CA-40FD-A19E-261B591EEE06}" type="slidenum">
              <a:rPr lang="en-US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841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94A6E8-7821-4787-B058-7160246C147F}" type="slidenum">
              <a:rPr lang="en-US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05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CDF501F-5247-4D0C-93D3-2653EED4E44B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4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23B02D-39B1-435C-8F1D-54580AC6B902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195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1AE983-29C3-44AF-823B-2E3A2E7F49CF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643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378EBC-5B49-45F3-9206-3D0E68F79DA5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892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26B311-68B9-47E2-9BDB-91303296A89C}" type="slidenum">
              <a:rPr lang="en-US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718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494705-C7E9-4EEA-ACF1-0D17C5F67391}" type="slidenum">
              <a:rPr lang="en-US" altLang="en-US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614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A8BDF27-16A2-4B60-B3A2-43F344334C3A}" type="slidenum">
              <a:rPr lang="en-US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79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3CF2730-29AB-4610-B563-8E115207E86C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66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7DAE95-23BC-4E05-A379-1330963DB066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98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60CFC1-AC72-4763-AEF9-E2BDC6ECF387}" type="slidenum">
              <a:rPr lang="en-US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917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F23DED-7CFD-4138-8EBA-D56279199B6A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573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6F2A75-430A-43F0-9FB5-2EA7E5F773F6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066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26CED57-F247-43BE-8FCF-0F9DBFB05F23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217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4EA104-E61A-4876-91D1-03A8D4271994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7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F5B2-72F1-4144-BBF8-BD843F6C346B}" type="datetime5">
              <a:rPr lang="en-GB" smtClean="0"/>
              <a:t>18-Mar-19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CF3E-AFC6-4DD2-A2EC-43908F429679}" type="datetime5">
              <a:rPr lang="en-GB" smtClean="0"/>
              <a:t>18-Mar-19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8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DBE1-5D20-4A15-812C-F28BEB71AAFE}" type="datetime5">
              <a:rPr lang="en-GB" smtClean="0"/>
              <a:t>18-Mar-19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6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1CC3-FFD8-46A6-8B77-69A18301EFD5}" type="datetime5">
              <a:rPr lang="en-GB" smtClean="0"/>
              <a:t>18-Mar-19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0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2D0F-FA40-4A14-8E75-D557D00D3A1E}" type="datetime5">
              <a:rPr lang="en-GB" smtClean="0"/>
              <a:t>18-Mar-19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5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7B9C-B03A-4A59-B6D6-BB32929778F6}" type="datetime5">
              <a:rPr lang="en-GB" smtClean="0"/>
              <a:t>18-Mar-19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1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479-EFF6-461A-A0E8-1944E854E506}" type="datetime5">
              <a:rPr lang="en-GB" smtClean="0"/>
              <a:t>18-Mar-19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8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0AFF-4050-4473-9C66-C2D665278E83}" type="datetime5">
              <a:rPr lang="en-GB" smtClean="0"/>
              <a:t>18-Mar-19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6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FC6D-95DA-4ECC-8C07-722731A9E320}" type="datetime5">
              <a:rPr lang="en-GB" smtClean="0"/>
              <a:t>18-Mar-19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2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9774-DE0B-44C4-9118-514F4FD5D748}" type="datetime5">
              <a:rPr lang="en-GB" smtClean="0"/>
              <a:t>18-Mar-19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1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8758-CB95-4E08-9DCD-1E7443E5F667}" type="datetime5">
              <a:rPr lang="en-GB" smtClean="0"/>
              <a:t>18-Mar-19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5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4901-842E-4309-BF9A-46F5EB0EDACE}" type="datetime5">
              <a:rPr lang="en-GB" smtClean="0"/>
              <a:t>18-Mar-19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8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Digital Computer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11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38200" y="1074419"/>
            <a:ext cx="10515600" cy="89624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err="1"/>
              <a:t>Datapath</a:t>
            </a:r>
            <a:r>
              <a:rPr lang="en-US" altLang="en-US" dirty="0"/>
              <a:t> for both operations</a:t>
            </a:r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659" y="1825625"/>
            <a:ext cx="7100681" cy="4351338"/>
          </a:xfrm>
        </p:spPr>
      </p:pic>
    </p:spTree>
    <p:extLst>
      <p:ext uri="{BB962C8B-B14F-4D97-AF65-F5344CB8AC3E}">
        <p14:creationId xmlns:p14="http://schemas.microsoft.com/office/powerpoint/2010/main" val="2717989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982980"/>
            <a:ext cx="10210800" cy="707708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Both operations with a common adder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0520" y="1690688"/>
            <a:ext cx="5892800" cy="3001963"/>
          </a:xfrm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960" y="4884008"/>
            <a:ext cx="4587240" cy="14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208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38200" y="1051560"/>
            <a:ext cx="10515600" cy="8458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Summation of n to 1</a:t>
            </a:r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8218" y="1897380"/>
            <a:ext cx="8795563" cy="3589020"/>
          </a:xfrm>
        </p:spPr>
      </p:pic>
    </p:spTree>
    <p:extLst>
      <p:ext uri="{BB962C8B-B14F-4D97-AF65-F5344CB8AC3E}">
        <p14:creationId xmlns:p14="http://schemas.microsoft.com/office/powerpoint/2010/main" val="2262520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1097280"/>
            <a:ext cx="10515600" cy="59340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/>
              <a:t>Datapath</a:t>
            </a:r>
            <a:r>
              <a:rPr lang="en-US" altLang="en-US" dirty="0"/>
              <a:t> of the Summer</a:t>
            </a:r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7620" y="1690688"/>
            <a:ext cx="4457700" cy="3003909"/>
          </a:xfrm>
        </p:spPr>
      </p:pic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760006"/>
            <a:ext cx="5386386" cy="160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970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028700" y="1005840"/>
            <a:ext cx="10325100" cy="68484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General </a:t>
            </a:r>
            <a:r>
              <a:rPr lang="en-US" altLang="en-US" dirty="0" err="1"/>
              <a:t>Datapath</a:t>
            </a:r>
            <a:endParaRPr lang="en-US" altLang="en-US" dirty="0"/>
          </a:p>
        </p:txBody>
      </p:sp>
      <p:pic>
        <p:nvPicPr>
          <p:cNvPr id="15363" name="Content Placeholder 3" descr="general.bmp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2" y="1577444"/>
            <a:ext cx="6600825" cy="4833750"/>
          </a:xfrm>
        </p:spPr>
      </p:pic>
    </p:spTree>
    <p:extLst>
      <p:ext uri="{BB962C8B-B14F-4D97-AF65-F5344CB8AC3E}">
        <p14:creationId xmlns:p14="http://schemas.microsoft.com/office/powerpoint/2010/main" val="1494636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5860"/>
            <a:ext cx="10515600" cy="5011103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200" dirty="0"/>
              <a:t>There are seven control lines (number 0 to 6) for controlling the operations of this simple </a:t>
            </a:r>
            <a:r>
              <a:rPr lang="en-US" sz="3200" dirty="0" err="1"/>
              <a:t>datapath</a:t>
            </a:r>
            <a:endParaRPr lang="en-US" sz="3200" dirty="0"/>
          </a:p>
          <a:p>
            <a:pPr>
              <a:defRPr/>
            </a:pPr>
            <a:r>
              <a:rPr lang="en-US" sz="3200" dirty="0"/>
              <a:t>Various operations can be performed by this simple </a:t>
            </a:r>
            <a:r>
              <a:rPr lang="en-US" sz="3200" dirty="0" err="1"/>
              <a:t>datapath</a:t>
            </a:r>
            <a:r>
              <a:rPr lang="en-US" sz="3200" dirty="0"/>
              <a:t> by asserting or de-asserting these control signals at different times.</a:t>
            </a:r>
          </a:p>
          <a:p>
            <a:pPr>
              <a:defRPr/>
            </a:pPr>
            <a:r>
              <a:rPr lang="en-US" sz="3200" dirty="0"/>
              <a:t>These control lines are grouped together to form what is called a </a:t>
            </a:r>
            <a:r>
              <a:rPr lang="en-US" sz="3200" b="1" dirty="0"/>
              <a:t>control word</a:t>
            </a:r>
          </a:p>
          <a:p>
            <a:pPr>
              <a:defRPr/>
            </a:pPr>
            <a:r>
              <a:rPr lang="en-US" sz="3200" dirty="0"/>
              <a:t>One operation of the </a:t>
            </a:r>
            <a:r>
              <a:rPr lang="en-US" sz="3200" dirty="0" err="1"/>
              <a:t>datapath</a:t>
            </a:r>
            <a:r>
              <a:rPr lang="en-US" sz="3200" dirty="0"/>
              <a:t>, therefore, is determined by the values set in one control word, and will take one clock cycle to perform</a:t>
            </a:r>
          </a:p>
        </p:txBody>
      </p:sp>
    </p:spTree>
    <p:extLst>
      <p:ext uri="{BB962C8B-B14F-4D97-AF65-F5344CB8AC3E}">
        <p14:creationId xmlns:p14="http://schemas.microsoft.com/office/powerpoint/2010/main" val="2462398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043940" y="10287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Example </a:t>
            </a:r>
          </a:p>
        </p:txBody>
      </p:sp>
      <p:pic>
        <p:nvPicPr>
          <p:cNvPr id="17411" name="Content Placeholder 3" descr="ex.bmp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95525" y="4137660"/>
            <a:ext cx="6978015" cy="2263140"/>
          </a:xfrm>
        </p:spPr>
      </p:pic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794" y="1280160"/>
            <a:ext cx="49434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643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92480" y="1028065"/>
            <a:ext cx="10515600" cy="937895"/>
          </a:xfrm>
        </p:spPr>
        <p:txBody>
          <a:bodyPr/>
          <a:lstStyle/>
          <a:p>
            <a:pPr eaLnBrk="1" hangingPunct="1"/>
            <a:r>
              <a:rPr lang="en-US" altLang="en-US" dirty="0"/>
              <a:t>Using General </a:t>
            </a:r>
            <a:r>
              <a:rPr lang="en-US" altLang="en-US" dirty="0" err="1"/>
              <a:t>datapaths</a:t>
            </a:r>
            <a:endParaRPr lang="en-US" altLang="en-US" dirty="0"/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199" y="2493973"/>
            <a:ext cx="5435601" cy="3014641"/>
          </a:xfrm>
        </p:spPr>
      </p:pic>
    </p:spTree>
    <p:extLst>
      <p:ext uri="{BB962C8B-B14F-4D97-AF65-F5344CB8AC3E}">
        <p14:creationId xmlns:p14="http://schemas.microsoft.com/office/powerpoint/2010/main" val="3025864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838200" y="1005840"/>
            <a:ext cx="10515600" cy="68484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The General </a:t>
            </a:r>
            <a:r>
              <a:rPr lang="en-US" altLang="en-US" dirty="0" err="1"/>
              <a:t>Datapath</a:t>
            </a:r>
            <a:r>
              <a:rPr lang="en-US" altLang="en-US" dirty="0"/>
              <a:t> with Status</a:t>
            </a:r>
          </a:p>
        </p:txBody>
      </p:sp>
      <p:pic>
        <p:nvPicPr>
          <p:cNvPr id="1945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96133"/>
            <a:ext cx="2895600" cy="4210321"/>
          </a:xfrm>
        </p:spPr>
      </p:pic>
    </p:spTree>
    <p:extLst>
      <p:ext uri="{BB962C8B-B14F-4D97-AF65-F5344CB8AC3E}">
        <p14:creationId xmlns:p14="http://schemas.microsoft.com/office/powerpoint/2010/main" val="690298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929884" y="1120140"/>
            <a:ext cx="10515600" cy="777240"/>
          </a:xfrm>
        </p:spPr>
        <p:txBody>
          <a:bodyPr/>
          <a:lstStyle/>
          <a:p>
            <a:pPr eaLnBrk="1" hangingPunct="1"/>
            <a:r>
              <a:rPr lang="en-GB" altLang="en-US" dirty="0"/>
              <a:t>Simulation Trace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15" y="2032000"/>
            <a:ext cx="10698969" cy="363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11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043940" y="1051560"/>
            <a:ext cx="10515600" cy="882968"/>
          </a:xfrm>
        </p:spPr>
        <p:txBody>
          <a:bodyPr/>
          <a:lstStyle/>
          <a:p>
            <a:pPr eaLnBrk="1" hangingPunct="1"/>
            <a:r>
              <a:rPr lang="en-US" altLang="en-US" dirty="0"/>
              <a:t>Overview of a digital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940" y="1934528"/>
            <a:ext cx="10088880" cy="419195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/>
              <a:t>Consist of two main subsystems</a:t>
            </a:r>
          </a:p>
          <a:p>
            <a:pPr lvl="1">
              <a:defRPr/>
            </a:pPr>
            <a:r>
              <a:rPr lang="en-US" sz="3200" dirty="0" err="1"/>
              <a:t>Datapath</a:t>
            </a:r>
            <a:endParaRPr lang="en-US" sz="3200" dirty="0"/>
          </a:p>
          <a:p>
            <a:pPr lvl="1">
              <a:defRPr/>
            </a:pPr>
            <a:r>
              <a:rPr lang="en-US" sz="3200" dirty="0"/>
              <a:t>Control unit 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7156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38200" y="1143000"/>
            <a:ext cx="10515600" cy="7315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Summing numbers from n to 1</a:t>
            </a:r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1234" y="2080260"/>
            <a:ext cx="8809532" cy="3383280"/>
          </a:xfrm>
        </p:spPr>
      </p:pic>
    </p:spTree>
    <p:extLst>
      <p:ext uri="{BB962C8B-B14F-4D97-AF65-F5344CB8AC3E}">
        <p14:creationId xmlns:p14="http://schemas.microsoft.com/office/powerpoint/2010/main" val="2235414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7280"/>
            <a:ext cx="10515600" cy="77724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Complex general </a:t>
            </a:r>
            <a:r>
              <a:rPr lang="en-US" dirty="0" err="1"/>
              <a:t>datapath</a:t>
            </a:r>
            <a:r>
              <a:rPr lang="en-US" dirty="0"/>
              <a:t> with a register file</a:t>
            </a: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897" y="1825625"/>
            <a:ext cx="5084206" cy="4351338"/>
          </a:xfrm>
        </p:spPr>
      </p:pic>
    </p:spTree>
    <p:extLst>
      <p:ext uri="{BB962C8B-B14F-4D97-AF65-F5344CB8AC3E}">
        <p14:creationId xmlns:p14="http://schemas.microsoft.com/office/powerpoint/2010/main" val="1151603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838200" y="1097280"/>
            <a:ext cx="10515600" cy="8458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Control words</a:t>
            </a:r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444434"/>
            <a:ext cx="10543902" cy="2401886"/>
          </a:xfrm>
        </p:spPr>
      </p:pic>
    </p:spTree>
    <p:extLst>
      <p:ext uri="{BB962C8B-B14F-4D97-AF65-F5344CB8AC3E}">
        <p14:creationId xmlns:p14="http://schemas.microsoft.com/office/powerpoint/2010/main" val="4117716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838200" y="1004552"/>
            <a:ext cx="10515600" cy="6861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Simulation trace</a:t>
            </a:r>
            <a:endParaRPr lang="en-GB" altLang="en-US" dirty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2" y="1783724"/>
            <a:ext cx="87026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711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838200" y="1051559"/>
            <a:ext cx="10515600" cy="77406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dirty="0"/>
              <a:t>Revision to do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38200" y="1988819"/>
            <a:ext cx="10515600" cy="418814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Sequential circuit with emphasis on state diagrams and FSMs</a:t>
            </a:r>
          </a:p>
        </p:txBody>
      </p:sp>
    </p:spTree>
    <p:extLst>
      <p:ext uri="{BB962C8B-B14F-4D97-AF65-F5344CB8AC3E}">
        <p14:creationId xmlns:p14="http://schemas.microsoft.com/office/powerpoint/2010/main" val="340999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838200" y="1097279"/>
            <a:ext cx="10515600" cy="72834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Overview of a digital system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The </a:t>
            </a:r>
            <a:r>
              <a:rPr lang="en-US" altLang="en-US" sz="3200" dirty="0" err="1"/>
              <a:t>datapath</a:t>
            </a:r>
            <a:r>
              <a:rPr lang="en-US" altLang="en-US" sz="3200" dirty="0"/>
              <a:t> is responsible for the actual execution of all operations performed by the digital system </a:t>
            </a:r>
          </a:p>
          <a:p>
            <a:pPr lvl="1"/>
            <a:r>
              <a:rPr lang="en-US" altLang="en-US" dirty="0"/>
              <a:t>such as the addition inside the arithmetic logic unit (ALU).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The </a:t>
            </a:r>
            <a:r>
              <a:rPr lang="en-US" altLang="en-US" sz="3200" dirty="0" err="1"/>
              <a:t>datapath</a:t>
            </a:r>
            <a:r>
              <a:rPr lang="en-US" altLang="en-US" sz="3200" dirty="0"/>
              <a:t> also includes the registers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200" dirty="0"/>
              <a:t>     for the temporary storage of your data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9348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8458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Overview of a digital system</a:t>
            </a:r>
          </a:p>
        </p:txBody>
      </p:sp>
      <p:pic>
        <p:nvPicPr>
          <p:cNvPr id="5123" name="Content Placeholder 3" descr="INTERNAL OF MICROP.bmp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7940" y="1768412"/>
            <a:ext cx="6621780" cy="4502810"/>
          </a:xfrm>
        </p:spPr>
      </p:pic>
    </p:spTree>
    <p:extLst>
      <p:ext uri="{BB962C8B-B14F-4D97-AF65-F5344CB8AC3E}">
        <p14:creationId xmlns:p14="http://schemas.microsoft.com/office/powerpoint/2010/main" val="25931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676400" y="2130426"/>
            <a:ext cx="8763000" cy="1470025"/>
          </a:xfrm>
        </p:spPr>
        <p:txBody>
          <a:bodyPr/>
          <a:lstStyle/>
          <a:p>
            <a:pPr eaLnBrk="1" hangingPunct="1"/>
            <a:r>
              <a:rPr lang="en-US" altLang="en-US"/>
              <a:t>DATAPATH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0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494252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The </a:t>
            </a:r>
            <a:r>
              <a:rPr lang="en-US" altLang="en-US" sz="3600" dirty="0" err="1"/>
              <a:t>datapath</a:t>
            </a:r>
            <a:r>
              <a:rPr lang="en-US" altLang="en-US" sz="3600" dirty="0"/>
              <a:t> is responsible for the manipulation of data. It includes:</a:t>
            </a:r>
          </a:p>
          <a:p>
            <a:pPr lvl="1"/>
            <a:r>
              <a:rPr lang="en-US" altLang="en-US" sz="3200" dirty="0"/>
              <a:t>functional units such as adders, shifters, multipliers, ALUs, and comparators</a:t>
            </a:r>
          </a:p>
          <a:p>
            <a:pPr lvl="1"/>
            <a:r>
              <a:rPr lang="en-US" altLang="en-US" sz="3200" dirty="0"/>
              <a:t>registers and other memory elements for the temporary storage of data</a:t>
            </a:r>
          </a:p>
          <a:p>
            <a:pPr lvl="1"/>
            <a:r>
              <a:rPr lang="en-US" altLang="en-US" sz="3200" dirty="0"/>
              <a:t>buses and multiplexers for the transfer of data between the different components in the </a:t>
            </a:r>
            <a:r>
              <a:rPr lang="en-US" altLang="en-US" sz="3200" dirty="0" err="1"/>
              <a:t>datapath</a:t>
            </a:r>
            <a:endParaRPr lang="en-US" altLang="en-US" sz="3200" dirty="0"/>
          </a:p>
          <a:p>
            <a:pPr eaLnBrk="1" hangingPunct="1"/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2298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Content Placeholder 3" descr="DATAP.bmp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50920" y="1143000"/>
            <a:ext cx="5570220" cy="5135046"/>
          </a:xfrm>
        </p:spPr>
      </p:pic>
    </p:spTree>
    <p:extLst>
      <p:ext uri="{BB962C8B-B14F-4D97-AF65-F5344CB8AC3E}">
        <p14:creationId xmlns:p14="http://schemas.microsoft.com/office/powerpoint/2010/main" val="280341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838200" y="1348740"/>
            <a:ext cx="10515600" cy="482822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err="1"/>
              <a:t>Datapath</a:t>
            </a:r>
            <a:r>
              <a:rPr lang="en-US" altLang="en-US" sz="3600" dirty="0"/>
              <a:t> design is also referred to as the </a:t>
            </a:r>
            <a:r>
              <a:rPr lang="en-US" altLang="en-US" sz="3600" b="1" dirty="0"/>
              <a:t>register-transfer level (RTL) design</a:t>
            </a:r>
          </a:p>
          <a:p>
            <a:pPr eaLnBrk="1" hangingPunct="1"/>
            <a:r>
              <a:rPr lang="en-US" altLang="en-US" sz="3600" dirty="0"/>
              <a:t>In the register-transfer level design, we look at how data is transferred from one register to another or back to the same register</a:t>
            </a:r>
          </a:p>
          <a:p>
            <a:pPr eaLnBrk="1" hangingPunct="1"/>
            <a:r>
              <a:rPr lang="en-US" altLang="en-US" sz="3600" dirty="0"/>
              <a:t>In the design of </a:t>
            </a:r>
            <a:r>
              <a:rPr lang="en-US" altLang="en-US" sz="3600" dirty="0" err="1"/>
              <a:t>datapaths</a:t>
            </a:r>
            <a:r>
              <a:rPr lang="en-US" altLang="en-US" sz="3600" dirty="0"/>
              <a:t>, two methods are used: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600" dirty="0"/>
              <a:t>    Using General </a:t>
            </a:r>
            <a:r>
              <a:rPr lang="en-US" altLang="en-US" sz="3600" dirty="0" err="1"/>
              <a:t>Datapaths</a:t>
            </a:r>
            <a:r>
              <a:rPr lang="en-US" altLang="en-US" sz="3600" dirty="0"/>
              <a:t> or Dedicated </a:t>
            </a:r>
            <a:r>
              <a:rPr lang="en-US" altLang="en-US" sz="3600" dirty="0" err="1"/>
              <a:t>Datapaths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0807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043940" y="1143000"/>
            <a:ext cx="10515600" cy="913448"/>
          </a:xfrm>
        </p:spPr>
        <p:txBody>
          <a:bodyPr/>
          <a:lstStyle/>
          <a:p>
            <a:pPr eaLnBrk="1" hangingPunct="1"/>
            <a:r>
              <a:rPr lang="en-US" altLang="en-US" dirty="0"/>
              <a:t>Dedicated </a:t>
            </a:r>
            <a:r>
              <a:rPr lang="en-US" altLang="en-US" dirty="0" err="1"/>
              <a:t>Datapath</a:t>
            </a:r>
            <a:endParaRPr lang="en-US" altLang="en-US" dirty="0"/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9" y="2455813"/>
            <a:ext cx="7010401" cy="3090961"/>
          </a:xfrm>
        </p:spPr>
      </p:pic>
    </p:spTree>
    <p:extLst>
      <p:ext uri="{BB962C8B-B14F-4D97-AF65-F5344CB8AC3E}">
        <p14:creationId xmlns:p14="http://schemas.microsoft.com/office/powerpoint/2010/main" val="3098795071"/>
      </p:ext>
    </p:extLst>
  </p:cSld>
  <p:clrMapOvr>
    <a:masterClrMapping/>
  </p:clrMapOvr>
</p:sld>
</file>

<file path=ppt/theme/theme1.xml><?xml version="1.0" encoding="utf-8"?>
<a:theme xmlns:a="http://schemas.openxmlformats.org/drawingml/2006/main" name="KNU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NUST" id="{7DE1CE34-469C-437C-B76B-FE749BD7340C}" vid="{AD39929C-B917-4C27-AB1F-8883314D0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KNUST</Template>
  <TotalTime>110</TotalTime>
  <Words>344</Words>
  <Application>Microsoft Macintosh PowerPoint</Application>
  <PresentationFormat>Widescreen</PresentationFormat>
  <Paragraphs>64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Garamond</vt:lpstr>
      <vt:lpstr>KNUST</vt:lpstr>
      <vt:lpstr>Digital Computer Design</vt:lpstr>
      <vt:lpstr>Overview of a digital system</vt:lpstr>
      <vt:lpstr>Overview of a digital system</vt:lpstr>
      <vt:lpstr>Overview of a digital system</vt:lpstr>
      <vt:lpstr>DATAPATH</vt:lpstr>
      <vt:lpstr>PowerPoint Presentation</vt:lpstr>
      <vt:lpstr>PowerPoint Presentation</vt:lpstr>
      <vt:lpstr>PowerPoint Presentation</vt:lpstr>
      <vt:lpstr>Dedicated Datapath</vt:lpstr>
      <vt:lpstr>Datapath for both operations</vt:lpstr>
      <vt:lpstr>Both operations with a common adder</vt:lpstr>
      <vt:lpstr>Summation of n to 1</vt:lpstr>
      <vt:lpstr>Datapath of the Summer</vt:lpstr>
      <vt:lpstr>General Datapath</vt:lpstr>
      <vt:lpstr>PowerPoint Presentation</vt:lpstr>
      <vt:lpstr>Example </vt:lpstr>
      <vt:lpstr>Using General datapaths</vt:lpstr>
      <vt:lpstr>The General Datapath with Status</vt:lpstr>
      <vt:lpstr>Simulation Trace</vt:lpstr>
      <vt:lpstr>Summing numbers from n to 1</vt:lpstr>
      <vt:lpstr>Complex general datapath with a register file</vt:lpstr>
      <vt:lpstr>Control words</vt:lpstr>
      <vt:lpstr>Simulation trace</vt:lpstr>
      <vt:lpstr>Revision 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basestation</dc:creator>
  <cp:lastModifiedBy>Microsoft Office User</cp:lastModifiedBy>
  <cp:revision>12</cp:revision>
  <dcterms:created xsi:type="dcterms:W3CDTF">2016-01-17T14:19:58Z</dcterms:created>
  <dcterms:modified xsi:type="dcterms:W3CDTF">2019-03-18T06:23:25Z</dcterms:modified>
</cp:coreProperties>
</file>