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60"/>
  </p:normalViewPr>
  <p:slideViewPr>
    <p:cSldViewPr snapToGrid="0">
      <p:cViewPr varScale="1">
        <p:scale>
          <a:sx n="94" d="100"/>
          <a:sy n="94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7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4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Content Placeholder 3" descr="cn7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9847" y="2072641"/>
            <a:ext cx="8510013" cy="2954865"/>
          </a:xfrm>
        </p:spPr>
      </p:pic>
    </p:spTree>
    <p:extLst>
      <p:ext uri="{BB962C8B-B14F-4D97-AF65-F5344CB8AC3E}">
        <p14:creationId xmlns:p14="http://schemas.microsoft.com/office/powerpoint/2010/main" val="349409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8458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Incorrect state diagram</a:t>
            </a:r>
          </a:p>
        </p:txBody>
      </p:sp>
      <p:pic>
        <p:nvPicPr>
          <p:cNvPr id="11267" name="Content Placeholder 3" descr="cn8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22" y="1897381"/>
            <a:ext cx="6589570" cy="3856888"/>
          </a:xfrm>
        </p:spPr>
      </p:pic>
    </p:spTree>
    <p:extLst>
      <p:ext uri="{BB962C8B-B14F-4D97-AF65-F5344CB8AC3E}">
        <p14:creationId xmlns:p14="http://schemas.microsoft.com/office/powerpoint/2010/main" val="134936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Correct state diagram</a:t>
            </a:r>
          </a:p>
        </p:txBody>
      </p:sp>
      <p:pic>
        <p:nvPicPr>
          <p:cNvPr id="12291" name="Content Placeholder 3" descr="cn9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3" y="2011430"/>
            <a:ext cx="5353878" cy="4187006"/>
          </a:xfrm>
        </p:spPr>
      </p:pic>
    </p:spTree>
    <p:extLst>
      <p:ext uri="{BB962C8B-B14F-4D97-AF65-F5344CB8AC3E}">
        <p14:creationId xmlns:p14="http://schemas.microsoft.com/office/powerpoint/2010/main" val="19803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Content Placeholder 3" descr="cn10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3960" y="1226820"/>
            <a:ext cx="9686192" cy="5036820"/>
          </a:xfrm>
        </p:spPr>
      </p:pic>
    </p:spTree>
    <p:extLst>
      <p:ext uri="{BB962C8B-B14F-4D97-AF65-F5344CB8AC3E}">
        <p14:creationId xmlns:p14="http://schemas.microsoft.com/office/powerpoint/2010/main" val="99727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Content Placeholder 3" descr="cn11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1059180"/>
            <a:ext cx="9060180" cy="5201214"/>
          </a:xfrm>
        </p:spPr>
      </p:pic>
    </p:spTree>
    <p:extLst>
      <p:ext uri="{BB962C8B-B14F-4D97-AF65-F5344CB8AC3E}">
        <p14:creationId xmlns:p14="http://schemas.microsoft.com/office/powerpoint/2010/main" val="138701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Content Placeholder 3" descr="cn1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7460" y="1086062"/>
            <a:ext cx="7109460" cy="5200438"/>
          </a:xfrm>
        </p:spPr>
      </p:pic>
    </p:spTree>
    <p:extLst>
      <p:ext uri="{BB962C8B-B14F-4D97-AF65-F5344CB8AC3E}">
        <p14:creationId xmlns:p14="http://schemas.microsoft.com/office/powerpoint/2010/main" val="225811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982980"/>
            <a:ext cx="10515600" cy="941804"/>
          </a:xfrm>
        </p:spPr>
        <p:txBody>
          <a:bodyPr/>
          <a:lstStyle/>
          <a:p>
            <a:pPr eaLnBrk="1" hangingPunct="1"/>
            <a:r>
              <a:rPr lang="en-US" altLang="en-US" dirty="0"/>
              <a:t>Generating status signals</a:t>
            </a:r>
          </a:p>
        </p:txBody>
      </p:sp>
      <p:pic>
        <p:nvPicPr>
          <p:cNvPr id="16387" name="Content Placeholder 3" descr="cn1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924784"/>
            <a:ext cx="7612380" cy="4399816"/>
          </a:xfrm>
        </p:spPr>
      </p:pic>
    </p:spTree>
    <p:extLst>
      <p:ext uri="{BB962C8B-B14F-4D97-AF65-F5344CB8AC3E}">
        <p14:creationId xmlns:p14="http://schemas.microsoft.com/office/powerpoint/2010/main" val="123899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257300"/>
            <a:ext cx="5234940" cy="241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1257300"/>
            <a:ext cx="2954854" cy="496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98" y="4160520"/>
            <a:ext cx="7129663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30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31" y="1091362"/>
            <a:ext cx="6307669" cy="52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68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1005840"/>
            <a:ext cx="4754880" cy="530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61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120140" y="1051560"/>
            <a:ext cx="8938260" cy="723266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Control Units</a:t>
            </a:r>
          </a:p>
        </p:txBody>
      </p:sp>
      <p:pic>
        <p:nvPicPr>
          <p:cNvPr id="2051" name="Picture 3" descr="cont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58" y="1591946"/>
            <a:ext cx="7931424" cy="447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90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982980" y="1143000"/>
            <a:ext cx="10424160" cy="50292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3600" dirty="0"/>
              <a:t>Control unit is a </a:t>
            </a:r>
            <a:r>
              <a:rPr lang="en-US" altLang="en-US" sz="3600" b="1" dirty="0"/>
              <a:t>sequential circuit in which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3600" dirty="0"/>
              <a:t>    its outputs are dependent on both its current and past inputs.</a:t>
            </a:r>
          </a:p>
          <a:p>
            <a:pPr eaLnBrk="1" hangingPunct="1"/>
            <a:r>
              <a:rPr lang="en-US" altLang="en-US" sz="3600" dirty="0"/>
              <a:t>history of past inputs is stored in the </a:t>
            </a:r>
            <a:r>
              <a:rPr lang="en-US" altLang="en-US" sz="3600" b="1" dirty="0"/>
              <a:t>state memory</a:t>
            </a:r>
          </a:p>
          <a:p>
            <a:pPr eaLnBrk="1" hangingPunct="1"/>
            <a:r>
              <a:rPr lang="en-GB" altLang="en-US" sz="3600" dirty="0"/>
              <a:t>The data path is responsible only for the manipulation of the data; it only performs the register-transfer operations. </a:t>
            </a:r>
          </a:p>
          <a:p>
            <a:pPr eaLnBrk="1" hangingPunct="1"/>
            <a:r>
              <a:rPr lang="en-GB" altLang="en-US" sz="3600" dirty="0"/>
              <a:t>It is the control unit that determines when each register-transfer operation is to be executed and in what order.</a:t>
            </a:r>
            <a:endParaRPr lang="en-US" altLang="en-US" sz="3600" b="1" dirty="0"/>
          </a:p>
          <a:p>
            <a:pPr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90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8915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 counting 1 to 10</a:t>
            </a:r>
          </a:p>
        </p:txBody>
      </p:sp>
      <p:pic>
        <p:nvPicPr>
          <p:cNvPr id="4099" name="Content Placeholder 3" descr="cn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9830" y="2286000"/>
            <a:ext cx="7292340" cy="3314700"/>
          </a:xfrm>
        </p:spPr>
      </p:pic>
    </p:spTree>
    <p:extLst>
      <p:ext uri="{BB962C8B-B14F-4D97-AF65-F5344CB8AC3E}">
        <p14:creationId xmlns:p14="http://schemas.microsoft.com/office/powerpoint/2010/main" val="410910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Content Placeholder 3" descr="cn1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479" y="1308735"/>
            <a:ext cx="9063111" cy="4909185"/>
          </a:xfrm>
        </p:spPr>
      </p:pic>
    </p:spTree>
    <p:extLst>
      <p:ext uri="{BB962C8B-B14F-4D97-AF65-F5344CB8AC3E}">
        <p14:creationId xmlns:p14="http://schemas.microsoft.com/office/powerpoint/2010/main" val="25095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Content Placeholder 3" descr="cn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1126" y="1257300"/>
            <a:ext cx="8630194" cy="5034280"/>
          </a:xfrm>
        </p:spPr>
      </p:pic>
    </p:spTree>
    <p:extLst>
      <p:ext uri="{BB962C8B-B14F-4D97-AF65-F5344CB8AC3E}">
        <p14:creationId xmlns:p14="http://schemas.microsoft.com/office/powerpoint/2010/main" val="31658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Content Placeholder 3" descr="cn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8143" y="1165860"/>
            <a:ext cx="9275121" cy="5120640"/>
          </a:xfrm>
        </p:spPr>
      </p:pic>
    </p:spTree>
    <p:extLst>
      <p:ext uri="{BB962C8B-B14F-4D97-AF65-F5344CB8AC3E}">
        <p14:creationId xmlns:p14="http://schemas.microsoft.com/office/powerpoint/2010/main" val="86945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3" descr="cn5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3160" y="1116702"/>
            <a:ext cx="7932420" cy="5245688"/>
          </a:xfrm>
        </p:spPr>
      </p:pic>
    </p:spTree>
    <p:extLst>
      <p:ext uri="{BB962C8B-B14F-4D97-AF65-F5344CB8AC3E}">
        <p14:creationId xmlns:p14="http://schemas.microsoft.com/office/powerpoint/2010/main" val="103390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7086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Simple IF –then-Else</a:t>
            </a:r>
          </a:p>
        </p:txBody>
      </p:sp>
      <p:pic>
        <p:nvPicPr>
          <p:cNvPr id="9219" name="Content Placeholder 3" descr="cn6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9852" y="1910687"/>
            <a:ext cx="7652295" cy="4148919"/>
          </a:xfrm>
        </p:spPr>
      </p:pic>
    </p:spTree>
    <p:extLst>
      <p:ext uri="{BB962C8B-B14F-4D97-AF65-F5344CB8AC3E}">
        <p14:creationId xmlns:p14="http://schemas.microsoft.com/office/powerpoint/2010/main" val="1518929645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734</TotalTime>
  <Words>97</Words>
  <Application>Microsoft Macintosh PowerPoint</Application>
  <PresentationFormat>Widescreen</PresentationFormat>
  <Paragraphs>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KNUST</vt:lpstr>
      <vt:lpstr>Digital Computer Design</vt:lpstr>
      <vt:lpstr>Control Units</vt:lpstr>
      <vt:lpstr>PowerPoint Presentation</vt:lpstr>
      <vt:lpstr>Example counting 1 to 10</vt:lpstr>
      <vt:lpstr>PowerPoint Presentation</vt:lpstr>
      <vt:lpstr>PowerPoint Presentation</vt:lpstr>
      <vt:lpstr>PowerPoint Presentation</vt:lpstr>
      <vt:lpstr>PowerPoint Presentation</vt:lpstr>
      <vt:lpstr>Simple IF –then-Else</vt:lpstr>
      <vt:lpstr>PowerPoint Presentation</vt:lpstr>
      <vt:lpstr>Incorrect state diagram</vt:lpstr>
      <vt:lpstr>Correct state diagram</vt:lpstr>
      <vt:lpstr>PowerPoint Presentation</vt:lpstr>
      <vt:lpstr>PowerPoint Presentation</vt:lpstr>
      <vt:lpstr>PowerPoint Presentation</vt:lpstr>
      <vt:lpstr>Generating status signals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Microsoft Office User</cp:lastModifiedBy>
  <cp:revision>14</cp:revision>
  <dcterms:created xsi:type="dcterms:W3CDTF">2016-01-17T14:19:58Z</dcterms:created>
  <dcterms:modified xsi:type="dcterms:W3CDTF">2019-04-05T09:52:02Z</dcterms:modified>
</cp:coreProperties>
</file>