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64" r:id="rId6"/>
    <p:sldId id="265" r:id="rId7"/>
    <p:sldId id="259" r:id="rId8"/>
    <p:sldId id="266" r:id="rId9"/>
    <p:sldId id="260" r:id="rId10"/>
    <p:sldId id="267" r:id="rId11"/>
    <p:sldId id="268" r:id="rId12"/>
    <p:sldId id="261" r:id="rId13"/>
    <p:sldId id="262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" panose="020B0503050000020004" pitchFamily="34" charset="0"/>
      <p:regular r:id="rId20"/>
      <p:bold r:id="rId21"/>
      <p:italic r:id="rId22"/>
      <p:boldItalic r:id="rId23"/>
    </p:embeddedFont>
    <p:embeddedFont>
      <p:font typeface="Fira Sans Bold" panose="020B0803050000020004" charset="0"/>
      <p:regular r:id="rId24"/>
    </p:embeddedFont>
    <p:embeddedFont>
      <p:font typeface="Fira Sans Light" panose="020B0403050000020004" pitchFamily="34" charset="0"/>
      <p:regular r:id="rId25"/>
      <p:italic r:id="rId26"/>
    </p:embeddedFont>
    <p:embeddedFont>
      <p:font typeface="Fira Sans Medium" panose="020B0603050000020004" pitchFamily="34" charset="0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51"/>
    <a:srgbClr val="1C334E"/>
    <a:srgbClr val="00A181"/>
    <a:srgbClr val="A4E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CC0AC-9883-4199-891B-2B03B25E039C}" v="209" dt="2023-12-17T05:37:19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51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htiar Tirta S" userId="21d756be12e794c2" providerId="LiveId" clId="{9B0CC0AC-9883-4199-891B-2B03B25E039C}"/>
    <pc:docChg chg="undo redo custSel addSld delSld modSld sldOrd">
      <pc:chgData name="Bakhtiar Tirta S" userId="21d756be12e794c2" providerId="LiveId" clId="{9B0CC0AC-9883-4199-891B-2B03B25E039C}" dt="2024-01-03T13:02:00.600" v="1378" actId="1076"/>
      <pc:docMkLst>
        <pc:docMk/>
      </pc:docMkLst>
      <pc:sldChg chg="addSp delSp modSp mod">
        <pc:chgData name="Bakhtiar Tirta S" userId="21d756be12e794c2" providerId="LiveId" clId="{9B0CC0AC-9883-4199-891B-2B03B25E039C}" dt="2023-12-17T04:53:52.914" v="882" actId="1076"/>
        <pc:sldMkLst>
          <pc:docMk/>
          <pc:sldMk cId="0" sldId="257"/>
        </pc:sldMkLst>
        <pc:spChg chg="mod">
          <ac:chgData name="Bakhtiar Tirta S" userId="21d756be12e794c2" providerId="LiveId" clId="{9B0CC0AC-9883-4199-891B-2B03B25E039C}" dt="2023-12-17T04:48:54.751" v="777" actId="207"/>
          <ac:spMkLst>
            <pc:docMk/>
            <pc:sldMk cId="0" sldId="257"/>
            <ac:spMk id="6" creationId="{6E7CADC6-EFBB-1A57-BAC6-E681C165A4A7}"/>
          </ac:spMkLst>
        </pc:spChg>
        <pc:spChg chg="mod">
          <ac:chgData name="Bakhtiar Tirta S" userId="21d756be12e794c2" providerId="LiveId" clId="{9B0CC0AC-9883-4199-891B-2B03B25E039C}" dt="2023-12-17T04:43:33.462" v="702"/>
          <ac:spMkLst>
            <pc:docMk/>
            <pc:sldMk cId="0" sldId="257"/>
            <ac:spMk id="7" creationId="{F1F961D5-5134-1586-2A0D-EF57EDEAAFAA}"/>
          </ac:spMkLst>
        </pc:spChg>
        <pc:spChg chg="add del mod">
          <ac:chgData name="Bakhtiar Tirta S" userId="21d756be12e794c2" providerId="LiveId" clId="{9B0CC0AC-9883-4199-891B-2B03B25E039C}" dt="2023-12-17T04:44:24.626" v="712"/>
          <ac:spMkLst>
            <pc:docMk/>
            <pc:sldMk cId="0" sldId="257"/>
            <ac:spMk id="8" creationId="{84230A70-1370-3AE1-1C6D-9F504819118C}"/>
          </ac:spMkLst>
        </pc:spChg>
        <pc:spChg chg="add mod">
          <ac:chgData name="Bakhtiar Tirta S" userId="21d756be12e794c2" providerId="LiveId" clId="{9B0CC0AC-9883-4199-891B-2B03B25E039C}" dt="2023-12-17T04:45:11.811" v="722" actId="164"/>
          <ac:spMkLst>
            <pc:docMk/>
            <pc:sldMk cId="0" sldId="257"/>
            <ac:spMk id="9" creationId="{7D7A9729-C920-2977-D563-3216D3A2EE0E}"/>
          </ac:spMkLst>
        </pc:spChg>
        <pc:spChg chg="add mod">
          <ac:chgData name="Bakhtiar Tirta S" userId="21d756be12e794c2" providerId="LiveId" clId="{9B0CC0AC-9883-4199-891B-2B03B25E039C}" dt="2023-12-17T04:52:43.548" v="837" actId="164"/>
          <ac:spMkLst>
            <pc:docMk/>
            <pc:sldMk cId="0" sldId="257"/>
            <ac:spMk id="11" creationId="{5529C5BF-8DF9-1E7F-0BB6-81AECB6AADFB}"/>
          </ac:spMkLst>
        </pc:spChg>
        <pc:spChg chg="mod">
          <ac:chgData name="Bakhtiar Tirta S" userId="21d756be12e794c2" providerId="LiveId" clId="{9B0CC0AC-9883-4199-891B-2B03B25E039C}" dt="2023-12-17T04:52:53.619" v="838"/>
          <ac:spMkLst>
            <pc:docMk/>
            <pc:sldMk cId="0" sldId="257"/>
            <ac:spMk id="15" creationId="{E59FE0FA-EDDC-21FC-DC45-575856C7EBC5}"/>
          </ac:spMkLst>
        </pc:spChg>
        <pc:spChg chg="mod">
          <ac:chgData name="Bakhtiar Tirta S" userId="21d756be12e794c2" providerId="LiveId" clId="{9B0CC0AC-9883-4199-891B-2B03B25E039C}" dt="2023-12-17T04:52:53.619" v="838"/>
          <ac:spMkLst>
            <pc:docMk/>
            <pc:sldMk cId="0" sldId="257"/>
            <ac:spMk id="17" creationId="{8DF18FEF-C69C-BE37-5F99-A472275C82A0}"/>
          </ac:spMkLst>
        </pc:spChg>
        <pc:spChg chg="mod">
          <ac:chgData name="Bakhtiar Tirta S" userId="21d756be12e794c2" providerId="LiveId" clId="{9B0CC0AC-9883-4199-891B-2B03B25E039C}" dt="2023-12-17T04:53:52.914" v="882" actId="1076"/>
          <ac:spMkLst>
            <pc:docMk/>
            <pc:sldMk cId="0" sldId="257"/>
            <ac:spMk id="18" creationId="{DAD1709B-5558-319A-6DBC-E473E0CB845D}"/>
          </ac:spMkLst>
        </pc:spChg>
        <pc:spChg chg="mod">
          <ac:chgData name="Bakhtiar Tirta S" userId="21d756be12e794c2" providerId="LiveId" clId="{9B0CC0AC-9883-4199-891B-2B03B25E039C}" dt="2023-12-17T04:52:53.619" v="838"/>
          <ac:spMkLst>
            <pc:docMk/>
            <pc:sldMk cId="0" sldId="257"/>
            <ac:spMk id="19" creationId="{E100BB4E-4853-176B-6C15-7745F2348948}"/>
          </ac:spMkLst>
        </pc:spChg>
        <pc:grpChg chg="add mod">
          <ac:chgData name="Bakhtiar Tirta S" userId="21d756be12e794c2" providerId="LiveId" clId="{9B0CC0AC-9883-4199-891B-2B03B25E039C}" dt="2023-12-17T04:45:11.811" v="722" actId="164"/>
          <ac:grpSpMkLst>
            <pc:docMk/>
            <pc:sldMk cId="0" sldId="257"/>
            <ac:grpSpMk id="5" creationId="{2A7E8320-2DA1-32C1-F1D3-6D26BAC00E03}"/>
          </ac:grpSpMkLst>
        </pc:grpChg>
        <pc:grpChg chg="add mod">
          <ac:chgData name="Bakhtiar Tirta S" userId="21d756be12e794c2" providerId="LiveId" clId="{9B0CC0AC-9883-4199-891B-2B03B25E039C}" dt="2023-12-17T04:52:43.548" v="837" actId="164"/>
          <ac:grpSpMkLst>
            <pc:docMk/>
            <pc:sldMk cId="0" sldId="257"/>
            <ac:grpSpMk id="10" creationId="{7854D881-4CFB-3873-9839-31E1F05B0CE5}"/>
          </ac:grpSpMkLst>
        </pc:grpChg>
        <pc:grpChg chg="add mod">
          <ac:chgData name="Bakhtiar Tirta S" userId="21d756be12e794c2" providerId="LiveId" clId="{9B0CC0AC-9883-4199-891B-2B03B25E039C}" dt="2023-12-17T04:52:43.548" v="837" actId="164"/>
          <ac:grpSpMkLst>
            <pc:docMk/>
            <pc:sldMk cId="0" sldId="257"/>
            <ac:grpSpMk id="12" creationId="{F1187611-3271-5773-AD89-8DA62B6E1857}"/>
          </ac:grpSpMkLst>
        </pc:grpChg>
        <pc:grpChg chg="add mod">
          <ac:chgData name="Bakhtiar Tirta S" userId="21d756be12e794c2" providerId="LiveId" clId="{9B0CC0AC-9883-4199-891B-2B03B25E039C}" dt="2023-12-17T04:52:58.776" v="839" actId="1076"/>
          <ac:grpSpMkLst>
            <pc:docMk/>
            <pc:sldMk cId="0" sldId="257"/>
            <ac:grpSpMk id="13" creationId="{323AA019-FEF2-FE47-C90E-C20E511BDE0F}"/>
          </ac:grpSpMkLst>
        </pc:grpChg>
        <pc:grpChg chg="mod">
          <ac:chgData name="Bakhtiar Tirta S" userId="21d756be12e794c2" providerId="LiveId" clId="{9B0CC0AC-9883-4199-891B-2B03B25E039C}" dt="2023-12-17T04:52:53.619" v="838"/>
          <ac:grpSpMkLst>
            <pc:docMk/>
            <pc:sldMk cId="0" sldId="257"/>
            <ac:grpSpMk id="14" creationId="{725EA97A-2FAC-0998-6331-7F5661E5513E}"/>
          </ac:grpSpMkLst>
        </pc:grpChg>
        <pc:grpChg chg="mod">
          <ac:chgData name="Bakhtiar Tirta S" userId="21d756be12e794c2" providerId="LiveId" clId="{9B0CC0AC-9883-4199-891B-2B03B25E039C}" dt="2023-12-17T04:52:53.619" v="838"/>
          <ac:grpSpMkLst>
            <pc:docMk/>
            <pc:sldMk cId="0" sldId="257"/>
            <ac:grpSpMk id="16" creationId="{7799CD1D-F4C8-F787-D931-07814BA44D06}"/>
          </ac:grpSpMkLst>
        </pc:grpChg>
        <pc:cxnChg chg="add mod">
          <ac:chgData name="Bakhtiar Tirta S" userId="21d756be12e794c2" providerId="LiveId" clId="{9B0CC0AC-9883-4199-891B-2B03B25E039C}" dt="2023-12-17T04:42:40.242" v="701" actId="1076"/>
          <ac:cxnSpMkLst>
            <pc:docMk/>
            <pc:sldMk cId="0" sldId="257"/>
            <ac:cxnSpMk id="3" creationId="{A5C61A1F-7D77-146E-2CA7-933254855F29}"/>
          </ac:cxnSpMkLst>
        </pc:cxnChg>
      </pc:sldChg>
      <pc:sldChg chg="addSp delSp modSp mod modClrScheme chgLayout">
        <pc:chgData name="Bakhtiar Tirta S" userId="21d756be12e794c2" providerId="LiveId" clId="{9B0CC0AC-9883-4199-891B-2B03B25E039C}" dt="2023-12-16T05:26:31.413" v="194" actId="14100"/>
        <pc:sldMkLst>
          <pc:docMk/>
          <pc:sldMk cId="0" sldId="258"/>
        </pc:sldMkLst>
        <pc:spChg chg="add del mod ord">
          <ac:chgData name="Bakhtiar Tirta S" userId="21d756be12e794c2" providerId="LiveId" clId="{9B0CC0AC-9883-4199-891B-2B03B25E039C}" dt="2023-12-16T05:15:46.765" v="74" actId="478"/>
          <ac:spMkLst>
            <pc:docMk/>
            <pc:sldMk cId="0" sldId="258"/>
            <ac:spMk id="2" creationId="{15A30B44-AFFE-BA1C-98F0-4780061701BD}"/>
          </ac:spMkLst>
        </pc:spChg>
        <pc:spChg chg="add mod ord">
          <ac:chgData name="Bakhtiar Tirta S" userId="21d756be12e794c2" providerId="LiveId" clId="{9B0CC0AC-9883-4199-891B-2B03B25E039C}" dt="2023-12-16T05:26:09.167" v="192" actId="27636"/>
          <ac:spMkLst>
            <pc:docMk/>
            <pc:sldMk cId="0" sldId="258"/>
            <ac:spMk id="3" creationId="{669A5C2A-0452-9DF6-B342-82D191494527}"/>
          </ac:spMkLst>
        </pc:spChg>
        <pc:spChg chg="del">
          <ac:chgData name="Bakhtiar Tirta S" userId="21d756be12e794c2" providerId="LiveId" clId="{9B0CC0AC-9883-4199-891B-2B03B25E039C}" dt="2023-12-16T05:14:03.698" v="69" actId="478"/>
          <ac:spMkLst>
            <pc:docMk/>
            <pc:sldMk cId="0" sldId="258"/>
            <ac:spMk id="11" creationId="{00000000-0000-0000-0000-000000000000}"/>
          </ac:spMkLst>
        </pc:spChg>
        <pc:spChg chg="mod">
          <ac:chgData name="Bakhtiar Tirta S" userId="21d756be12e794c2" providerId="LiveId" clId="{9B0CC0AC-9883-4199-891B-2B03B25E039C}" dt="2023-12-16T05:26:31.413" v="194" actId="14100"/>
          <ac:spMkLst>
            <pc:docMk/>
            <pc:sldMk cId="0" sldId="258"/>
            <ac:spMk id="13" creationId="{00000000-0000-0000-0000-000000000000}"/>
          </ac:spMkLst>
        </pc:spChg>
        <pc:grpChg chg="del mod">
          <ac:chgData name="Bakhtiar Tirta S" userId="21d756be12e794c2" providerId="LiveId" clId="{9B0CC0AC-9883-4199-891B-2B03B25E039C}" dt="2023-12-16T05:12:55.654" v="1" actId="478"/>
          <ac:grpSpMkLst>
            <pc:docMk/>
            <pc:sldMk cId="0" sldId="258"/>
            <ac:grpSpMk id="8" creationId="{00000000-0000-0000-0000-000000000000}"/>
          </ac:grpSpMkLst>
        </pc:grpChg>
        <pc:grpChg chg="mod">
          <ac:chgData name="Bakhtiar Tirta S" userId="21d756be12e794c2" providerId="LiveId" clId="{9B0CC0AC-9883-4199-891B-2B03B25E039C}" dt="2023-12-16T05:13:48.210" v="67" actId="14100"/>
          <ac:grpSpMkLst>
            <pc:docMk/>
            <pc:sldMk cId="0" sldId="258"/>
            <ac:grpSpMk id="12" creationId="{00000000-0000-0000-0000-000000000000}"/>
          </ac:grpSpMkLst>
        </pc:grpChg>
      </pc:sldChg>
      <pc:sldChg chg="addSp delSp modSp mod modTransition">
        <pc:chgData name="Bakhtiar Tirta S" userId="21d756be12e794c2" providerId="LiveId" clId="{9B0CC0AC-9883-4199-891B-2B03B25E039C}" dt="2023-12-17T04:09:23.397" v="587" actId="1076"/>
        <pc:sldMkLst>
          <pc:docMk/>
          <pc:sldMk cId="0" sldId="259"/>
        </pc:sldMkLst>
        <pc:spChg chg="del">
          <ac:chgData name="Bakhtiar Tirta S" userId="21d756be12e794c2" providerId="LiveId" clId="{9B0CC0AC-9883-4199-891B-2B03B25E039C}" dt="2023-12-17T03:35:20.972" v="413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Bakhtiar Tirta S" userId="21d756be12e794c2" providerId="LiveId" clId="{9B0CC0AC-9883-4199-891B-2B03B25E039C}" dt="2023-12-17T03:35:39.190" v="418" actId="478"/>
          <ac:spMkLst>
            <pc:docMk/>
            <pc:sldMk cId="0" sldId="259"/>
            <ac:spMk id="15" creationId="{00000000-0000-0000-0000-000000000000}"/>
          </ac:spMkLst>
        </pc:spChg>
        <pc:spChg chg="del">
          <ac:chgData name="Bakhtiar Tirta S" userId="21d756be12e794c2" providerId="LiveId" clId="{9B0CC0AC-9883-4199-891B-2B03B25E039C}" dt="2023-12-17T03:35:18.198" v="412" actId="478"/>
          <ac:spMkLst>
            <pc:docMk/>
            <pc:sldMk cId="0" sldId="259"/>
            <ac:spMk id="16" creationId="{00000000-0000-0000-0000-000000000000}"/>
          </ac:spMkLst>
        </pc:spChg>
        <pc:spChg chg="mod">
          <ac:chgData name="Bakhtiar Tirta S" userId="21d756be12e794c2" providerId="LiveId" clId="{9B0CC0AC-9883-4199-891B-2B03B25E039C}" dt="2023-12-17T03:37:43.130" v="432"/>
          <ac:spMkLst>
            <pc:docMk/>
            <pc:sldMk cId="0" sldId="259"/>
            <ac:spMk id="32" creationId="{7FEF52D6-E782-E33B-476E-2274BD35EBC3}"/>
          </ac:spMkLst>
        </pc:spChg>
        <pc:spChg chg="mod">
          <ac:chgData name="Bakhtiar Tirta S" userId="21d756be12e794c2" providerId="LiveId" clId="{9B0CC0AC-9883-4199-891B-2B03B25E039C}" dt="2023-12-17T03:38:05.668" v="436"/>
          <ac:spMkLst>
            <pc:docMk/>
            <pc:sldMk cId="0" sldId="259"/>
            <ac:spMk id="34" creationId="{F5EE9C36-CE6E-166D-4561-D0C83EB4641B}"/>
          </ac:spMkLst>
        </pc:spChg>
        <pc:spChg chg="mod">
          <ac:chgData name="Bakhtiar Tirta S" userId="21d756be12e794c2" providerId="LiveId" clId="{9B0CC0AC-9883-4199-891B-2B03B25E039C}" dt="2023-12-17T03:38:36.840" v="438"/>
          <ac:spMkLst>
            <pc:docMk/>
            <pc:sldMk cId="0" sldId="259"/>
            <ac:spMk id="36" creationId="{6C3BD17F-3CCF-68B3-1B84-423F87A63F44}"/>
          </ac:spMkLst>
        </pc:spChg>
        <pc:spChg chg="add mod">
          <ac:chgData name="Bakhtiar Tirta S" userId="21d756be12e794c2" providerId="LiveId" clId="{9B0CC0AC-9883-4199-891B-2B03B25E039C}" dt="2023-12-17T03:40:27.558" v="450" actId="1076"/>
          <ac:spMkLst>
            <pc:docMk/>
            <pc:sldMk cId="0" sldId="259"/>
            <ac:spMk id="37" creationId="{2F1DEA00-5562-B921-DBBF-F02CE04B3EFE}"/>
          </ac:spMkLst>
        </pc:spChg>
        <pc:spChg chg="add mod">
          <ac:chgData name="Bakhtiar Tirta S" userId="21d756be12e794c2" providerId="LiveId" clId="{9B0CC0AC-9883-4199-891B-2B03B25E039C}" dt="2023-12-17T03:40:29.715" v="451" actId="1076"/>
          <ac:spMkLst>
            <pc:docMk/>
            <pc:sldMk cId="0" sldId="259"/>
            <ac:spMk id="38" creationId="{8B0447BF-F705-0214-3027-84CE699862B1}"/>
          </ac:spMkLst>
        </pc:spChg>
        <pc:spChg chg="add mod">
          <ac:chgData name="Bakhtiar Tirta S" userId="21d756be12e794c2" providerId="LiveId" clId="{9B0CC0AC-9883-4199-891B-2B03B25E039C}" dt="2023-12-17T03:40:38.638" v="453" actId="688"/>
          <ac:spMkLst>
            <pc:docMk/>
            <pc:sldMk cId="0" sldId="259"/>
            <ac:spMk id="39" creationId="{296B59F5-D0BA-78DA-4B0B-560902D43D7B}"/>
          </ac:spMkLst>
        </pc:spChg>
        <pc:spChg chg="add mod">
          <ac:chgData name="Bakhtiar Tirta S" userId="21d756be12e794c2" providerId="LiveId" clId="{9B0CC0AC-9883-4199-891B-2B03B25E039C}" dt="2023-12-17T03:42:12.951" v="456" actId="688"/>
          <ac:spMkLst>
            <pc:docMk/>
            <pc:sldMk cId="0" sldId="259"/>
            <ac:spMk id="40" creationId="{A61E7015-5BD4-9CC4-46B6-7773F189B1F3}"/>
          </ac:spMkLst>
        </pc:spChg>
        <pc:spChg chg="add mod">
          <ac:chgData name="Bakhtiar Tirta S" userId="21d756be12e794c2" providerId="LiveId" clId="{9B0CC0AC-9883-4199-891B-2B03B25E039C}" dt="2023-12-17T03:42:16.563" v="457" actId="688"/>
          <ac:spMkLst>
            <pc:docMk/>
            <pc:sldMk cId="0" sldId="259"/>
            <ac:spMk id="41" creationId="{75553A9B-10CF-FC23-0006-A1EEF4754E3D}"/>
          </ac:spMkLst>
        </pc:spChg>
        <pc:spChg chg="add mod">
          <ac:chgData name="Bakhtiar Tirta S" userId="21d756be12e794c2" providerId="LiveId" clId="{9B0CC0AC-9883-4199-891B-2B03B25E039C}" dt="2023-12-17T03:55:43.766" v="482" actId="255"/>
          <ac:spMkLst>
            <pc:docMk/>
            <pc:sldMk cId="0" sldId="259"/>
            <ac:spMk id="42" creationId="{17B1D8DF-C40F-D307-DCC1-22A5666EFFEA}"/>
          </ac:spMkLst>
        </pc:spChg>
        <pc:spChg chg="mod">
          <ac:chgData name="Bakhtiar Tirta S" userId="21d756be12e794c2" providerId="LiveId" clId="{9B0CC0AC-9883-4199-891B-2B03B25E039C}" dt="2023-12-17T04:00:16.653" v="531" actId="20577"/>
          <ac:spMkLst>
            <pc:docMk/>
            <pc:sldMk cId="0" sldId="259"/>
            <ac:spMk id="44" creationId="{CAD8ABD9-3220-3898-3991-7B5F2312A442}"/>
          </ac:spMkLst>
        </pc:spChg>
        <pc:spChg chg="mod">
          <ac:chgData name="Bakhtiar Tirta S" userId="21d756be12e794c2" providerId="LiveId" clId="{9B0CC0AC-9883-4199-891B-2B03B25E039C}" dt="2023-12-17T03:48:17.484" v="465"/>
          <ac:spMkLst>
            <pc:docMk/>
            <pc:sldMk cId="0" sldId="259"/>
            <ac:spMk id="45" creationId="{93F20EBD-1865-42C0-876D-A0DB65FCE90B}"/>
          </ac:spMkLst>
        </pc:spChg>
        <pc:spChg chg="add mod">
          <ac:chgData name="Bakhtiar Tirta S" userId="21d756be12e794c2" providerId="LiveId" clId="{9B0CC0AC-9883-4199-891B-2B03B25E039C}" dt="2023-12-17T04:06:03.019" v="554" actId="1076"/>
          <ac:spMkLst>
            <pc:docMk/>
            <pc:sldMk cId="0" sldId="259"/>
            <ac:spMk id="47" creationId="{5F16009D-7E6B-2D9E-86E3-E1AF8AECE509}"/>
          </ac:spMkLst>
        </pc:spChg>
        <pc:spChg chg="add mod">
          <ac:chgData name="Bakhtiar Tirta S" userId="21d756be12e794c2" providerId="LiveId" clId="{9B0CC0AC-9883-4199-891B-2B03B25E039C}" dt="2023-12-17T04:09:23.397" v="587" actId="1076"/>
          <ac:spMkLst>
            <pc:docMk/>
            <pc:sldMk cId="0" sldId="259"/>
            <ac:spMk id="49" creationId="{B1F973B7-2E09-D2D8-8E3A-951E6B1A2D72}"/>
          </ac:spMkLst>
        </pc:spChg>
        <pc:grpChg chg="del">
          <ac:chgData name="Bakhtiar Tirta S" userId="21d756be12e794c2" providerId="LiveId" clId="{9B0CC0AC-9883-4199-891B-2B03B25E039C}" dt="2023-12-17T03:35:01.178" v="408" actId="478"/>
          <ac:grpSpMkLst>
            <pc:docMk/>
            <pc:sldMk cId="0" sldId="259"/>
            <ac:grpSpMk id="3" creationId="{00000000-0000-0000-0000-000000000000}"/>
          </ac:grpSpMkLst>
        </pc:grpChg>
        <pc:grpChg chg="del">
          <ac:chgData name="Bakhtiar Tirta S" userId="21d756be12e794c2" providerId="LiveId" clId="{9B0CC0AC-9883-4199-891B-2B03B25E039C}" dt="2023-12-17T03:35:05.437" v="409" actId="478"/>
          <ac:grpSpMkLst>
            <pc:docMk/>
            <pc:sldMk cId="0" sldId="259"/>
            <ac:grpSpMk id="6" creationId="{00000000-0000-0000-0000-000000000000}"/>
          </ac:grpSpMkLst>
        </pc:grpChg>
        <pc:grpChg chg="del">
          <ac:chgData name="Bakhtiar Tirta S" userId="21d756be12e794c2" providerId="LiveId" clId="{9B0CC0AC-9883-4199-891B-2B03B25E039C}" dt="2023-12-17T03:35:12.832" v="411" actId="478"/>
          <ac:grpSpMkLst>
            <pc:docMk/>
            <pc:sldMk cId="0" sldId="259"/>
            <ac:grpSpMk id="9" creationId="{00000000-0000-0000-0000-000000000000}"/>
          </ac:grpSpMkLst>
        </pc:grpChg>
        <pc:grpChg chg="del">
          <ac:chgData name="Bakhtiar Tirta S" userId="21d756be12e794c2" providerId="LiveId" clId="{9B0CC0AC-9883-4199-891B-2B03B25E039C}" dt="2023-12-17T03:35:09.094" v="410" actId="478"/>
          <ac:grpSpMkLst>
            <pc:docMk/>
            <pc:sldMk cId="0" sldId="259"/>
            <ac:grpSpMk id="12" creationId="{00000000-0000-0000-0000-000000000000}"/>
          </ac:grpSpMkLst>
        </pc:grpChg>
        <pc:grpChg chg="del">
          <ac:chgData name="Bakhtiar Tirta S" userId="21d756be12e794c2" providerId="LiveId" clId="{9B0CC0AC-9883-4199-891B-2B03B25E039C}" dt="2023-12-17T03:35:24.190" v="414" actId="478"/>
          <ac:grpSpMkLst>
            <pc:docMk/>
            <pc:sldMk cId="0" sldId="259"/>
            <ac:grpSpMk id="17" creationId="{00000000-0000-0000-0000-000000000000}"/>
          </ac:grpSpMkLst>
        </pc:grpChg>
        <pc:grpChg chg="del">
          <ac:chgData name="Bakhtiar Tirta S" userId="21d756be12e794c2" providerId="LiveId" clId="{9B0CC0AC-9883-4199-891B-2B03B25E039C}" dt="2023-12-17T03:35:26.929" v="415" actId="478"/>
          <ac:grpSpMkLst>
            <pc:docMk/>
            <pc:sldMk cId="0" sldId="259"/>
            <ac:grpSpMk id="19" creationId="{00000000-0000-0000-0000-000000000000}"/>
          </ac:grpSpMkLst>
        </pc:grpChg>
        <pc:grpChg chg="del">
          <ac:chgData name="Bakhtiar Tirta S" userId="21d756be12e794c2" providerId="LiveId" clId="{9B0CC0AC-9883-4199-891B-2B03B25E039C}" dt="2023-12-17T03:35:29.229" v="416" actId="478"/>
          <ac:grpSpMkLst>
            <pc:docMk/>
            <pc:sldMk cId="0" sldId="259"/>
            <ac:grpSpMk id="21" creationId="{00000000-0000-0000-0000-000000000000}"/>
          </ac:grpSpMkLst>
        </pc:grpChg>
        <pc:grpChg chg="del">
          <ac:chgData name="Bakhtiar Tirta S" userId="21d756be12e794c2" providerId="LiveId" clId="{9B0CC0AC-9883-4199-891B-2B03B25E039C}" dt="2023-12-17T03:35:31.645" v="417" actId="478"/>
          <ac:grpSpMkLst>
            <pc:docMk/>
            <pc:sldMk cId="0" sldId="259"/>
            <ac:grpSpMk id="23" creationId="{00000000-0000-0000-0000-000000000000}"/>
          </ac:grpSpMkLst>
        </pc:grpChg>
        <pc:grpChg chg="add del mod">
          <ac:chgData name="Bakhtiar Tirta S" userId="21d756be12e794c2" providerId="LiveId" clId="{9B0CC0AC-9883-4199-891B-2B03B25E039C}" dt="2023-12-17T04:00:59.130" v="534" actId="478"/>
          <ac:grpSpMkLst>
            <pc:docMk/>
            <pc:sldMk cId="0" sldId="259"/>
            <ac:grpSpMk id="31" creationId="{4803DE26-73E8-4446-6204-D370D095AC56}"/>
          </ac:grpSpMkLst>
        </pc:grpChg>
        <pc:grpChg chg="add del mod">
          <ac:chgData name="Bakhtiar Tirta S" userId="21d756be12e794c2" providerId="LiveId" clId="{9B0CC0AC-9883-4199-891B-2B03B25E039C}" dt="2023-12-17T04:01:05.931" v="535" actId="478"/>
          <ac:grpSpMkLst>
            <pc:docMk/>
            <pc:sldMk cId="0" sldId="259"/>
            <ac:grpSpMk id="33" creationId="{8392E212-254A-B77C-EFB2-2A35A73924E9}"/>
          </ac:grpSpMkLst>
        </pc:grpChg>
        <pc:grpChg chg="add del mod">
          <ac:chgData name="Bakhtiar Tirta S" userId="21d756be12e794c2" providerId="LiveId" clId="{9B0CC0AC-9883-4199-891B-2B03B25E039C}" dt="2023-12-17T04:01:08.464" v="536" actId="478"/>
          <ac:grpSpMkLst>
            <pc:docMk/>
            <pc:sldMk cId="0" sldId="259"/>
            <ac:grpSpMk id="35" creationId="{3E283432-EB79-3C0A-837E-0100F345E062}"/>
          </ac:grpSpMkLst>
        </pc:grpChg>
        <pc:grpChg chg="add mod">
          <ac:chgData name="Bakhtiar Tirta S" userId="21d756be12e794c2" providerId="LiveId" clId="{9B0CC0AC-9883-4199-891B-2B03B25E039C}" dt="2023-12-17T03:48:17.484" v="465"/>
          <ac:grpSpMkLst>
            <pc:docMk/>
            <pc:sldMk cId="0" sldId="259"/>
            <ac:grpSpMk id="43" creationId="{F8042A0D-611E-870F-0230-9D9FCC8861DB}"/>
          </ac:grpSpMkLst>
        </pc:grpChg>
      </pc:sldChg>
      <pc:sldChg chg="addSp delSp modSp mod modTransition setBg">
        <pc:chgData name="Bakhtiar Tirta S" userId="21d756be12e794c2" providerId="LiveId" clId="{9B0CC0AC-9883-4199-891B-2B03B25E039C}" dt="2023-12-17T05:35:55.498" v="1370" actId="1076"/>
        <pc:sldMkLst>
          <pc:docMk/>
          <pc:sldMk cId="0" sldId="260"/>
        </pc:sldMkLst>
        <pc:spChg chg="del topLvl">
          <ac:chgData name="Bakhtiar Tirta S" userId="21d756be12e794c2" providerId="LiveId" clId="{9B0CC0AC-9883-4199-891B-2B03B25E039C}" dt="2023-12-17T04:56:42.006" v="885" actId="478"/>
          <ac:spMkLst>
            <pc:docMk/>
            <pc:sldMk cId="0" sldId="260"/>
            <ac:spMk id="3" creationId="{00000000-0000-0000-0000-000000000000}"/>
          </ac:spMkLst>
        </pc:spChg>
        <pc:spChg chg="del mod topLvl">
          <ac:chgData name="Bakhtiar Tirta S" userId="21d756be12e794c2" providerId="LiveId" clId="{9B0CC0AC-9883-4199-891B-2B03B25E039C}" dt="2023-12-17T04:39:55.048" v="688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Bakhtiar Tirta S" userId="21d756be12e794c2" providerId="LiveId" clId="{9B0CC0AC-9883-4199-891B-2B03B25E039C}" dt="2023-12-17T04:40:15.013" v="689" actId="478"/>
          <ac:spMkLst>
            <pc:docMk/>
            <pc:sldMk cId="0" sldId="260"/>
            <ac:spMk id="5" creationId="{00000000-0000-0000-0000-000000000000}"/>
          </ac:spMkLst>
        </pc:spChg>
        <pc:spChg chg="mod">
          <ac:chgData name="Bakhtiar Tirta S" userId="21d756be12e794c2" providerId="LiveId" clId="{9B0CC0AC-9883-4199-891B-2B03B25E039C}" dt="2023-12-17T03:37:03.603" v="426"/>
          <ac:spMkLst>
            <pc:docMk/>
            <pc:sldMk cId="0" sldId="260"/>
            <ac:spMk id="13" creationId="{D3D2C1E9-FBA7-D60E-5372-4837184EB2C5}"/>
          </ac:spMkLst>
        </pc:spChg>
        <pc:spChg chg="mod">
          <ac:chgData name="Bakhtiar Tirta S" userId="21d756be12e794c2" providerId="LiveId" clId="{9B0CC0AC-9883-4199-891B-2B03B25E039C}" dt="2023-12-17T03:37:16.677" v="428"/>
          <ac:spMkLst>
            <pc:docMk/>
            <pc:sldMk cId="0" sldId="260"/>
            <ac:spMk id="15" creationId="{2DD34D61-42E8-512C-1C92-9DF1DB4B7966}"/>
          </ac:spMkLst>
        </pc:spChg>
        <pc:spChg chg="mod">
          <ac:chgData name="Bakhtiar Tirta S" userId="21d756be12e794c2" providerId="LiveId" clId="{9B0CC0AC-9883-4199-891B-2B03B25E039C}" dt="2023-12-17T03:37:34.514" v="430"/>
          <ac:spMkLst>
            <pc:docMk/>
            <pc:sldMk cId="0" sldId="260"/>
            <ac:spMk id="17" creationId="{5EFA4037-BE63-2B24-7145-CC796EC2349F}"/>
          </ac:spMkLst>
        </pc:spChg>
        <pc:spChg chg="mod">
          <ac:chgData name="Bakhtiar Tirta S" userId="21d756be12e794c2" providerId="LiveId" clId="{9B0CC0AC-9883-4199-891B-2B03B25E039C}" dt="2023-12-17T04:59:37.451" v="909" actId="20577"/>
          <ac:spMkLst>
            <pc:docMk/>
            <pc:sldMk cId="0" sldId="260"/>
            <ac:spMk id="19" creationId="{EB21BDC7-32C0-2E09-2215-F42CDF817335}"/>
          </ac:spMkLst>
        </pc:spChg>
        <pc:spChg chg="mod">
          <ac:chgData name="Bakhtiar Tirta S" userId="21d756be12e794c2" providerId="LiveId" clId="{9B0CC0AC-9883-4199-891B-2B03B25E039C}" dt="2023-12-17T04:59:19.232" v="907" actId="20577"/>
          <ac:spMkLst>
            <pc:docMk/>
            <pc:sldMk cId="0" sldId="260"/>
            <ac:spMk id="20" creationId="{5813EE69-4CD0-F80D-C6F0-A2D553634AE1}"/>
          </ac:spMkLst>
        </pc:spChg>
        <pc:spChg chg="add mod">
          <ac:chgData name="Bakhtiar Tirta S" userId="21d756be12e794c2" providerId="LiveId" clId="{9B0CC0AC-9883-4199-891B-2B03B25E039C}" dt="2023-12-17T05:02:54.960" v="931" actId="14100"/>
          <ac:spMkLst>
            <pc:docMk/>
            <pc:sldMk cId="0" sldId="260"/>
            <ac:spMk id="22" creationId="{9D66F409-41F7-83E3-5E69-9DFED013404F}"/>
          </ac:spMkLst>
        </pc:spChg>
        <pc:grpChg chg="del">
          <ac:chgData name="Bakhtiar Tirta S" userId="21d756be12e794c2" providerId="LiveId" clId="{9B0CC0AC-9883-4199-891B-2B03B25E039C}" dt="2023-12-17T04:39:55.048" v="688" actId="478"/>
          <ac:grpSpMkLst>
            <pc:docMk/>
            <pc:sldMk cId="0" sldId="260"/>
            <ac:grpSpMk id="2" creationId="{00000000-0000-0000-0000-000000000000}"/>
          </ac:grpSpMkLst>
        </pc:grpChg>
        <pc:grpChg chg="add mod">
          <ac:chgData name="Bakhtiar Tirta S" userId="21d756be12e794c2" providerId="LiveId" clId="{9B0CC0AC-9883-4199-891B-2B03B25E039C}" dt="2023-12-17T03:37:07.147" v="427" actId="1076"/>
          <ac:grpSpMkLst>
            <pc:docMk/>
            <pc:sldMk cId="0" sldId="260"/>
            <ac:grpSpMk id="12" creationId="{4888C194-9507-6027-5EFF-DA925CE9149A}"/>
          </ac:grpSpMkLst>
        </pc:grpChg>
        <pc:grpChg chg="add mod">
          <ac:chgData name="Bakhtiar Tirta S" userId="21d756be12e794c2" providerId="LiveId" clId="{9B0CC0AC-9883-4199-891B-2B03B25E039C}" dt="2023-12-17T03:37:20.622" v="429" actId="1076"/>
          <ac:grpSpMkLst>
            <pc:docMk/>
            <pc:sldMk cId="0" sldId="260"/>
            <ac:grpSpMk id="14" creationId="{A7F190F6-3DE5-A6A3-CAE1-68CEFD21F2B5}"/>
          </ac:grpSpMkLst>
        </pc:grpChg>
        <pc:grpChg chg="add mod">
          <ac:chgData name="Bakhtiar Tirta S" userId="21d756be12e794c2" providerId="LiveId" clId="{9B0CC0AC-9883-4199-891B-2B03B25E039C}" dt="2023-12-17T05:35:55.498" v="1370" actId="1076"/>
          <ac:grpSpMkLst>
            <pc:docMk/>
            <pc:sldMk cId="0" sldId="260"/>
            <ac:grpSpMk id="16" creationId="{AF4F081E-F6A4-591D-E773-A1FC47D478A2}"/>
          </ac:grpSpMkLst>
        </pc:grpChg>
        <pc:grpChg chg="add mod">
          <ac:chgData name="Bakhtiar Tirta S" userId="21d756be12e794c2" providerId="LiveId" clId="{9B0CC0AC-9883-4199-891B-2B03B25E039C}" dt="2023-12-17T04:59:47.544" v="910" actId="1076"/>
          <ac:grpSpMkLst>
            <pc:docMk/>
            <pc:sldMk cId="0" sldId="260"/>
            <ac:grpSpMk id="18" creationId="{14854F77-EA7F-E53F-8CC4-FEABE8310397}"/>
          </ac:grpSpMkLst>
        </pc:grpChg>
        <pc:picChg chg="add mod">
          <ac:chgData name="Bakhtiar Tirta S" userId="21d756be12e794c2" providerId="LiveId" clId="{9B0CC0AC-9883-4199-891B-2B03B25E039C}" dt="2023-12-17T05:08:35.843" v="999" actId="1076"/>
          <ac:picMkLst>
            <pc:docMk/>
            <pc:sldMk cId="0" sldId="260"/>
            <ac:picMk id="23" creationId="{CB9DC066-07B6-1CA4-34C6-8CF6C4AA8444}"/>
          </ac:picMkLst>
        </pc:picChg>
        <pc:picChg chg="add mod">
          <ac:chgData name="Bakhtiar Tirta S" userId="21d756be12e794c2" providerId="LiveId" clId="{9B0CC0AC-9883-4199-891B-2B03B25E039C}" dt="2023-12-17T05:01:07.089" v="918" actId="1076"/>
          <ac:picMkLst>
            <pc:docMk/>
            <pc:sldMk cId="0" sldId="260"/>
            <ac:picMk id="1026" creationId="{82561C19-CC5E-2CF2-C905-76743E40616A}"/>
          </ac:picMkLst>
        </pc:picChg>
      </pc:sldChg>
      <pc:sldChg chg="addSp delSp modSp mod modTransition">
        <pc:chgData name="Bakhtiar Tirta S" userId="21d756be12e794c2" providerId="LiveId" clId="{9B0CC0AC-9883-4199-891B-2B03B25E039C}" dt="2024-01-03T13:02:00.600" v="1378" actId="1076"/>
        <pc:sldMkLst>
          <pc:docMk/>
          <pc:sldMk cId="0" sldId="261"/>
        </pc:sldMkLst>
        <pc:spChg chg="mod">
          <ac:chgData name="Bakhtiar Tirta S" userId="21d756be12e794c2" providerId="LiveId" clId="{9B0CC0AC-9883-4199-891B-2B03B25E039C}" dt="2023-12-17T05:26:45.496" v="1275" actId="1076"/>
          <ac:spMkLst>
            <pc:docMk/>
            <pc:sldMk cId="0" sldId="261"/>
            <ac:spMk id="2" creationId="{00000000-0000-0000-0000-000000000000}"/>
          </ac:spMkLst>
        </pc:spChg>
        <pc:spChg chg="mod topLvl">
          <ac:chgData name="Bakhtiar Tirta S" userId="21d756be12e794c2" providerId="LiveId" clId="{9B0CC0AC-9883-4199-891B-2B03B25E039C}" dt="2023-12-17T05:30:05.237" v="1299" actId="165"/>
          <ac:spMkLst>
            <pc:docMk/>
            <pc:sldMk cId="0" sldId="261"/>
            <ac:spMk id="4" creationId="{00000000-0000-0000-0000-000000000000}"/>
          </ac:spMkLst>
        </pc:spChg>
        <pc:spChg chg="add mod">
          <ac:chgData name="Bakhtiar Tirta S" userId="21d756be12e794c2" providerId="LiveId" clId="{9B0CC0AC-9883-4199-891B-2B03B25E039C}" dt="2024-01-03T13:02:00.600" v="1378" actId="1076"/>
          <ac:spMkLst>
            <pc:docMk/>
            <pc:sldMk cId="0" sldId="261"/>
            <ac:spMk id="5" creationId="{C28A72DE-B399-4459-E34D-C18D1E1AFC8D}"/>
          </ac:spMkLst>
        </pc:spChg>
        <pc:spChg chg="mod topLvl">
          <ac:chgData name="Bakhtiar Tirta S" userId="21d756be12e794c2" providerId="LiveId" clId="{9B0CC0AC-9883-4199-891B-2B03B25E039C}" dt="2023-12-17T05:30:05.237" v="1299" actId="165"/>
          <ac:spMkLst>
            <pc:docMk/>
            <pc:sldMk cId="0" sldId="261"/>
            <ac:spMk id="6" creationId="{00000000-0000-0000-0000-000000000000}"/>
          </ac:spMkLst>
        </pc:spChg>
        <pc:spChg chg="mod topLvl">
          <ac:chgData name="Bakhtiar Tirta S" userId="21d756be12e794c2" providerId="LiveId" clId="{9B0CC0AC-9883-4199-891B-2B03B25E039C}" dt="2023-12-17T05:30:05.237" v="1299" actId="165"/>
          <ac:spMkLst>
            <pc:docMk/>
            <pc:sldMk cId="0" sldId="261"/>
            <ac:spMk id="8" creationId="{00000000-0000-0000-0000-000000000000}"/>
          </ac:spMkLst>
        </pc:spChg>
        <pc:spChg chg="mod topLvl">
          <ac:chgData name="Bakhtiar Tirta S" userId="21d756be12e794c2" providerId="LiveId" clId="{9B0CC0AC-9883-4199-891B-2B03B25E039C}" dt="2023-12-17T05:30:05.237" v="1299" actId="165"/>
          <ac:spMkLst>
            <pc:docMk/>
            <pc:sldMk cId="0" sldId="261"/>
            <ac:spMk id="10" creationId="{00000000-0000-0000-0000-000000000000}"/>
          </ac:spMkLst>
        </pc:spChg>
        <pc:spChg chg="mod topLvl">
          <ac:chgData name="Bakhtiar Tirta S" userId="21d756be12e794c2" providerId="LiveId" clId="{9B0CC0AC-9883-4199-891B-2B03B25E039C}" dt="2023-12-17T05:27:38.637" v="1278" actId="165"/>
          <ac:spMkLst>
            <pc:docMk/>
            <pc:sldMk cId="0" sldId="261"/>
            <ac:spMk id="20" creationId="{00000000-0000-0000-0000-000000000000}"/>
          </ac:spMkLst>
        </pc:spChg>
        <pc:spChg chg="del">
          <ac:chgData name="Bakhtiar Tirta S" userId="21d756be12e794c2" providerId="LiveId" clId="{9B0CC0AC-9883-4199-891B-2B03B25E039C}" dt="2023-12-17T05:21:41.855" v="1232" actId="478"/>
          <ac:spMkLst>
            <pc:docMk/>
            <pc:sldMk cId="0" sldId="261"/>
            <ac:spMk id="21" creationId="{00000000-0000-0000-0000-000000000000}"/>
          </ac:spMkLst>
        </pc:spChg>
        <pc:spChg chg="del">
          <ac:chgData name="Bakhtiar Tirta S" userId="21d756be12e794c2" providerId="LiveId" clId="{9B0CC0AC-9883-4199-891B-2B03B25E039C}" dt="2023-12-17T05:21:52.446" v="1235" actId="478"/>
          <ac:spMkLst>
            <pc:docMk/>
            <pc:sldMk cId="0" sldId="261"/>
            <ac:spMk id="22" creationId="{00000000-0000-0000-0000-000000000000}"/>
          </ac:spMkLst>
        </pc:spChg>
        <pc:spChg chg="mod">
          <ac:chgData name="Bakhtiar Tirta S" userId="21d756be12e794c2" providerId="LiveId" clId="{9B0CC0AC-9883-4199-891B-2B03B25E039C}" dt="2023-12-17T05:20:55.463" v="1225"/>
          <ac:spMkLst>
            <pc:docMk/>
            <pc:sldMk cId="0" sldId="261"/>
            <ac:spMk id="24" creationId="{1AD02EC7-F0F9-9347-11CE-5C8B0C659F9B}"/>
          </ac:spMkLst>
        </pc:spChg>
        <pc:spChg chg="mod">
          <ac:chgData name="Bakhtiar Tirta S" userId="21d756be12e794c2" providerId="LiveId" clId="{9B0CC0AC-9883-4199-891B-2B03B25E039C}" dt="2023-12-17T05:21:07.570" v="1227"/>
          <ac:spMkLst>
            <pc:docMk/>
            <pc:sldMk cId="0" sldId="261"/>
            <ac:spMk id="26" creationId="{B8B2E14D-FCE4-ADE1-69A6-9D9869F86239}"/>
          </ac:spMkLst>
        </pc:spChg>
        <pc:spChg chg="mod">
          <ac:chgData name="Bakhtiar Tirta S" userId="21d756be12e794c2" providerId="LiveId" clId="{9B0CC0AC-9883-4199-891B-2B03B25E039C}" dt="2023-12-17T05:21:22.056" v="1229"/>
          <ac:spMkLst>
            <pc:docMk/>
            <pc:sldMk cId="0" sldId="261"/>
            <ac:spMk id="28" creationId="{8F39B71A-7538-99DB-8B73-2A2373D1A330}"/>
          </ac:spMkLst>
        </pc:spChg>
        <pc:grpChg chg="del mod topLvl">
          <ac:chgData name="Bakhtiar Tirta S" userId="21d756be12e794c2" providerId="LiveId" clId="{9B0CC0AC-9883-4199-891B-2B03B25E039C}" dt="2023-12-17T05:30:05.237" v="1299" actId="165"/>
          <ac:grpSpMkLst>
            <pc:docMk/>
            <pc:sldMk cId="0" sldId="261"/>
            <ac:grpSpMk id="3" creationId="{00000000-0000-0000-0000-000000000000}"/>
          </ac:grpSpMkLst>
        </pc:grpChg>
        <pc:grpChg chg="del mod topLvl">
          <ac:chgData name="Bakhtiar Tirta S" userId="21d756be12e794c2" providerId="LiveId" clId="{9B0CC0AC-9883-4199-891B-2B03B25E039C}" dt="2023-12-17T05:30:05.237" v="1299" actId="165"/>
          <ac:grpSpMkLst>
            <pc:docMk/>
            <pc:sldMk cId="0" sldId="261"/>
            <ac:grpSpMk id="5" creationId="{00000000-0000-0000-0000-000000000000}"/>
          </ac:grpSpMkLst>
        </pc:grpChg>
        <pc:grpChg chg="del mod topLvl">
          <ac:chgData name="Bakhtiar Tirta S" userId="21d756be12e794c2" providerId="LiveId" clId="{9B0CC0AC-9883-4199-891B-2B03B25E039C}" dt="2023-12-17T05:30:05.237" v="1299" actId="165"/>
          <ac:grpSpMkLst>
            <pc:docMk/>
            <pc:sldMk cId="0" sldId="261"/>
            <ac:grpSpMk id="7" creationId="{00000000-0000-0000-0000-000000000000}"/>
          </ac:grpSpMkLst>
        </pc:grpChg>
        <pc:grpChg chg="del mod topLvl">
          <ac:chgData name="Bakhtiar Tirta S" userId="21d756be12e794c2" providerId="LiveId" clId="{9B0CC0AC-9883-4199-891B-2B03B25E039C}" dt="2023-12-17T05:30:05.237" v="1299" actId="165"/>
          <ac:grpSpMkLst>
            <pc:docMk/>
            <pc:sldMk cId="0" sldId="261"/>
            <ac:grpSpMk id="9" creationId="{00000000-0000-0000-0000-000000000000}"/>
          </ac:grpSpMkLst>
        </pc:grpChg>
        <pc:grpChg chg="del">
          <ac:chgData name="Bakhtiar Tirta S" userId="21d756be12e794c2" providerId="LiveId" clId="{9B0CC0AC-9883-4199-891B-2B03B25E039C}" dt="2023-12-17T05:21:39.373" v="1231" actId="478"/>
          <ac:grpSpMkLst>
            <pc:docMk/>
            <pc:sldMk cId="0" sldId="261"/>
            <ac:grpSpMk id="11" creationId="{00000000-0000-0000-0000-000000000000}"/>
          </ac:grpSpMkLst>
        </pc:grpChg>
        <pc:grpChg chg="del">
          <ac:chgData name="Bakhtiar Tirta S" userId="21d756be12e794c2" providerId="LiveId" clId="{9B0CC0AC-9883-4199-891B-2B03B25E039C}" dt="2023-12-17T05:21:45.466" v="1233" actId="478"/>
          <ac:grpSpMkLst>
            <pc:docMk/>
            <pc:sldMk cId="0" sldId="261"/>
            <ac:grpSpMk id="14" creationId="{00000000-0000-0000-0000-000000000000}"/>
          </ac:grpSpMkLst>
        </pc:grpChg>
        <pc:grpChg chg="del">
          <ac:chgData name="Bakhtiar Tirta S" userId="21d756be12e794c2" providerId="LiveId" clId="{9B0CC0AC-9883-4199-891B-2B03B25E039C}" dt="2023-12-17T05:21:49.341" v="1234" actId="478"/>
          <ac:grpSpMkLst>
            <pc:docMk/>
            <pc:sldMk cId="0" sldId="261"/>
            <ac:grpSpMk id="17" creationId="{00000000-0000-0000-0000-000000000000}"/>
          </ac:grpSpMkLst>
        </pc:grpChg>
        <pc:grpChg chg="add mod">
          <ac:chgData name="Bakhtiar Tirta S" userId="21d756be12e794c2" providerId="LiveId" clId="{9B0CC0AC-9883-4199-891B-2B03B25E039C}" dt="2023-12-17T05:20:59.685" v="1226" actId="1076"/>
          <ac:grpSpMkLst>
            <pc:docMk/>
            <pc:sldMk cId="0" sldId="261"/>
            <ac:grpSpMk id="23" creationId="{F5875E03-C538-5BBE-E1DA-FB5803A5171F}"/>
          </ac:grpSpMkLst>
        </pc:grpChg>
        <pc:grpChg chg="add mod">
          <ac:chgData name="Bakhtiar Tirta S" userId="21d756be12e794c2" providerId="LiveId" clId="{9B0CC0AC-9883-4199-891B-2B03B25E039C}" dt="2023-12-17T05:21:10.349" v="1228" actId="1076"/>
          <ac:grpSpMkLst>
            <pc:docMk/>
            <pc:sldMk cId="0" sldId="261"/>
            <ac:grpSpMk id="25" creationId="{C92F1B16-B674-3F03-7EBD-D5C4F962677B}"/>
          </ac:grpSpMkLst>
        </pc:grpChg>
        <pc:grpChg chg="add mod">
          <ac:chgData name="Bakhtiar Tirta S" userId="21d756be12e794c2" providerId="LiveId" clId="{9B0CC0AC-9883-4199-891B-2B03B25E039C}" dt="2023-12-17T05:21:27.576" v="1230" actId="1076"/>
          <ac:grpSpMkLst>
            <pc:docMk/>
            <pc:sldMk cId="0" sldId="261"/>
            <ac:grpSpMk id="27" creationId="{2FDC4255-AAAD-723B-50A9-01DA4F119890}"/>
          </ac:grpSpMkLst>
        </pc:grpChg>
        <pc:grpChg chg="add del mod">
          <ac:chgData name="Bakhtiar Tirta S" userId="21d756be12e794c2" providerId="LiveId" clId="{9B0CC0AC-9883-4199-891B-2B03B25E039C}" dt="2023-12-17T05:22:34.580" v="1240" actId="165"/>
          <ac:grpSpMkLst>
            <pc:docMk/>
            <pc:sldMk cId="0" sldId="261"/>
            <ac:grpSpMk id="29" creationId="{1EE5369B-ECE7-F9B6-1BD8-D25380C9A338}"/>
          </ac:grpSpMkLst>
        </pc:grpChg>
        <pc:grpChg chg="add del mod">
          <ac:chgData name="Bakhtiar Tirta S" userId="21d756be12e794c2" providerId="LiveId" clId="{9B0CC0AC-9883-4199-891B-2B03B25E039C}" dt="2023-12-17T05:27:38.637" v="1278" actId="165"/>
          <ac:grpSpMkLst>
            <pc:docMk/>
            <pc:sldMk cId="0" sldId="261"/>
            <ac:grpSpMk id="30" creationId="{119299B6-38C9-C592-C923-8549169F5E64}"/>
          </ac:grpSpMkLst>
        </pc:grpChg>
      </pc:sldChg>
      <pc:sldChg chg="addSp delSp modSp mod modTransition modAnim">
        <pc:chgData name="Bakhtiar Tirta S" userId="21d756be12e794c2" providerId="LiveId" clId="{9B0CC0AC-9883-4199-891B-2B03B25E039C}" dt="2023-12-17T05:34:21.362" v="1366"/>
        <pc:sldMkLst>
          <pc:docMk/>
          <pc:sldMk cId="0" sldId="262"/>
        </pc:sldMkLst>
        <pc:spChg chg="del mod topLvl">
          <ac:chgData name="Bakhtiar Tirta S" userId="21d756be12e794c2" providerId="LiveId" clId="{9B0CC0AC-9883-4199-891B-2B03B25E039C}" dt="2023-12-17T05:28:45.426" v="1287" actId="21"/>
          <ac:spMkLst>
            <pc:docMk/>
            <pc:sldMk cId="0" sldId="262"/>
            <ac:spMk id="7" creationId="{23BBAF78-AFA6-DF22-6D61-EB34610F8682}"/>
          </ac:spMkLst>
        </pc:spChg>
        <pc:spChg chg="mod topLvl">
          <ac:chgData name="Bakhtiar Tirta S" userId="21d756be12e794c2" providerId="LiveId" clId="{9B0CC0AC-9883-4199-891B-2B03B25E039C}" dt="2023-12-17T05:29:11.167" v="1294" actId="1076"/>
          <ac:spMkLst>
            <pc:docMk/>
            <pc:sldMk cId="0" sldId="262"/>
            <ac:spMk id="8" creationId="{0E2F1B2B-7E38-3529-18AF-B5E51C335A79}"/>
          </ac:spMkLst>
        </pc:spChg>
        <pc:spChg chg="mod topLvl">
          <ac:chgData name="Bakhtiar Tirta S" userId="21d756be12e794c2" providerId="LiveId" clId="{9B0CC0AC-9883-4199-891B-2B03B25E039C}" dt="2023-12-17T05:29:30.038" v="1295" actId="1076"/>
          <ac:spMkLst>
            <pc:docMk/>
            <pc:sldMk cId="0" sldId="262"/>
            <ac:spMk id="9" creationId="{D0F45DB9-1E8A-D83F-EED1-A3A15E3D267B}"/>
          </ac:spMkLst>
        </pc:spChg>
        <pc:spChg chg="mod topLvl">
          <ac:chgData name="Bakhtiar Tirta S" userId="21d756be12e794c2" providerId="LiveId" clId="{9B0CC0AC-9883-4199-891B-2B03B25E039C}" dt="2023-12-17T05:28:55.207" v="1290" actId="1076"/>
          <ac:spMkLst>
            <pc:docMk/>
            <pc:sldMk cId="0" sldId="262"/>
            <ac:spMk id="10" creationId="{17BD05CC-65AF-F734-D667-EE763DEC2C13}"/>
          </ac:spMkLst>
        </pc:spChg>
        <pc:spChg chg="mod topLvl">
          <ac:chgData name="Bakhtiar Tirta S" userId="21d756be12e794c2" providerId="LiveId" clId="{9B0CC0AC-9883-4199-891B-2B03B25E039C}" dt="2023-12-17T05:32:35.581" v="1340" actId="1076"/>
          <ac:spMkLst>
            <pc:docMk/>
            <pc:sldMk cId="0" sldId="262"/>
            <ac:spMk id="11" creationId="{327AEF32-A7C3-D501-9E1F-514820C57191}"/>
          </ac:spMkLst>
        </pc:spChg>
        <pc:spChg chg="add del mod">
          <ac:chgData name="Bakhtiar Tirta S" userId="21d756be12e794c2" providerId="LiveId" clId="{9B0CC0AC-9883-4199-891B-2B03B25E039C}" dt="2023-12-17T05:33:33.831" v="1359" actId="115"/>
          <ac:spMkLst>
            <pc:docMk/>
            <pc:sldMk cId="0" sldId="262"/>
            <ac:spMk id="13" creationId="{CDDB25EE-4C97-982C-5E05-9B9FA3649055}"/>
          </ac:spMkLst>
        </pc:spChg>
        <pc:grpChg chg="add del mod">
          <ac:chgData name="Bakhtiar Tirta S" userId="21d756be12e794c2" providerId="LiveId" clId="{9B0CC0AC-9883-4199-891B-2B03B25E039C}" dt="2023-12-17T05:27:54.971" v="1280" actId="165"/>
          <ac:grpSpMkLst>
            <pc:docMk/>
            <pc:sldMk cId="0" sldId="262"/>
            <ac:grpSpMk id="2" creationId="{8DDD380C-460B-273A-8201-F77813D4EB95}"/>
          </ac:grpSpMkLst>
        </pc:grpChg>
        <pc:grpChg chg="del mod topLvl">
          <ac:chgData name="Bakhtiar Tirta S" userId="21d756be12e794c2" providerId="LiveId" clId="{9B0CC0AC-9883-4199-891B-2B03B25E039C}" dt="2023-12-17T05:28:24.024" v="1284" actId="165"/>
          <ac:grpSpMkLst>
            <pc:docMk/>
            <pc:sldMk cId="0" sldId="262"/>
            <ac:grpSpMk id="3" creationId="{F2AFBCA8-7B5C-B418-52EC-47F8B2FA31B7}"/>
          </ac:grpSpMkLst>
        </pc:grpChg>
        <pc:grpChg chg="del mod topLvl">
          <ac:chgData name="Bakhtiar Tirta S" userId="21d756be12e794c2" providerId="LiveId" clId="{9B0CC0AC-9883-4199-891B-2B03B25E039C}" dt="2023-12-17T05:28:24.024" v="1284" actId="165"/>
          <ac:grpSpMkLst>
            <pc:docMk/>
            <pc:sldMk cId="0" sldId="262"/>
            <ac:grpSpMk id="4" creationId="{C8829C2C-9DB1-315E-DCB4-CB555D8C8CE2}"/>
          </ac:grpSpMkLst>
        </pc:grpChg>
        <pc:grpChg chg="del mod topLvl">
          <ac:chgData name="Bakhtiar Tirta S" userId="21d756be12e794c2" providerId="LiveId" clId="{9B0CC0AC-9883-4199-891B-2B03B25E039C}" dt="2023-12-17T05:28:24.024" v="1284" actId="165"/>
          <ac:grpSpMkLst>
            <pc:docMk/>
            <pc:sldMk cId="0" sldId="262"/>
            <ac:grpSpMk id="5" creationId="{78541CA8-5E66-A4D2-F55B-FD5268F50F52}"/>
          </ac:grpSpMkLst>
        </pc:grpChg>
        <pc:grpChg chg="del mod topLvl">
          <ac:chgData name="Bakhtiar Tirta S" userId="21d756be12e794c2" providerId="LiveId" clId="{9B0CC0AC-9883-4199-891B-2B03B25E039C}" dt="2023-12-17T05:28:24.024" v="1284" actId="165"/>
          <ac:grpSpMkLst>
            <pc:docMk/>
            <pc:sldMk cId="0" sldId="262"/>
            <ac:grpSpMk id="6" creationId="{855A3BF6-E5BC-4351-8573-45F9B513FEA9}"/>
          </ac:grpSpMkLst>
        </pc:grpChg>
        <pc:grpChg chg="add del mod">
          <ac:chgData name="Bakhtiar Tirta S" userId="21d756be12e794c2" providerId="LiveId" clId="{9B0CC0AC-9883-4199-891B-2B03B25E039C}" dt="2023-12-17T05:28:20.238" v="1283" actId="165"/>
          <ac:grpSpMkLst>
            <pc:docMk/>
            <pc:sldMk cId="0" sldId="262"/>
            <ac:grpSpMk id="12" creationId="{0854EF0C-8A23-8EDD-C102-56D12A02FEBA}"/>
          </ac:grpSpMkLst>
        </pc:grpChg>
      </pc:sldChg>
      <pc:sldChg chg="addSp delSp modSp mod">
        <pc:chgData name="Bakhtiar Tirta S" userId="21d756be12e794c2" providerId="LiveId" clId="{9B0CC0AC-9883-4199-891B-2B03B25E039C}" dt="2023-12-17T05:25:33.094" v="1254" actId="20577"/>
        <pc:sldMkLst>
          <pc:docMk/>
          <pc:sldMk cId="2702660393" sldId="263"/>
        </pc:sldMkLst>
        <pc:spChg chg="mod">
          <ac:chgData name="Bakhtiar Tirta S" userId="21d756be12e794c2" providerId="LiveId" clId="{9B0CC0AC-9883-4199-891B-2B03B25E039C}" dt="2023-12-16T05:25:19.864" v="187" actId="1076"/>
          <ac:spMkLst>
            <pc:docMk/>
            <pc:sldMk cId="2702660393" sldId="263"/>
            <ac:spMk id="3" creationId="{00000000-0000-0000-0000-000000000000}"/>
          </ac:spMkLst>
        </pc:spChg>
        <pc:spChg chg="mod">
          <ac:chgData name="Bakhtiar Tirta S" userId="21d756be12e794c2" providerId="LiveId" clId="{9B0CC0AC-9883-4199-891B-2B03B25E039C}" dt="2023-12-17T05:25:33.094" v="1254" actId="20577"/>
          <ac:spMkLst>
            <pc:docMk/>
            <pc:sldMk cId="2702660393" sldId="263"/>
            <ac:spMk id="17" creationId="{49FD2472-6728-47CB-92C1-73A7F445EFA8}"/>
          </ac:spMkLst>
        </pc:spChg>
        <pc:spChg chg="mod">
          <ac:chgData name="Bakhtiar Tirta S" userId="21d756be12e794c2" providerId="LiveId" clId="{9B0CC0AC-9883-4199-891B-2B03B25E039C}" dt="2023-12-16T05:23:24.959" v="106"/>
          <ac:spMkLst>
            <pc:docMk/>
            <pc:sldMk cId="2702660393" sldId="263"/>
            <ac:spMk id="18" creationId="{51E5ADF8-EA7E-E13F-CA27-7E65658D64A0}"/>
          </ac:spMkLst>
        </pc:spChg>
        <pc:grpChg chg="del">
          <ac:chgData name="Bakhtiar Tirta S" userId="21d756be12e794c2" providerId="LiveId" clId="{9B0CC0AC-9883-4199-891B-2B03B25E039C}" dt="2023-12-16T05:19:15.880" v="86" actId="478"/>
          <ac:grpSpMkLst>
            <pc:docMk/>
            <pc:sldMk cId="2702660393" sldId="263"/>
            <ac:grpSpMk id="13" creationId="{00000000-0000-0000-0000-000000000000}"/>
          </ac:grpSpMkLst>
        </pc:grpChg>
        <pc:grpChg chg="add mod">
          <ac:chgData name="Bakhtiar Tirta S" userId="21d756be12e794c2" providerId="LiveId" clId="{9B0CC0AC-9883-4199-891B-2B03B25E039C}" dt="2023-12-16T05:23:24.959" v="106"/>
          <ac:grpSpMkLst>
            <pc:docMk/>
            <pc:sldMk cId="2702660393" sldId="263"/>
            <ac:grpSpMk id="16" creationId="{9CFF61FD-A994-820C-D227-0E574027DFD8}"/>
          </ac:grpSpMkLst>
        </pc:grpChg>
      </pc:sldChg>
      <pc:sldChg chg="addSp delSp modSp mod">
        <pc:chgData name="Bakhtiar Tirta S" userId="21d756be12e794c2" providerId="LiveId" clId="{9B0CC0AC-9883-4199-891B-2B03B25E039C}" dt="2023-12-16T05:57:33.933" v="402" actId="692"/>
        <pc:sldMkLst>
          <pc:docMk/>
          <pc:sldMk cId="2995263472" sldId="264"/>
        </pc:sldMkLst>
        <pc:spChg chg="mod">
          <ac:chgData name="Bakhtiar Tirta S" userId="21d756be12e794c2" providerId="LiveId" clId="{9B0CC0AC-9883-4199-891B-2B03B25E039C}" dt="2023-12-16T05:30:13.620" v="220" actId="20577"/>
          <ac:spMkLst>
            <pc:docMk/>
            <pc:sldMk cId="2995263472" sldId="264"/>
            <ac:spMk id="3" creationId="{F13A74FB-A408-C433-1743-C05D3D1A6F35}"/>
          </ac:spMkLst>
        </pc:spChg>
        <pc:spChg chg="mod">
          <ac:chgData name="Bakhtiar Tirta S" userId="21d756be12e794c2" providerId="LiveId" clId="{9B0CC0AC-9883-4199-891B-2B03B25E039C}" dt="2023-12-16T05:28:50.503" v="196"/>
          <ac:spMkLst>
            <pc:docMk/>
            <pc:sldMk cId="2995263472" sldId="264"/>
            <ac:spMk id="4" creationId="{52C3FA73-D896-5782-3F60-D6DB6F7A1ACD}"/>
          </ac:spMkLst>
        </pc:spChg>
        <pc:spChg chg="add mod">
          <ac:chgData name="Bakhtiar Tirta S" userId="21d756be12e794c2" providerId="LiveId" clId="{9B0CC0AC-9883-4199-891B-2B03B25E039C}" dt="2023-12-16T05:39:35.502" v="279" actId="27636"/>
          <ac:spMkLst>
            <pc:docMk/>
            <pc:sldMk cId="2995263472" sldId="264"/>
            <ac:spMk id="5" creationId="{E2DE4E77-BE77-76F6-4C55-6FB7AF3A3FA2}"/>
          </ac:spMkLst>
        </pc:spChg>
        <pc:spChg chg="add mod">
          <ac:chgData name="Bakhtiar Tirta S" userId="21d756be12e794c2" providerId="LiveId" clId="{9B0CC0AC-9883-4199-891B-2B03B25E039C}" dt="2023-12-16T05:50:05.348" v="359" actId="692"/>
          <ac:spMkLst>
            <pc:docMk/>
            <pc:sldMk cId="2995263472" sldId="264"/>
            <ac:spMk id="6" creationId="{5618A1E2-23B8-AE73-1D8B-6E4E0ADCEAAC}"/>
          </ac:spMkLst>
        </pc:spChg>
        <pc:spChg chg="add mod">
          <ac:chgData name="Bakhtiar Tirta S" userId="21d756be12e794c2" providerId="LiveId" clId="{9B0CC0AC-9883-4199-891B-2B03B25E039C}" dt="2023-12-16T05:57:33.933" v="402" actId="692"/>
          <ac:spMkLst>
            <pc:docMk/>
            <pc:sldMk cId="2995263472" sldId="264"/>
            <ac:spMk id="7" creationId="{E62589B9-8033-53D8-6459-B11C095A5BD1}"/>
          </ac:spMkLst>
        </pc:spChg>
        <pc:spChg chg="del topLvl">
          <ac:chgData name="Bakhtiar Tirta S" userId="21d756be12e794c2" providerId="LiveId" clId="{9B0CC0AC-9883-4199-891B-2B03B25E039C}" dt="2023-12-16T05:28:57.415" v="197" actId="478"/>
          <ac:spMkLst>
            <pc:docMk/>
            <pc:sldMk cId="2995263472" sldId="264"/>
            <ac:spMk id="9" creationId="{00000000-0000-0000-0000-000000000000}"/>
          </ac:spMkLst>
        </pc:spChg>
        <pc:spChg chg="del topLvl">
          <ac:chgData name="Bakhtiar Tirta S" userId="21d756be12e794c2" providerId="LiveId" clId="{9B0CC0AC-9883-4199-891B-2B03B25E039C}" dt="2023-12-16T05:29:01.855" v="198" actId="478"/>
          <ac:spMkLst>
            <pc:docMk/>
            <pc:sldMk cId="2995263472" sldId="264"/>
            <ac:spMk id="10" creationId="{00000000-0000-0000-0000-000000000000}"/>
          </ac:spMkLst>
        </pc:spChg>
        <pc:spChg chg="del">
          <ac:chgData name="Bakhtiar Tirta S" userId="21d756be12e794c2" providerId="LiveId" clId="{9B0CC0AC-9883-4199-891B-2B03B25E039C}" dt="2023-12-16T05:29:05.529" v="199" actId="478"/>
          <ac:spMkLst>
            <pc:docMk/>
            <pc:sldMk cId="2995263472" sldId="264"/>
            <ac:spMk id="11" creationId="{00000000-0000-0000-0000-000000000000}"/>
          </ac:spMkLst>
        </pc:spChg>
        <pc:grpChg chg="add mod">
          <ac:chgData name="Bakhtiar Tirta S" userId="21d756be12e794c2" providerId="LiveId" clId="{9B0CC0AC-9883-4199-891B-2B03B25E039C}" dt="2023-12-16T05:28:50.503" v="196"/>
          <ac:grpSpMkLst>
            <pc:docMk/>
            <pc:sldMk cId="2995263472" sldId="264"/>
            <ac:grpSpMk id="2" creationId="{3AD928CA-8287-3D6B-7408-EFE83072516B}"/>
          </ac:grpSpMkLst>
        </pc:grpChg>
        <pc:grpChg chg="del">
          <ac:chgData name="Bakhtiar Tirta S" userId="21d756be12e794c2" providerId="LiveId" clId="{9B0CC0AC-9883-4199-891B-2B03B25E039C}" dt="2023-12-16T05:28:57.415" v="197" actId="478"/>
          <ac:grpSpMkLst>
            <pc:docMk/>
            <pc:sldMk cId="2995263472" sldId="264"/>
            <ac:grpSpMk id="8" creationId="{00000000-0000-0000-0000-000000000000}"/>
          </ac:grpSpMkLst>
        </pc:grpChg>
        <pc:grpChg chg="del">
          <ac:chgData name="Bakhtiar Tirta S" userId="21d756be12e794c2" providerId="LiveId" clId="{9B0CC0AC-9883-4199-891B-2B03B25E039C}" dt="2023-12-16T05:28:49.417" v="195" actId="478"/>
          <ac:grpSpMkLst>
            <pc:docMk/>
            <pc:sldMk cId="2995263472" sldId="264"/>
            <ac:grpSpMk id="12" creationId="{00000000-0000-0000-0000-000000000000}"/>
          </ac:grpSpMkLst>
        </pc:grpChg>
      </pc:sldChg>
      <pc:sldChg chg="addSp delSp modSp mod">
        <pc:chgData name="Bakhtiar Tirta S" userId="21d756be12e794c2" providerId="LiveId" clId="{9B0CC0AC-9883-4199-891B-2B03B25E039C}" dt="2023-12-17T03:36:32.911" v="424" actId="1076"/>
        <pc:sldMkLst>
          <pc:docMk/>
          <pc:sldMk cId="4046706133" sldId="265"/>
        </pc:sldMkLst>
        <pc:spChg chg="mod">
          <ac:chgData name="Bakhtiar Tirta S" userId="21d756be12e794c2" providerId="LiveId" clId="{9B0CC0AC-9883-4199-891B-2B03B25E039C}" dt="2023-12-16T05:43:23.142" v="316" actId="20577"/>
          <ac:spMkLst>
            <pc:docMk/>
            <pc:sldMk cId="4046706133" sldId="265"/>
            <ac:spMk id="3" creationId="{C2663A01-92EC-D860-447B-EA34957CC6F6}"/>
          </ac:spMkLst>
        </pc:spChg>
        <pc:spChg chg="mod">
          <ac:chgData name="Bakhtiar Tirta S" userId="21d756be12e794c2" providerId="LiveId" clId="{9B0CC0AC-9883-4199-891B-2B03B25E039C}" dt="2023-12-16T05:42:55.382" v="284"/>
          <ac:spMkLst>
            <pc:docMk/>
            <pc:sldMk cId="4046706133" sldId="265"/>
            <ac:spMk id="4" creationId="{5BECAFA9-65B8-7657-A1E9-BE61C7B8F339}"/>
          </ac:spMkLst>
        </pc:spChg>
        <pc:spChg chg="add mod">
          <ac:chgData name="Bakhtiar Tirta S" userId="21d756be12e794c2" providerId="LiveId" clId="{9B0CC0AC-9883-4199-891B-2B03B25E039C}" dt="2023-12-16T05:44:53.183" v="324" actId="14100"/>
          <ac:spMkLst>
            <pc:docMk/>
            <pc:sldMk cId="4046706133" sldId="265"/>
            <ac:spMk id="5" creationId="{3ECD9BC7-8BE7-23F3-BF67-86CDF1F5250D}"/>
          </ac:spMkLst>
        </pc:spChg>
        <pc:spChg chg="add del mod">
          <ac:chgData name="Bakhtiar Tirta S" userId="21d756be12e794c2" providerId="LiveId" clId="{9B0CC0AC-9883-4199-891B-2B03B25E039C}" dt="2023-12-16T05:50:51.545" v="362" actId="21"/>
          <ac:spMkLst>
            <pc:docMk/>
            <pc:sldMk cId="4046706133" sldId="265"/>
            <ac:spMk id="6" creationId="{A3F33761-FEA1-A4C9-560F-9E72EDE4EC1D}"/>
          </ac:spMkLst>
        </pc:spChg>
        <pc:spChg chg="add mod">
          <ac:chgData name="Bakhtiar Tirta S" userId="21d756be12e794c2" providerId="LiveId" clId="{9B0CC0AC-9883-4199-891B-2B03B25E039C}" dt="2023-12-16T05:55:17.683" v="387" actId="1076"/>
          <ac:spMkLst>
            <pc:docMk/>
            <pc:sldMk cId="4046706133" sldId="265"/>
            <ac:spMk id="7" creationId="{89EBC531-6469-AA79-12EF-A730DADC07C9}"/>
          </ac:spMkLst>
        </pc:spChg>
        <pc:spChg chg="mod">
          <ac:chgData name="Bakhtiar Tirta S" userId="21d756be12e794c2" providerId="LiveId" clId="{9B0CC0AC-9883-4199-891B-2B03B25E039C}" dt="2023-12-17T03:35:51.440" v="419"/>
          <ac:spMkLst>
            <pc:docMk/>
            <pc:sldMk cId="4046706133" sldId="265"/>
            <ac:spMk id="8" creationId="{3C1C359B-8A74-5529-3EB2-13FEFDC23A00}"/>
          </ac:spMkLst>
        </pc:spChg>
        <pc:spChg chg="mod">
          <ac:chgData name="Bakhtiar Tirta S" userId="21d756be12e794c2" providerId="LiveId" clId="{9B0CC0AC-9883-4199-891B-2B03B25E039C}" dt="2023-12-17T03:36:03.423" v="421"/>
          <ac:spMkLst>
            <pc:docMk/>
            <pc:sldMk cId="4046706133" sldId="265"/>
            <ac:spMk id="10" creationId="{56D44100-0AAF-F09E-11AF-B155AF281603}"/>
          </ac:spMkLst>
        </pc:spChg>
        <pc:spChg chg="add del mod">
          <ac:chgData name="Bakhtiar Tirta S" userId="21d756be12e794c2" providerId="LiveId" clId="{9B0CC0AC-9883-4199-891B-2B03B25E039C}" dt="2023-12-16T05:46:33.337" v="337"/>
          <ac:spMkLst>
            <pc:docMk/>
            <pc:sldMk cId="4046706133" sldId="265"/>
            <ac:spMk id="11" creationId="{0C3C504D-DA83-49CA-3689-685D52F5512F}"/>
          </ac:spMkLst>
        </pc:spChg>
        <pc:spChg chg="mod">
          <ac:chgData name="Bakhtiar Tirta S" userId="21d756be12e794c2" providerId="LiveId" clId="{9B0CC0AC-9883-4199-891B-2B03B25E039C}" dt="2023-12-17T03:36:29.812" v="423"/>
          <ac:spMkLst>
            <pc:docMk/>
            <pc:sldMk cId="4046706133" sldId="265"/>
            <ac:spMk id="12" creationId="{83B32CBC-2AE9-3FD7-87A3-F860ED06D799}"/>
          </ac:spMkLst>
        </pc:spChg>
        <pc:spChg chg="add mod">
          <ac:chgData name="Bakhtiar Tirta S" userId="21d756be12e794c2" providerId="LiveId" clId="{9B0CC0AC-9883-4199-891B-2B03B25E039C}" dt="2023-12-16T05:58:07.715" v="404" actId="1076"/>
          <ac:spMkLst>
            <pc:docMk/>
            <pc:sldMk cId="4046706133" sldId="265"/>
            <ac:spMk id="15" creationId="{E4A79E72-B14A-AD9F-1D75-9BFAC60CF57D}"/>
          </ac:spMkLst>
        </pc:spChg>
        <pc:spChg chg="add del mod">
          <ac:chgData name="Bakhtiar Tirta S" userId="21d756be12e794c2" providerId="LiveId" clId="{9B0CC0AC-9883-4199-891B-2B03B25E039C}" dt="2023-12-16T05:59:44.859" v="405" actId="478"/>
          <ac:spMkLst>
            <pc:docMk/>
            <pc:sldMk cId="4046706133" sldId="265"/>
            <ac:spMk id="16" creationId="{2F2992F4-6477-EEE9-F9E8-B553755BDD18}"/>
          </ac:spMkLst>
        </pc:spChg>
        <pc:spChg chg="mod">
          <ac:chgData name="Bakhtiar Tirta S" userId="21d756be12e794c2" providerId="LiveId" clId="{9B0CC0AC-9883-4199-891B-2B03B25E039C}" dt="2023-12-16T05:56:29.259" v="398" actId="1076"/>
          <ac:spMkLst>
            <pc:docMk/>
            <pc:sldMk cId="4046706133" sldId="265"/>
            <ac:spMk id="18" creationId="{F05AAB38-33F1-1C1B-594E-3F15E0C63BC0}"/>
          </ac:spMkLst>
        </pc:spChg>
        <pc:spChg chg="mod">
          <ac:chgData name="Bakhtiar Tirta S" userId="21d756be12e794c2" providerId="LiveId" clId="{9B0CC0AC-9883-4199-891B-2B03B25E039C}" dt="2023-12-16T05:56:25.193" v="397" actId="1076"/>
          <ac:spMkLst>
            <pc:docMk/>
            <pc:sldMk cId="4046706133" sldId="265"/>
            <ac:spMk id="21" creationId="{5AE2A5B1-981B-AB3C-BBB8-5A7220F7EFF7}"/>
          </ac:spMkLst>
        </pc:spChg>
        <pc:spChg chg="mod">
          <ac:chgData name="Bakhtiar Tirta S" userId="21d756be12e794c2" providerId="LiveId" clId="{9B0CC0AC-9883-4199-891B-2B03B25E039C}" dt="2023-12-16T05:59:53.592" v="407" actId="1076"/>
          <ac:spMkLst>
            <pc:docMk/>
            <pc:sldMk cId="4046706133" sldId="265"/>
            <ac:spMk id="22" creationId="{7C9462B6-B895-AAF9-C8F4-310FE0EAAFB1}"/>
          </ac:spMkLst>
        </pc:spChg>
        <pc:spChg chg="mod">
          <ac:chgData name="Bakhtiar Tirta S" userId="21d756be12e794c2" providerId="LiveId" clId="{9B0CC0AC-9883-4199-891B-2B03B25E039C}" dt="2023-12-16T05:59:48.786" v="406" actId="1076"/>
          <ac:spMkLst>
            <pc:docMk/>
            <pc:sldMk cId="4046706133" sldId="265"/>
            <ac:spMk id="23" creationId="{E05D77B7-67A9-447E-8BC1-89977D5B8939}"/>
          </ac:spMkLst>
        </pc:spChg>
        <pc:grpChg chg="add mod">
          <ac:chgData name="Bakhtiar Tirta S" userId="21d756be12e794c2" providerId="LiveId" clId="{9B0CC0AC-9883-4199-891B-2B03B25E039C}" dt="2023-12-16T05:42:55.382" v="284"/>
          <ac:grpSpMkLst>
            <pc:docMk/>
            <pc:sldMk cId="4046706133" sldId="265"/>
            <ac:grpSpMk id="2" creationId="{10470866-3FB5-CEF0-94E5-FEF44FB151DA}"/>
          </ac:grpSpMkLst>
        </pc:grpChg>
        <pc:grpChg chg="add mod">
          <ac:chgData name="Bakhtiar Tirta S" userId="21d756be12e794c2" providerId="LiveId" clId="{9B0CC0AC-9883-4199-891B-2B03B25E039C}" dt="2023-12-17T03:35:55.929" v="420" actId="1076"/>
          <ac:grpSpMkLst>
            <pc:docMk/>
            <pc:sldMk cId="4046706133" sldId="265"/>
            <ac:grpSpMk id="6" creationId="{D488C472-D930-048D-ED6B-E6B2D7378D93}"/>
          </ac:grpSpMkLst>
        </pc:grpChg>
        <pc:grpChg chg="del">
          <ac:chgData name="Bakhtiar Tirta S" userId="21d756be12e794c2" providerId="LiveId" clId="{9B0CC0AC-9883-4199-891B-2B03B25E039C}" dt="2023-12-16T05:40:18.237" v="282" actId="478"/>
          <ac:grpSpMkLst>
            <pc:docMk/>
            <pc:sldMk cId="4046706133" sldId="265"/>
            <ac:grpSpMk id="8" creationId="{00000000-0000-0000-0000-000000000000}"/>
          </ac:grpSpMkLst>
        </pc:grpChg>
        <pc:grpChg chg="add mod">
          <ac:chgData name="Bakhtiar Tirta S" userId="21d756be12e794c2" providerId="LiveId" clId="{9B0CC0AC-9883-4199-891B-2B03B25E039C}" dt="2023-12-17T03:36:08.801" v="422" actId="1076"/>
          <ac:grpSpMkLst>
            <pc:docMk/>
            <pc:sldMk cId="4046706133" sldId="265"/>
            <ac:grpSpMk id="9" creationId="{6B9F743E-50F2-4FE8-604C-E5524D0FBC3F}"/>
          </ac:grpSpMkLst>
        </pc:grpChg>
        <pc:grpChg chg="add mod">
          <ac:chgData name="Bakhtiar Tirta S" userId="21d756be12e794c2" providerId="LiveId" clId="{9B0CC0AC-9883-4199-891B-2B03B25E039C}" dt="2023-12-17T03:36:32.911" v="424" actId="1076"/>
          <ac:grpSpMkLst>
            <pc:docMk/>
            <pc:sldMk cId="4046706133" sldId="265"/>
            <ac:grpSpMk id="11" creationId="{701499FB-0002-6031-F794-8CEED8EE6E0E}"/>
          </ac:grpSpMkLst>
        </pc:grpChg>
        <pc:grpChg chg="del">
          <ac:chgData name="Bakhtiar Tirta S" userId="21d756be12e794c2" providerId="LiveId" clId="{9B0CC0AC-9883-4199-891B-2B03B25E039C}" dt="2023-12-16T05:42:54.326" v="283" actId="478"/>
          <ac:grpSpMkLst>
            <pc:docMk/>
            <pc:sldMk cId="4046706133" sldId="265"/>
            <ac:grpSpMk id="12" creationId="{00000000-0000-0000-0000-000000000000}"/>
          </ac:grpSpMkLst>
        </pc:grpChg>
      </pc:sldChg>
      <pc:sldChg chg="addSp delSp modSp add del mod setBg">
        <pc:chgData name="Bakhtiar Tirta S" userId="21d756be12e794c2" providerId="LiveId" clId="{9B0CC0AC-9883-4199-891B-2B03B25E039C}" dt="2023-12-17T05:09:07.152" v="1001" actId="1076"/>
        <pc:sldMkLst>
          <pc:docMk/>
          <pc:sldMk cId="1202780157" sldId="266"/>
        </pc:sldMkLst>
        <pc:spChg chg="mod">
          <ac:chgData name="Bakhtiar Tirta S" userId="21d756be12e794c2" providerId="LiveId" clId="{9B0CC0AC-9883-4199-891B-2B03B25E039C}" dt="2023-12-17T04:20:05.899" v="666" actId="1076"/>
          <ac:spMkLst>
            <pc:docMk/>
            <pc:sldMk cId="1202780157" sldId="266"/>
            <ac:spMk id="42" creationId="{17B1D8DF-C40F-D307-DCC1-22A5666EFFEA}"/>
          </ac:spMkLst>
        </pc:spChg>
        <pc:spChg chg="mod">
          <ac:chgData name="Bakhtiar Tirta S" userId="21d756be12e794c2" providerId="LiveId" clId="{9B0CC0AC-9883-4199-891B-2B03B25E039C}" dt="2023-12-17T04:18:51.189" v="659" actId="14100"/>
          <ac:spMkLst>
            <pc:docMk/>
            <pc:sldMk cId="1202780157" sldId="266"/>
            <ac:spMk id="44" creationId="{CAD8ABD9-3220-3898-3991-7B5F2312A442}"/>
          </ac:spMkLst>
        </pc:spChg>
        <pc:spChg chg="del">
          <ac:chgData name="Bakhtiar Tirta S" userId="21d756be12e794c2" providerId="LiveId" clId="{9B0CC0AC-9883-4199-891B-2B03B25E039C}" dt="2023-12-17T04:00:45.706" v="533" actId="478"/>
          <ac:spMkLst>
            <pc:docMk/>
            <pc:sldMk cId="1202780157" sldId="266"/>
            <ac:spMk id="47" creationId="{5F16009D-7E6B-2D9E-86E3-E1AF8AECE509}"/>
          </ac:spMkLst>
        </pc:spChg>
        <pc:grpChg chg="mod">
          <ac:chgData name="Bakhtiar Tirta S" userId="21d756be12e794c2" providerId="LiveId" clId="{9B0CC0AC-9883-4199-891B-2B03B25E039C}" dt="2023-12-17T04:01:22.423" v="537" actId="1076"/>
          <ac:grpSpMkLst>
            <pc:docMk/>
            <pc:sldMk cId="1202780157" sldId="266"/>
            <ac:grpSpMk id="25" creationId="{00000000-0000-0000-0000-000000000000}"/>
          </ac:grpSpMkLst>
        </pc:grpChg>
        <pc:grpChg chg="mod">
          <ac:chgData name="Bakhtiar Tirta S" userId="21d756be12e794c2" providerId="LiveId" clId="{9B0CC0AC-9883-4199-891B-2B03B25E039C}" dt="2023-12-17T04:01:31.266" v="538" actId="1076"/>
          <ac:grpSpMkLst>
            <pc:docMk/>
            <pc:sldMk cId="1202780157" sldId="266"/>
            <ac:grpSpMk id="27" creationId="{00000000-0000-0000-0000-000000000000}"/>
          </ac:grpSpMkLst>
        </pc:grpChg>
        <pc:grpChg chg="mod">
          <ac:chgData name="Bakhtiar Tirta S" userId="21d756be12e794c2" providerId="LiveId" clId="{9B0CC0AC-9883-4199-891B-2B03B25E039C}" dt="2023-12-17T04:01:37.185" v="539" actId="1076"/>
          <ac:grpSpMkLst>
            <pc:docMk/>
            <pc:sldMk cId="1202780157" sldId="266"/>
            <ac:grpSpMk id="29" creationId="{00000000-0000-0000-0000-000000000000}"/>
          </ac:grpSpMkLst>
        </pc:grpChg>
        <pc:grpChg chg="mod">
          <ac:chgData name="Bakhtiar Tirta S" userId="21d756be12e794c2" providerId="LiveId" clId="{9B0CC0AC-9883-4199-891B-2B03B25E039C}" dt="2023-12-17T04:18:41.463" v="658" actId="14100"/>
          <ac:grpSpMkLst>
            <pc:docMk/>
            <pc:sldMk cId="1202780157" sldId="266"/>
            <ac:grpSpMk id="43" creationId="{F8042A0D-611E-870F-0230-9D9FCC8861DB}"/>
          </ac:grpSpMkLst>
        </pc:grpChg>
        <pc:picChg chg="add mod">
          <ac:chgData name="Bakhtiar Tirta S" userId="21d756be12e794c2" providerId="LiveId" clId="{9B0CC0AC-9883-4199-891B-2B03B25E039C}" dt="2023-12-17T05:09:07.152" v="1001" actId="1076"/>
          <ac:picMkLst>
            <pc:docMk/>
            <pc:sldMk cId="1202780157" sldId="266"/>
            <ac:picMk id="2" creationId="{3B8D1976-1348-FD09-557F-488E27A202BC}"/>
          </ac:picMkLst>
        </pc:picChg>
      </pc:sldChg>
      <pc:sldChg chg="add del setBg">
        <pc:chgData name="Bakhtiar Tirta S" userId="21d756be12e794c2" providerId="LiveId" clId="{9B0CC0AC-9883-4199-891B-2B03B25E039C}" dt="2023-12-17T03:37:59.248" v="435"/>
        <pc:sldMkLst>
          <pc:docMk/>
          <pc:sldMk cId="1395210623" sldId="266"/>
        </pc:sldMkLst>
      </pc:sldChg>
      <pc:sldChg chg="addSp delSp modSp add mod setBg">
        <pc:chgData name="Bakhtiar Tirta S" userId="21d756be12e794c2" providerId="LiveId" clId="{9B0CC0AC-9883-4199-891B-2B03B25E039C}" dt="2023-12-17T05:35:41.060" v="1369" actId="1076"/>
        <pc:sldMkLst>
          <pc:docMk/>
          <pc:sldMk cId="4212181064" sldId="267"/>
        </pc:sldMkLst>
        <pc:spChg chg="mod">
          <ac:chgData name="Bakhtiar Tirta S" userId="21d756be12e794c2" providerId="LiveId" clId="{9B0CC0AC-9883-4199-891B-2B03B25E039C}" dt="2023-12-17T05:17:13.265" v="1148"/>
          <ac:spMkLst>
            <pc:docMk/>
            <pc:sldMk cId="4212181064" sldId="267"/>
            <ac:spMk id="3" creationId="{B6714CEB-EA1E-91D6-9154-7E4DF78E9F39}"/>
          </ac:spMkLst>
        </pc:spChg>
        <pc:spChg chg="mod">
          <ac:chgData name="Bakhtiar Tirta S" userId="21d756be12e794c2" providerId="LiveId" clId="{9B0CC0AC-9883-4199-891B-2B03B25E039C}" dt="2023-12-17T05:17:25.740" v="1149"/>
          <ac:spMkLst>
            <pc:docMk/>
            <pc:sldMk cId="4212181064" sldId="267"/>
            <ac:spMk id="5" creationId="{1DDE2A8B-DBC3-7339-0499-373FE060BD8B}"/>
          </ac:spMkLst>
        </pc:spChg>
        <pc:spChg chg="mod">
          <ac:chgData name="Bakhtiar Tirta S" userId="21d756be12e794c2" providerId="LiveId" clId="{9B0CC0AC-9883-4199-891B-2B03B25E039C}" dt="2023-12-17T05:08:07.709" v="995" actId="20577"/>
          <ac:spMkLst>
            <pc:docMk/>
            <pc:sldMk cId="4212181064" sldId="267"/>
            <ac:spMk id="22" creationId="{9D66F409-41F7-83E3-5E69-9DFED013404F}"/>
          </ac:spMkLst>
        </pc:spChg>
        <pc:spChg chg="mod">
          <ac:chgData name="Bakhtiar Tirta S" userId="21d756be12e794c2" providerId="LiveId" clId="{9B0CC0AC-9883-4199-891B-2B03B25E039C}" dt="2023-12-17T05:17:35.752" v="1150"/>
          <ac:spMkLst>
            <pc:docMk/>
            <pc:sldMk cId="4212181064" sldId="267"/>
            <ac:spMk id="23" creationId="{5D65FDA8-B919-5FA6-BD2C-0FE13F352D56}"/>
          </ac:spMkLst>
        </pc:spChg>
        <pc:grpChg chg="add mod">
          <ac:chgData name="Bakhtiar Tirta S" userId="21d756be12e794c2" providerId="LiveId" clId="{9B0CC0AC-9883-4199-891B-2B03B25E039C}" dt="2023-12-17T05:18:33.127" v="1156" actId="1076"/>
          <ac:grpSpMkLst>
            <pc:docMk/>
            <pc:sldMk cId="4212181064" sldId="267"/>
            <ac:grpSpMk id="2" creationId="{6C722329-D5CD-689F-001C-1E2F4DEED0C6}"/>
          </ac:grpSpMkLst>
        </pc:grpChg>
        <pc:grpChg chg="add mod">
          <ac:chgData name="Bakhtiar Tirta S" userId="21d756be12e794c2" providerId="LiveId" clId="{9B0CC0AC-9883-4199-891B-2B03B25E039C}" dt="2023-12-17T05:18:30.504" v="1155" actId="1076"/>
          <ac:grpSpMkLst>
            <pc:docMk/>
            <pc:sldMk cId="4212181064" sldId="267"/>
            <ac:grpSpMk id="4" creationId="{BA210DE5-6A03-ECEC-E2FF-C7F8F166A7F5}"/>
          </ac:grpSpMkLst>
        </pc:grpChg>
        <pc:grpChg chg="del">
          <ac:chgData name="Bakhtiar Tirta S" userId="21d756be12e794c2" providerId="LiveId" clId="{9B0CC0AC-9883-4199-891B-2B03B25E039C}" dt="2023-12-17T05:12:39.520" v="1113" actId="478"/>
          <ac:grpSpMkLst>
            <pc:docMk/>
            <pc:sldMk cId="4212181064" sldId="267"/>
            <ac:grpSpMk id="12" creationId="{4888C194-9507-6027-5EFF-DA925CE9149A}"/>
          </ac:grpSpMkLst>
        </pc:grpChg>
        <pc:grpChg chg="del">
          <ac:chgData name="Bakhtiar Tirta S" userId="21d756be12e794c2" providerId="LiveId" clId="{9B0CC0AC-9883-4199-891B-2B03B25E039C}" dt="2023-12-17T05:06:08.229" v="937" actId="478"/>
          <ac:grpSpMkLst>
            <pc:docMk/>
            <pc:sldMk cId="4212181064" sldId="267"/>
            <ac:grpSpMk id="14" creationId="{A7F190F6-3DE5-A6A3-CAE1-68CEFD21F2B5}"/>
          </ac:grpSpMkLst>
        </pc:grpChg>
        <pc:grpChg chg="del">
          <ac:chgData name="Bakhtiar Tirta S" userId="21d756be12e794c2" providerId="LiveId" clId="{9B0CC0AC-9883-4199-891B-2B03B25E039C}" dt="2023-12-17T05:06:10.340" v="938" actId="478"/>
          <ac:grpSpMkLst>
            <pc:docMk/>
            <pc:sldMk cId="4212181064" sldId="267"/>
            <ac:grpSpMk id="16" creationId="{AF4F081E-F6A4-591D-E773-A1FC47D478A2}"/>
          </ac:grpSpMkLst>
        </pc:grpChg>
        <pc:grpChg chg="add mod">
          <ac:chgData name="Bakhtiar Tirta S" userId="21d756be12e794c2" providerId="LiveId" clId="{9B0CC0AC-9883-4199-891B-2B03B25E039C}" dt="2023-12-17T05:35:41.060" v="1369" actId="1076"/>
          <ac:grpSpMkLst>
            <pc:docMk/>
            <pc:sldMk cId="4212181064" sldId="267"/>
            <ac:grpSpMk id="21" creationId="{FF5D66FD-4480-2A8E-0836-B0D8B6FEDB9B}"/>
          </ac:grpSpMkLst>
        </pc:grpChg>
        <pc:picChg chg="mod">
          <ac:chgData name="Bakhtiar Tirta S" userId="21d756be12e794c2" providerId="LiveId" clId="{9B0CC0AC-9883-4199-891B-2B03B25E039C}" dt="2023-12-17T05:09:54.140" v="1002" actId="1076"/>
          <ac:picMkLst>
            <pc:docMk/>
            <pc:sldMk cId="4212181064" sldId="267"/>
            <ac:picMk id="1026" creationId="{82561C19-CC5E-2CF2-C905-76743E40616A}"/>
          </ac:picMkLst>
        </pc:picChg>
        <pc:picChg chg="add mod">
          <ac:chgData name="Bakhtiar Tirta S" userId="21d756be12e794c2" providerId="LiveId" clId="{9B0CC0AC-9883-4199-891B-2B03B25E039C}" dt="2023-12-17T05:11:07.635" v="1112" actId="14861"/>
          <ac:picMkLst>
            <pc:docMk/>
            <pc:sldMk cId="4212181064" sldId="267"/>
            <ac:picMk id="2050" creationId="{FD45A35E-D990-D585-15DA-133FC982EB4E}"/>
          </ac:picMkLst>
        </pc:picChg>
      </pc:sldChg>
      <pc:sldChg chg="addSp delSp modSp add mod ord">
        <pc:chgData name="Bakhtiar Tirta S" userId="21d756be12e794c2" providerId="LiveId" clId="{9B0CC0AC-9883-4199-891B-2B03B25E039C}" dt="2023-12-17T05:37:19.091" v="1371" actId="165"/>
        <pc:sldMkLst>
          <pc:docMk/>
          <pc:sldMk cId="2117202287" sldId="268"/>
        </pc:sldMkLst>
        <pc:spChg chg="mod topLvl">
          <ac:chgData name="Bakhtiar Tirta S" userId="21d756be12e794c2" providerId="LiveId" clId="{9B0CC0AC-9883-4199-891B-2B03B25E039C}" dt="2023-12-17T05:22:23.908" v="1239" actId="165"/>
          <ac:spMkLst>
            <pc:docMk/>
            <pc:sldMk cId="2117202287" sldId="268"/>
            <ac:spMk id="8" creationId="{6D408772-2D27-F71B-F712-9D9310EBC6BD}"/>
          </ac:spMkLst>
        </pc:spChg>
        <pc:spChg chg="mod topLvl">
          <ac:chgData name="Bakhtiar Tirta S" userId="21d756be12e794c2" providerId="LiveId" clId="{9B0CC0AC-9883-4199-891B-2B03B25E039C}" dt="2023-12-17T05:37:19.091" v="1371" actId="165"/>
          <ac:spMkLst>
            <pc:docMk/>
            <pc:sldMk cId="2117202287" sldId="268"/>
            <ac:spMk id="9" creationId="{0B181907-F2B4-F403-8D4E-483B56959E9D}"/>
          </ac:spMkLst>
        </pc:spChg>
        <pc:spChg chg="mod topLvl">
          <ac:chgData name="Bakhtiar Tirta S" userId="21d756be12e794c2" providerId="LiveId" clId="{9B0CC0AC-9883-4199-891B-2B03B25E039C}" dt="2023-12-17T05:37:19.091" v="1371" actId="165"/>
          <ac:spMkLst>
            <pc:docMk/>
            <pc:sldMk cId="2117202287" sldId="268"/>
            <ac:spMk id="10" creationId="{1DD6D244-8836-2058-BEAE-C3887D8D6E9E}"/>
          </ac:spMkLst>
        </pc:spChg>
        <pc:spChg chg="mod topLvl">
          <ac:chgData name="Bakhtiar Tirta S" userId="21d756be12e794c2" providerId="LiveId" clId="{9B0CC0AC-9883-4199-891B-2B03B25E039C}" dt="2023-12-17T05:37:19.091" v="1371" actId="165"/>
          <ac:spMkLst>
            <pc:docMk/>
            <pc:sldMk cId="2117202287" sldId="268"/>
            <ac:spMk id="11" creationId="{0B6A69F1-1566-E0CB-B116-A3BE7CB7D3B8}"/>
          </ac:spMkLst>
        </pc:spChg>
        <pc:spChg chg="mod topLvl">
          <ac:chgData name="Bakhtiar Tirta S" userId="21d756be12e794c2" providerId="LiveId" clId="{9B0CC0AC-9883-4199-891B-2B03B25E039C}" dt="2023-12-17T05:37:19.091" v="1371" actId="165"/>
          <ac:spMkLst>
            <pc:docMk/>
            <pc:sldMk cId="2117202287" sldId="268"/>
            <ac:spMk id="12" creationId="{776907BA-AB0C-8B9F-E2E2-F38BF1BBFFC2}"/>
          </ac:spMkLst>
        </pc:spChg>
        <pc:spChg chg="mod topLvl">
          <ac:chgData name="Bakhtiar Tirta S" userId="21d756be12e794c2" providerId="LiveId" clId="{9B0CC0AC-9883-4199-891B-2B03B25E039C}" dt="2023-12-17T05:37:19.091" v="1371" actId="165"/>
          <ac:spMkLst>
            <pc:docMk/>
            <pc:sldMk cId="2117202287" sldId="268"/>
            <ac:spMk id="34" creationId="{F5EE9C36-CE6E-166D-4561-D0C83EB4641B}"/>
          </ac:spMkLst>
        </pc:spChg>
        <pc:spChg chg="mod topLvl">
          <ac:chgData name="Bakhtiar Tirta S" userId="21d756be12e794c2" providerId="LiveId" clId="{9B0CC0AC-9883-4199-891B-2B03B25E039C}" dt="2023-12-17T05:37:19.091" v="1371" actId="165"/>
          <ac:spMkLst>
            <pc:docMk/>
            <pc:sldMk cId="2117202287" sldId="268"/>
            <ac:spMk id="36" creationId="{6C3BD17F-3CCF-68B3-1B84-423F87A63F44}"/>
          </ac:spMkLst>
        </pc:spChg>
        <pc:spChg chg="del">
          <ac:chgData name="Bakhtiar Tirta S" userId="21d756be12e794c2" providerId="LiveId" clId="{9B0CC0AC-9883-4199-891B-2B03B25E039C}" dt="2023-12-17T05:15:09.043" v="1123" actId="478"/>
          <ac:spMkLst>
            <pc:docMk/>
            <pc:sldMk cId="2117202287" sldId="268"/>
            <ac:spMk id="37" creationId="{2F1DEA00-5562-B921-DBBF-F02CE04B3EFE}"/>
          </ac:spMkLst>
        </pc:spChg>
        <pc:spChg chg="del">
          <ac:chgData name="Bakhtiar Tirta S" userId="21d756be12e794c2" providerId="LiveId" clId="{9B0CC0AC-9883-4199-891B-2B03B25E039C}" dt="2023-12-17T05:15:23.681" v="1124" actId="478"/>
          <ac:spMkLst>
            <pc:docMk/>
            <pc:sldMk cId="2117202287" sldId="268"/>
            <ac:spMk id="38" creationId="{8B0447BF-F705-0214-3027-84CE699862B1}"/>
          </ac:spMkLst>
        </pc:spChg>
        <pc:spChg chg="del">
          <ac:chgData name="Bakhtiar Tirta S" userId="21d756be12e794c2" providerId="LiveId" clId="{9B0CC0AC-9883-4199-891B-2B03B25E039C}" dt="2023-12-17T05:14:53.312" v="1117" actId="478"/>
          <ac:spMkLst>
            <pc:docMk/>
            <pc:sldMk cId="2117202287" sldId="268"/>
            <ac:spMk id="39" creationId="{296B59F5-D0BA-78DA-4B0B-560902D43D7B}"/>
          </ac:spMkLst>
        </pc:spChg>
        <pc:spChg chg="del">
          <ac:chgData name="Bakhtiar Tirta S" userId="21d756be12e794c2" providerId="LiveId" clId="{9B0CC0AC-9883-4199-891B-2B03B25E039C}" dt="2023-12-17T05:15:01.157" v="1120" actId="478"/>
          <ac:spMkLst>
            <pc:docMk/>
            <pc:sldMk cId="2117202287" sldId="268"/>
            <ac:spMk id="40" creationId="{A61E7015-5BD4-9CC4-46B6-7773F189B1F3}"/>
          </ac:spMkLst>
        </pc:spChg>
        <pc:spChg chg="del">
          <ac:chgData name="Bakhtiar Tirta S" userId="21d756be12e794c2" providerId="LiveId" clId="{9B0CC0AC-9883-4199-891B-2B03B25E039C}" dt="2023-12-17T05:15:03.734" v="1121" actId="478"/>
          <ac:spMkLst>
            <pc:docMk/>
            <pc:sldMk cId="2117202287" sldId="268"/>
            <ac:spMk id="41" creationId="{75553A9B-10CF-FC23-0006-A1EEF4754E3D}"/>
          </ac:spMkLst>
        </pc:spChg>
        <pc:spChg chg="mod">
          <ac:chgData name="Bakhtiar Tirta S" userId="21d756be12e794c2" providerId="LiveId" clId="{9B0CC0AC-9883-4199-891B-2B03B25E039C}" dt="2023-12-17T05:20:22.159" v="1224" actId="255"/>
          <ac:spMkLst>
            <pc:docMk/>
            <pc:sldMk cId="2117202287" sldId="268"/>
            <ac:spMk id="42" creationId="{17B1D8DF-C40F-D307-DCC1-22A5666EFFEA}"/>
          </ac:spMkLst>
        </pc:spChg>
        <pc:spChg chg="mod">
          <ac:chgData name="Bakhtiar Tirta S" userId="21d756be12e794c2" providerId="LiveId" clId="{9B0CC0AC-9883-4199-891B-2B03B25E039C}" dt="2023-12-17T05:19:41.072" v="1221" actId="14100"/>
          <ac:spMkLst>
            <pc:docMk/>
            <pc:sldMk cId="2117202287" sldId="268"/>
            <ac:spMk id="44" creationId="{CAD8ABD9-3220-3898-3991-7B5F2312A442}"/>
          </ac:spMkLst>
        </pc:spChg>
        <pc:grpChg chg="add del mod">
          <ac:chgData name="Bakhtiar Tirta S" userId="21d756be12e794c2" providerId="LiveId" clId="{9B0CC0AC-9883-4199-891B-2B03B25E039C}" dt="2023-12-17T05:22:23.908" v="1239" actId="165"/>
          <ac:grpSpMkLst>
            <pc:docMk/>
            <pc:sldMk cId="2117202287" sldId="268"/>
            <ac:grpSpMk id="3" creationId="{A6618FF4-44ED-B00B-7BCD-F2B3BEF1DAC9}"/>
          </ac:grpSpMkLst>
        </pc:grpChg>
        <pc:grpChg chg="del mod topLvl">
          <ac:chgData name="Bakhtiar Tirta S" userId="21d756be12e794c2" providerId="LiveId" clId="{9B0CC0AC-9883-4199-891B-2B03B25E039C}" dt="2023-12-17T05:37:19.091" v="1371" actId="165"/>
          <ac:grpSpMkLst>
            <pc:docMk/>
            <pc:sldMk cId="2117202287" sldId="268"/>
            <ac:grpSpMk id="4" creationId="{28CECA3D-9FA7-3B7F-2B59-9D255B82BEEE}"/>
          </ac:grpSpMkLst>
        </pc:grpChg>
        <pc:grpChg chg="del mod topLvl">
          <ac:chgData name="Bakhtiar Tirta S" userId="21d756be12e794c2" providerId="LiveId" clId="{9B0CC0AC-9883-4199-891B-2B03B25E039C}" dt="2023-12-17T05:37:19.091" v="1371" actId="165"/>
          <ac:grpSpMkLst>
            <pc:docMk/>
            <pc:sldMk cId="2117202287" sldId="268"/>
            <ac:grpSpMk id="5" creationId="{A198173B-2387-E6D5-E28A-EF52CA5B2A4B}"/>
          </ac:grpSpMkLst>
        </pc:grpChg>
        <pc:grpChg chg="del mod topLvl">
          <ac:chgData name="Bakhtiar Tirta S" userId="21d756be12e794c2" providerId="LiveId" clId="{9B0CC0AC-9883-4199-891B-2B03B25E039C}" dt="2023-12-17T05:37:19.091" v="1371" actId="165"/>
          <ac:grpSpMkLst>
            <pc:docMk/>
            <pc:sldMk cId="2117202287" sldId="268"/>
            <ac:grpSpMk id="6" creationId="{BAC5A010-7481-46F5-9FBB-7D44FB193B2A}"/>
          </ac:grpSpMkLst>
        </pc:grpChg>
        <pc:grpChg chg="del mod topLvl">
          <ac:chgData name="Bakhtiar Tirta S" userId="21d756be12e794c2" providerId="LiveId" clId="{9B0CC0AC-9883-4199-891B-2B03B25E039C}" dt="2023-12-17T05:37:19.091" v="1371" actId="165"/>
          <ac:grpSpMkLst>
            <pc:docMk/>
            <pc:sldMk cId="2117202287" sldId="268"/>
            <ac:grpSpMk id="7" creationId="{31A0B47F-0A4E-3121-090F-C8A364F59B40}"/>
          </ac:grpSpMkLst>
        </pc:grpChg>
        <pc:grpChg chg="mod">
          <ac:chgData name="Bakhtiar Tirta S" userId="21d756be12e794c2" providerId="LiveId" clId="{9B0CC0AC-9883-4199-891B-2B03B25E039C}" dt="2023-12-17T05:16:44.782" v="1142" actId="1076"/>
          <ac:grpSpMkLst>
            <pc:docMk/>
            <pc:sldMk cId="2117202287" sldId="268"/>
            <ac:grpSpMk id="25" creationId="{00000000-0000-0000-0000-000000000000}"/>
          </ac:grpSpMkLst>
        </pc:grpChg>
        <pc:grpChg chg="mod">
          <ac:chgData name="Bakhtiar Tirta S" userId="21d756be12e794c2" providerId="LiveId" clId="{9B0CC0AC-9883-4199-891B-2B03B25E039C}" dt="2023-12-17T05:16:46.054" v="1145" actId="1076"/>
          <ac:grpSpMkLst>
            <pc:docMk/>
            <pc:sldMk cId="2117202287" sldId="268"/>
            <ac:grpSpMk id="27" creationId="{00000000-0000-0000-0000-000000000000}"/>
          </ac:grpSpMkLst>
        </pc:grpChg>
        <pc:grpChg chg="mod">
          <ac:chgData name="Bakhtiar Tirta S" userId="21d756be12e794c2" providerId="LiveId" clId="{9B0CC0AC-9883-4199-891B-2B03B25E039C}" dt="2023-12-17T05:16:45.676" v="1144" actId="1076"/>
          <ac:grpSpMkLst>
            <pc:docMk/>
            <pc:sldMk cId="2117202287" sldId="268"/>
            <ac:grpSpMk id="29" creationId="{00000000-0000-0000-0000-000000000000}"/>
          </ac:grpSpMkLst>
        </pc:grpChg>
        <pc:grpChg chg="mod">
          <ac:chgData name="Bakhtiar Tirta S" userId="21d756be12e794c2" providerId="LiveId" clId="{9B0CC0AC-9883-4199-891B-2B03B25E039C}" dt="2023-12-17T05:16:50.334" v="1147" actId="1076"/>
          <ac:grpSpMkLst>
            <pc:docMk/>
            <pc:sldMk cId="2117202287" sldId="268"/>
            <ac:grpSpMk id="31" creationId="{4803DE26-73E8-4446-6204-D370D095AC56}"/>
          </ac:grpSpMkLst>
        </pc:grpChg>
        <pc:grpChg chg="del">
          <ac:chgData name="Bakhtiar Tirta S" userId="21d756be12e794c2" providerId="LiveId" clId="{9B0CC0AC-9883-4199-891B-2B03B25E039C}" dt="2023-12-17T05:37:19.091" v="1371" actId="165"/>
          <ac:grpSpMkLst>
            <pc:docMk/>
            <pc:sldMk cId="2117202287" sldId="268"/>
            <ac:grpSpMk id="33" creationId="{8392E212-254A-B77C-EFB2-2A35A73924E9}"/>
          </ac:grpSpMkLst>
        </pc:grpChg>
        <pc:grpChg chg="del">
          <ac:chgData name="Bakhtiar Tirta S" userId="21d756be12e794c2" providerId="LiveId" clId="{9B0CC0AC-9883-4199-891B-2B03B25E039C}" dt="2023-12-17T05:37:19.091" v="1371" actId="165"/>
          <ac:grpSpMkLst>
            <pc:docMk/>
            <pc:sldMk cId="2117202287" sldId="268"/>
            <ac:grpSpMk id="35" creationId="{3E283432-EB79-3C0A-837E-0100F345E062}"/>
          </ac:grpSpMkLst>
        </pc:grpChg>
        <pc:picChg chg="del">
          <ac:chgData name="Bakhtiar Tirta S" userId="21d756be12e794c2" providerId="LiveId" clId="{9B0CC0AC-9883-4199-891B-2B03B25E039C}" dt="2023-12-17T05:15:05.855" v="1122" actId="478"/>
          <ac:picMkLst>
            <pc:docMk/>
            <pc:sldMk cId="2117202287" sldId="268"/>
            <ac:picMk id="2" creationId="{3B8D1976-1348-FD09-557F-488E27A202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712CA-FE39-46FE-8D0C-50395FC954E4}" type="datetimeFigureOut">
              <a:rPr lang="en-ID" smtClean="0"/>
              <a:t>03/01/2024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B88A-BC2E-4290-9FEE-A37599A851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837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FB88A-BC2E-4290-9FEE-A37599A851E3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657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FB88A-BC2E-4290-9FEE-A37599A851E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470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5483483" y="1973474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8230981" y="5259964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908090" y="3142290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5880843" y="752906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3" name="Group 9">
            <a:extLst>
              <a:ext uri="{FF2B5EF4-FFF2-40B4-BE49-F238E27FC236}">
                <a16:creationId xmlns:a16="http://schemas.microsoft.com/office/drawing/2014/main" id="{F7E1D215-3E4F-7613-47C6-A8E41E0C692E}"/>
              </a:ext>
            </a:extLst>
          </p:cNvPr>
          <p:cNvGrpSpPr/>
          <p:nvPr/>
        </p:nvGrpSpPr>
        <p:grpSpPr>
          <a:xfrm>
            <a:off x="6963931" y="4193783"/>
            <a:ext cx="2271679" cy="1967285"/>
            <a:chOff x="0" y="0"/>
            <a:chExt cx="3619627" cy="3134614"/>
          </a:xfrm>
        </p:grpSpPr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2A50EDF7-532A-FB5B-F6F4-0F7E1A6D47C0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14854F77-EA7F-E53F-8CC4-FEABE8310397}"/>
              </a:ext>
            </a:extLst>
          </p:cNvPr>
          <p:cNvGrpSpPr/>
          <p:nvPr/>
        </p:nvGrpSpPr>
        <p:grpSpPr>
          <a:xfrm>
            <a:off x="762000" y="395034"/>
            <a:ext cx="9639301" cy="1292732"/>
            <a:chOff x="0" y="0"/>
            <a:chExt cx="11016541" cy="1723643"/>
          </a:xfrm>
        </p:grpSpPr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EB21BDC7-32C0-2E09-2215-F42CDF817335}"/>
                </a:ext>
              </a:extLst>
            </p:cNvPr>
            <p:cNvSpPr txBox="1"/>
            <p:nvPr/>
          </p:nvSpPr>
          <p:spPr>
            <a:xfrm>
              <a:off x="1380620" y="82168"/>
              <a:ext cx="9635921" cy="16414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ID" sz="4000" b="1" i="0" u="none" strike="noStrike" dirty="0" err="1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Implementasi</a:t>
              </a:r>
              <a:r>
                <a:rPr lang="en-ID" sz="4000" b="1" i="0" u="none" strike="noStrike" dirty="0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 </a:t>
              </a:r>
              <a:r>
                <a:rPr lang="en-ID" sz="4000" b="1" i="0" u="none" strike="noStrike" dirty="0" err="1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Menggunakan</a:t>
              </a:r>
              <a:r>
                <a:rPr lang="en-ID" sz="4000" b="1" i="0" u="none" strike="noStrike" dirty="0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 Bahasa </a:t>
              </a:r>
              <a:r>
                <a:rPr lang="en-ID" sz="4000" b="1" i="0" u="none" strike="noStrike" dirty="0" err="1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Pemrograman</a:t>
              </a:r>
              <a:r>
                <a:rPr lang="en-ID" sz="4000" b="1" i="0" u="none" strike="noStrike" dirty="0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 Python</a:t>
              </a:r>
              <a:endParaRPr lang="en-ID" sz="4000" b="1" dirty="0">
                <a:solidFill>
                  <a:schemeClr val="bg1"/>
                </a:solidFill>
                <a:effectLst/>
                <a:latin typeface="Fira Sans Medium" panose="020B0603050000020004" pitchFamily="34" charset="0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813EE69-4CD0-F80D-C6F0-A2D553634AE1}"/>
                </a:ext>
              </a:extLst>
            </p:cNvPr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561C19-CC5E-2CF2-C905-76743E40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880" y="10773302"/>
            <a:ext cx="6511153" cy="947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66F409-41F7-83E3-5E69-9DFED013404F}"/>
              </a:ext>
            </a:extLst>
          </p:cNvPr>
          <p:cNvSpPr txBox="1"/>
          <p:nvPr/>
        </p:nvSpPr>
        <p:spPr>
          <a:xfrm>
            <a:off x="1996602" y="3750390"/>
            <a:ext cx="8137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i="0" u="none" strike="noStrike" dirty="0">
                <a:solidFill>
                  <a:schemeClr val="bg1"/>
                </a:solidFill>
                <a:effectLst/>
                <a:latin typeface="Fira Sans Medium" panose="020B0603050000020004" pitchFamily="34" charset="0"/>
              </a:rPr>
              <a:t>Output yang di </a:t>
            </a:r>
            <a:r>
              <a:rPr lang="en-ID" sz="4000" b="1" i="0" u="none" strike="noStrike" dirty="0" err="1">
                <a:solidFill>
                  <a:schemeClr val="bg1"/>
                </a:solidFill>
                <a:effectLst/>
                <a:latin typeface="Fira Sans Medium" panose="020B0603050000020004" pitchFamily="34" charset="0"/>
              </a:rPr>
              <a:t>hasilkan</a:t>
            </a:r>
            <a:r>
              <a:rPr lang="en-ID" sz="4000" b="1" i="0" u="none" strike="noStrike" dirty="0">
                <a:solidFill>
                  <a:schemeClr val="bg1"/>
                </a:solidFill>
                <a:effectLst/>
                <a:latin typeface="Fira Sans Medium" panose="020B0603050000020004" pitchFamily="34" charset="0"/>
              </a:rPr>
              <a:t> :</a:t>
            </a:r>
            <a:endParaRPr lang="en-ID" sz="4000" b="1" dirty="0">
              <a:solidFill>
                <a:schemeClr val="bg1"/>
              </a:solidFill>
              <a:latin typeface="Fira Sans Medium" panose="020B06030500000200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45A35E-D990-D585-15DA-133FC982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95" y="3248728"/>
            <a:ext cx="8574060" cy="21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7">
            <a:extLst>
              <a:ext uri="{FF2B5EF4-FFF2-40B4-BE49-F238E27FC236}">
                <a16:creationId xmlns:a16="http://schemas.microsoft.com/office/drawing/2014/main" id="{6C722329-D5CD-689F-001C-1E2F4DEED0C6}"/>
              </a:ext>
            </a:extLst>
          </p:cNvPr>
          <p:cNvGrpSpPr/>
          <p:nvPr/>
        </p:nvGrpSpPr>
        <p:grpSpPr>
          <a:xfrm>
            <a:off x="18870288" y="10506065"/>
            <a:ext cx="4201515" cy="3638531"/>
            <a:chOff x="0" y="0"/>
            <a:chExt cx="3619627" cy="3134614"/>
          </a:xfrm>
        </p:grpSpPr>
        <p:sp>
          <p:nvSpPr>
            <p:cNvPr id="3" name="Freeform 28">
              <a:extLst>
                <a:ext uri="{FF2B5EF4-FFF2-40B4-BE49-F238E27FC236}">
                  <a16:creationId xmlns:a16="http://schemas.microsoft.com/office/drawing/2014/main" id="{B6714CEB-EA1E-91D6-9154-7E4DF78E9F3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BA210DE5-6A03-ECEC-E2FF-C7F8F166A7F5}"/>
              </a:ext>
            </a:extLst>
          </p:cNvPr>
          <p:cNvGrpSpPr/>
          <p:nvPr/>
        </p:nvGrpSpPr>
        <p:grpSpPr>
          <a:xfrm>
            <a:off x="19528694" y="7552647"/>
            <a:ext cx="2977778" cy="2578770"/>
            <a:chOff x="0" y="0"/>
            <a:chExt cx="3619627" cy="3134614"/>
          </a:xfrm>
        </p:grpSpPr>
        <p:sp>
          <p:nvSpPr>
            <p:cNvPr id="5" name="Freeform 26">
              <a:extLst>
                <a:ext uri="{FF2B5EF4-FFF2-40B4-BE49-F238E27FC236}">
                  <a16:creationId xmlns:a16="http://schemas.microsoft.com/office/drawing/2014/main" id="{1DDE2A8B-DBC3-7339-0499-373FE060BD8B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1" name="Group 29">
            <a:extLst>
              <a:ext uri="{FF2B5EF4-FFF2-40B4-BE49-F238E27FC236}">
                <a16:creationId xmlns:a16="http://schemas.microsoft.com/office/drawing/2014/main" id="{FF5D66FD-4480-2A8E-0836-B0D8B6FEDB9B}"/>
              </a:ext>
            </a:extLst>
          </p:cNvPr>
          <p:cNvGrpSpPr/>
          <p:nvPr/>
        </p:nvGrpSpPr>
        <p:grpSpPr>
          <a:xfrm>
            <a:off x="19776888" y="4855597"/>
            <a:ext cx="2481390" cy="2148895"/>
            <a:chOff x="0" y="0"/>
            <a:chExt cx="3619627" cy="3134614"/>
          </a:xfrm>
        </p:grpSpPr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5D65FDA8-B919-5FA6-BD2C-0FE13F352D5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  <p:extLst>
      <p:ext uri="{BB962C8B-B14F-4D97-AF65-F5344CB8AC3E}">
        <p14:creationId xmlns:p14="http://schemas.microsoft.com/office/powerpoint/2010/main" val="421218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>
            <a:off x="16799111" y="7408636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406084" y="7408636"/>
            <a:ext cx="4201515" cy="3638531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5316200" y="5600700"/>
            <a:ext cx="2481390" cy="2148895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id="{4803DE26-73E8-4446-6204-D370D095AC56}"/>
              </a:ext>
            </a:extLst>
          </p:cNvPr>
          <p:cNvGrpSpPr/>
          <p:nvPr/>
        </p:nvGrpSpPr>
        <p:grpSpPr>
          <a:xfrm>
            <a:off x="3389015" y="11696700"/>
            <a:ext cx="2141618" cy="1854652"/>
            <a:chOff x="0" y="0"/>
            <a:chExt cx="3619627" cy="3134614"/>
          </a:xfrm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7FEF52D6-E782-E33B-476E-2274BD35EBC3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34" name="Freeform 9">
            <a:extLst>
              <a:ext uri="{FF2B5EF4-FFF2-40B4-BE49-F238E27FC236}">
                <a16:creationId xmlns:a16="http://schemas.microsoft.com/office/drawing/2014/main" id="{F5EE9C36-CE6E-166D-4561-D0C83EB4641B}"/>
              </a:ext>
            </a:extLst>
          </p:cNvPr>
          <p:cNvSpPr/>
          <p:nvPr/>
        </p:nvSpPr>
        <p:spPr>
          <a:xfrm>
            <a:off x="-279400" y="11273732"/>
            <a:ext cx="3034530" cy="2627917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6C3BD17F-3CCF-68B3-1B84-423F87A63F44}"/>
              </a:ext>
            </a:extLst>
          </p:cNvPr>
          <p:cNvSpPr/>
          <p:nvPr/>
        </p:nvSpPr>
        <p:spPr>
          <a:xfrm>
            <a:off x="-6662825" y="9859988"/>
            <a:ext cx="6383425" cy="5528076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</p:spPr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17B1D8DF-C40F-D307-DCC1-22A5666EFFEA}"/>
              </a:ext>
            </a:extLst>
          </p:cNvPr>
          <p:cNvSpPr txBox="1">
            <a:spLocks/>
          </p:cNvSpPr>
          <p:nvPr/>
        </p:nvSpPr>
        <p:spPr>
          <a:xfrm>
            <a:off x="2413798" y="2459994"/>
            <a:ext cx="10591800" cy="24673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Pengujian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membandingkan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ruangan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kosong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hasil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greedy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manual. Data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jadwal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kuliah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diinput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hasilnya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menunjukkan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bahwa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greedy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ruangan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kosong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banyak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12">
            <a:extLst>
              <a:ext uri="{FF2B5EF4-FFF2-40B4-BE49-F238E27FC236}">
                <a16:creationId xmlns:a16="http://schemas.microsoft.com/office/drawing/2014/main" id="{F8042A0D-611E-870F-0230-9D9FCC8861DB}"/>
              </a:ext>
            </a:extLst>
          </p:cNvPr>
          <p:cNvGrpSpPr/>
          <p:nvPr/>
        </p:nvGrpSpPr>
        <p:grpSpPr>
          <a:xfrm>
            <a:off x="1028699" y="1028700"/>
            <a:ext cx="12377385" cy="586200"/>
            <a:chOff x="0" y="0"/>
            <a:chExt cx="13280423" cy="781600"/>
          </a:xfrm>
        </p:grpSpPr>
        <p:sp>
          <p:nvSpPr>
            <p:cNvPr id="44" name="TextBox 13">
              <a:extLst>
                <a:ext uri="{FF2B5EF4-FFF2-40B4-BE49-F238E27FC236}">
                  <a16:creationId xmlns:a16="http://schemas.microsoft.com/office/drawing/2014/main" id="{CAD8ABD9-3220-3898-3991-7B5F2312A442}"/>
                </a:ext>
              </a:extLst>
            </p:cNvPr>
            <p:cNvSpPr txBox="1"/>
            <p:nvPr/>
          </p:nvSpPr>
          <p:spPr>
            <a:xfrm>
              <a:off x="1380620" y="82168"/>
              <a:ext cx="11899803" cy="6625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5000" b="1" dirty="0" err="1">
                  <a:solidFill>
                    <a:srgbClr val="000000"/>
                  </a:solidFill>
                  <a:latin typeface="Fira Sans Medium"/>
                </a:rPr>
                <a:t>Pengujian</a:t>
              </a:r>
              <a:r>
                <a:rPr lang="en-US" sz="5000" b="1" dirty="0">
                  <a:solidFill>
                    <a:srgbClr val="000000"/>
                  </a:solidFill>
                  <a:latin typeface="Fira Sans Medium"/>
                </a:rPr>
                <a:t> </a:t>
              </a:r>
              <a:r>
                <a:rPr lang="en-US" sz="5000" b="1" dirty="0" err="1">
                  <a:solidFill>
                    <a:srgbClr val="000000"/>
                  </a:solidFill>
                  <a:latin typeface="Fira Sans Medium"/>
                </a:rPr>
                <a:t>hasil</a:t>
              </a:r>
              <a:r>
                <a:rPr lang="en-US" sz="5000" b="1" dirty="0">
                  <a:solidFill>
                    <a:srgbClr val="000000"/>
                  </a:solidFill>
                  <a:latin typeface="Fira Sans Medium"/>
                </a:rPr>
                <a:t> </a:t>
              </a:r>
              <a:r>
                <a:rPr lang="en-US" sz="5000" b="1" dirty="0" err="1">
                  <a:solidFill>
                    <a:srgbClr val="000000"/>
                  </a:solidFill>
                  <a:latin typeface="Fira Sans Medium"/>
                </a:rPr>
                <a:t>penerapan</a:t>
              </a:r>
              <a:r>
                <a:rPr lang="en-US" sz="5000" b="1" dirty="0">
                  <a:solidFill>
                    <a:srgbClr val="000000"/>
                  </a:solidFill>
                  <a:latin typeface="Fira Sans Medium"/>
                </a:rPr>
                <a:t> </a:t>
              </a:r>
              <a:r>
                <a:rPr lang="en-US" sz="5000" b="1" dirty="0" err="1">
                  <a:solidFill>
                    <a:srgbClr val="000000"/>
                  </a:solidFill>
                  <a:latin typeface="Fira Sans Medium"/>
                </a:rPr>
                <a:t>algoritma</a:t>
              </a:r>
              <a:endParaRPr lang="en-US" sz="5000" b="1" dirty="0">
                <a:solidFill>
                  <a:srgbClr val="000000"/>
                </a:solidFill>
                <a:latin typeface="Fira Sans Medium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3F20EBD-1865-42C0-876D-A0DB65FCE90B}"/>
                </a:ext>
              </a:extLst>
            </p:cNvPr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Freeform 4">
            <a:extLst>
              <a:ext uri="{FF2B5EF4-FFF2-40B4-BE49-F238E27FC236}">
                <a16:creationId xmlns:a16="http://schemas.microsoft.com/office/drawing/2014/main" id="{776907BA-AB0C-8B9F-E2E2-F38BF1BBFFC2}"/>
              </a:ext>
            </a:extLst>
          </p:cNvPr>
          <p:cNvSpPr/>
          <p:nvPr/>
        </p:nvSpPr>
        <p:spPr>
          <a:xfrm rot="10800000">
            <a:off x="-5975361" y="10045036"/>
            <a:ext cx="4985461" cy="4317433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B6A69F1-1566-E0CB-B116-A3BE7CB7D3B8}"/>
              </a:ext>
            </a:extLst>
          </p:cNvPr>
          <p:cNvSpPr/>
          <p:nvPr/>
        </p:nvSpPr>
        <p:spPr>
          <a:xfrm rot="10800000">
            <a:off x="-1608138" y="12729440"/>
            <a:ext cx="3480308" cy="3013963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1DD6D244-8836-2058-BEAE-C3887D8D6E9E}"/>
              </a:ext>
            </a:extLst>
          </p:cNvPr>
          <p:cNvSpPr/>
          <p:nvPr/>
        </p:nvSpPr>
        <p:spPr>
          <a:xfrm rot="10800000">
            <a:off x="-1889190" y="9266247"/>
            <a:ext cx="1798578" cy="1557577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B181907-F2B4-F403-8D4E-483B56959E9D}"/>
              </a:ext>
            </a:extLst>
          </p:cNvPr>
          <p:cNvSpPr/>
          <p:nvPr/>
        </p:nvSpPr>
        <p:spPr>
          <a:xfrm rot="10800000">
            <a:off x="-4368292" y="13056101"/>
            <a:ext cx="3378391" cy="2925703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</p:spPr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D408772-2D27-F71B-F712-9D9310EBC6BD}"/>
              </a:ext>
            </a:extLst>
          </p:cNvPr>
          <p:cNvSpPr txBox="1"/>
          <p:nvPr/>
        </p:nvSpPr>
        <p:spPr>
          <a:xfrm>
            <a:off x="-3640208" y="14198321"/>
            <a:ext cx="5231327" cy="29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F4F4F4"/>
                </a:solidFill>
                <a:latin typeface="Fira Sans"/>
              </a:rPr>
              <a:t>Ke Halaman Agenda</a:t>
            </a:r>
          </a:p>
        </p:txBody>
      </p:sp>
    </p:spTree>
    <p:extLst>
      <p:ext uri="{BB962C8B-B14F-4D97-AF65-F5344CB8AC3E}">
        <p14:creationId xmlns:p14="http://schemas.microsoft.com/office/powerpoint/2010/main" val="2117202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67600" y="1028700"/>
            <a:ext cx="6172200" cy="1269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>
                <a:solidFill>
                  <a:srgbClr val="000000"/>
                </a:solidFill>
                <a:latin typeface="Fira Sans Medium"/>
              </a:rPr>
              <a:t>Kesimpulan</a:t>
            </a:r>
          </a:p>
        </p:txBody>
      </p:sp>
      <p:sp>
        <p:nvSpPr>
          <p:cNvPr id="4" name="Freeform 4"/>
          <p:cNvSpPr/>
          <p:nvPr/>
        </p:nvSpPr>
        <p:spPr>
          <a:xfrm rot="10800000">
            <a:off x="-1306086" y="4784384"/>
            <a:ext cx="4985461" cy="4317433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</p:spPr>
      </p:sp>
      <p:sp>
        <p:nvSpPr>
          <p:cNvPr id="6" name="Freeform 6"/>
          <p:cNvSpPr/>
          <p:nvPr/>
        </p:nvSpPr>
        <p:spPr>
          <a:xfrm rot="10800000">
            <a:off x="3061137" y="7468788"/>
            <a:ext cx="3480308" cy="3013963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</p:spPr>
      </p:sp>
      <p:sp>
        <p:nvSpPr>
          <p:cNvPr id="8" name="Freeform 8"/>
          <p:cNvSpPr/>
          <p:nvPr/>
        </p:nvSpPr>
        <p:spPr>
          <a:xfrm rot="10800000">
            <a:off x="2780085" y="4005595"/>
            <a:ext cx="1798578" cy="1557577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</p:spPr>
      </p:sp>
      <p:sp>
        <p:nvSpPr>
          <p:cNvPr id="10" name="Freeform 10"/>
          <p:cNvSpPr/>
          <p:nvPr/>
        </p:nvSpPr>
        <p:spPr>
          <a:xfrm rot="10800000">
            <a:off x="300983" y="7795449"/>
            <a:ext cx="3378391" cy="2925703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20" name="TextBox 20"/>
          <p:cNvSpPr txBox="1"/>
          <p:nvPr/>
        </p:nvSpPr>
        <p:spPr>
          <a:xfrm>
            <a:off x="1029067" y="8937669"/>
            <a:ext cx="5231327" cy="29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 u="sng" dirty="0">
                <a:solidFill>
                  <a:srgbClr val="F4F4F4"/>
                </a:solidFill>
                <a:latin typeface="Fira Sans"/>
              </a:rPr>
              <a:t>Ke Halaman Agenda</a:t>
            </a: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F5875E03-C538-5BBE-E1DA-FB5803A5171F}"/>
              </a:ext>
            </a:extLst>
          </p:cNvPr>
          <p:cNvGrpSpPr/>
          <p:nvPr/>
        </p:nvGrpSpPr>
        <p:grpSpPr>
          <a:xfrm>
            <a:off x="14086485" y="11620500"/>
            <a:ext cx="4201515" cy="3638531"/>
            <a:chOff x="0" y="0"/>
            <a:chExt cx="3619627" cy="3134614"/>
          </a:xfrm>
        </p:grpSpPr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1AD02EC7-F0F9-9347-11CE-5C8B0C659F9B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C92F1B16-B674-3F03-7EBD-D5C4F962677B}"/>
              </a:ext>
            </a:extLst>
          </p:cNvPr>
          <p:cNvGrpSpPr/>
          <p:nvPr/>
        </p:nvGrpSpPr>
        <p:grpSpPr>
          <a:xfrm>
            <a:off x="18288000" y="11073764"/>
            <a:ext cx="2977778" cy="2578770"/>
            <a:chOff x="0" y="0"/>
            <a:chExt cx="3619627" cy="3134614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B8B2E14D-FCE4-ADE1-69A6-9D9869F8623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9">
            <a:extLst>
              <a:ext uri="{FF2B5EF4-FFF2-40B4-BE49-F238E27FC236}">
                <a16:creationId xmlns:a16="http://schemas.microsoft.com/office/drawing/2014/main" id="{2FDC4255-AAAD-723B-50A9-01DA4F119890}"/>
              </a:ext>
            </a:extLst>
          </p:cNvPr>
          <p:cNvGrpSpPr/>
          <p:nvPr/>
        </p:nvGrpSpPr>
        <p:grpSpPr>
          <a:xfrm>
            <a:off x="20726400" y="9136834"/>
            <a:ext cx="2481390" cy="2148895"/>
            <a:chOff x="0" y="0"/>
            <a:chExt cx="3619627" cy="3134614"/>
          </a:xfrm>
        </p:grpSpPr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8F39B71A-7538-99DB-8B73-2A2373D1A330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8A72DE-B399-4459-E34D-C18D1E1AFC8D}"/>
              </a:ext>
            </a:extLst>
          </p:cNvPr>
          <p:cNvSpPr txBox="1"/>
          <p:nvPr/>
        </p:nvSpPr>
        <p:spPr>
          <a:xfrm>
            <a:off x="6862004" y="2905503"/>
            <a:ext cx="8534400" cy="375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greedy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mengoptimalkan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JTIK. Kesimpulan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menyimpulkan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greedy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meminimalisir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isu-isu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JTIK. Saran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aspek-aspek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humanis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penjadwalan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jeda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istirahat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preferensi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jam </a:t>
            </a:r>
            <a:r>
              <a:rPr lang="en-ID" sz="2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ID" sz="2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27AEF32-A7C3-D501-9E1F-514820C57191}"/>
              </a:ext>
            </a:extLst>
          </p:cNvPr>
          <p:cNvSpPr/>
          <p:nvPr/>
        </p:nvSpPr>
        <p:spPr>
          <a:xfrm rot="10800000">
            <a:off x="4733760" y="992290"/>
            <a:ext cx="6280861" cy="5049528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</p:spPr>
        <p:txBody>
          <a:bodyPr/>
          <a:lstStyle/>
          <a:p>
            <a:endParaRPr lang="en-ID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17BD05CC-65AF-F734-D667-EE763DEC2C13}"/>
              </a:ext>
            </a:extLst>
          </p:cNvPr>
          <p:cNvSpPr/>
          <p:nvPr/>
        </p:nvSpPr>
        <p:spPr>
          <a:xfrm rot="10800000">
            <a:off x="9632568" y="4723168"/>
            <a:ext cx="3480308" cy="3013963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</p:spPr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0F45DB9-1E8A-D83F-EED1-A3A15E3D267B}"/>
              </a:ext>
            </a:extLst>
          </p:cNvPr>
          <p:cNvSpPr/>
          <p:nvPr/>
        </p:nvSpPr>
        <p:spPr>
          <a:xfrm rot="10800000">
            <a:off x="9930174" y="7874867"/>
            <a:ext cx="1798578" cy="1557577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</p:spPr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0E2F1B2B-7E38-3529-18AF-B5E51C335A79}"/>
              </a:ext>
            </a:extLst>
          </p:cNvPr>
          <p:cNvSpPr/>
          <p:nvPr/>
        </p:nvSpPr>
        <p:spPr>
          <a:xfrm rot="10800000">
            <a:off x="6966238" y="6274280"/>
            <a:ext cx="3378391" cy="2925703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</p:spPr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CDDB25EE-4C97-982C-5E05-9B9FA3649055}"/>
              </a:ext>
            </a:extLst>
          </p:cNvPr>
          <p:cNvSpPr txBox="1"/>
          <p:nvPr/>
        </p:nvSpPr>
        <p:spPr>
          <a:xfrm>
            <a:off x="6216767" y="2955036"/>
            <a:ext cx="5975233" cy="1426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8000" dirty="0">
                <a:solidFill>
                  <a:srgbClr val="F4F4F4"/>
                </a:solidFill>
                <a:latin typeface="Fira Sans"/>
              </a:rPr>
              <a:t>THANK</a:t>
            </a:r>
          </a:p>
          <a:p>
            <a:pPr>
              <a:lnSpc>
                <a:spcPts val="2380"/>
              </a:lnSpc>
              <a:spcBef>
                <a:spcPct val="0"/>
              </a:spcBef>
            </a:pPr>
            <a:endParaRPr lang="en-US" sz="8000" dirty="0">
              <a:solidFill>
                <a:srgbClr val="F4F4F4"/>
              </a:solidFill>
              <a:latin typeface="Fira Sans"/>
            </a:endParaRPr>
          </a:p>
          <a:p>
            <a:pPr>
              <a:lnSpc>
                <a:spcPts val="2380"/>
              </a:lnSpc>
              <a:spcBef>
                <a:spcPct val="0"/>
              </a:spcBef>
            </a:pPr>
            <a:endParaRPr lang="en-US" sz="8000" dirty="0">
              <a:solidFill>
                <a:srgbClr val="F4F4F4"/>
              </a:solidFill>
              <a:latin typeface="Fira Sans"/>
            </a:endParaRPr>
          </a:p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8000" dirty="0">
                <a:solidFill>
                  <a:srgbClr val="F4F4F4"/>
                </a:solidFill>
                <a:latin typeface="Fira Sans"/>
              </a:rP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54351"/>
            <a:ext cx="10202605" cy="6140638"/>
            <a:chOff x="0" y="-909469"/>
            <a:chExt cx="13603473" cy="8187517"/>
          </a:xfrm>
        </p:grpSpPr>
        <p:sp>
          <p:nvSpPr>
            <p:cNvPr id="3" name="TextBox 3"/>
            <p:cNvSpPr txBox="1"/>
            <p:nvPr/>
          </p:nvSpPr>
          <p:spPr>
            <a:xfrm>
              <a:off x="0" y="-909469"/>
              <a:ext cx="13603473" cy="4924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rtl="0">
                <a:spcBef>
                  <a:spcPts val="1200"/>
                </a:spcBef>
                <a:spcAft>
                  <a:spcPts val="0"/>
                </a:spcAft>
              </a:pPr>
              <a:r>
                <a:rPr lang="en-ID" sz="6000" b="1" i="0" u="none" strike="noStrike" dirty="0">
                  <a:solidFill>
                    <a:srgbClr val="000000"/>
                  </a:solidFill>
                  <a:effectLst/>
                  <a:latin typeface="Fira Sans Bold" panose="020B0803050000020004" pitchFamily="34" charset="0"/>
                </a:rPr>
                <a:t>ALGORITMA GREEDY UNTUK OPTIMALISASI RUANGAN DALAM PENYUSUNAN JADWAL PERKULIAHAN</a:t>
              </a:r>
              <a:endParaRPr lang="en-ID" sz="6000" dirty="0">
                <a:effectLst/>
                <a:latin typeface="Fira Sans Bold" panose="020B08030500000200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920745"/>
              <a:ext cx="13603473" cy="3357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39"/>
                </a:lnSpc>
              </a:pPr>
              <a:endParaRPr/>
            </a:p>
            <a:p>
              <a:pPr>
                <a:lnSpc>
                  <a:spcPts val="5039"/>
                </a:lnSpc>
              </a:pPr>
              <a:endParaRPr/>
            </a:p>
            <a:p>
              <a:pPr>
                <a:lnSpc>
                  <a:spcPts val="5039"/>
                </a:lnSpc>
              </a:pPr>
              <a:endParaRPr/>
            </a:p>
            <a:p>
              <a:pPr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Fira Sans Light"/>
                </a:rPr>
                <a:t>Deskripsi singkat di sini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3" name="Group 9">
            <a:extLst>
              <a:ext uri="{FF2B5EF4-FFF2-40B4-BE49-F238E27FC236}">
                <a16:creationId xmlns:a16="http://schemas.microsoft.com/office/drawing/2014/main" id="{F7E1D215-3E4F-7613-47C6-A8E41E0C692E}"/>
              </a:ext>
            </a:extLst>
          </p:cNvPr>
          <p:cNvGrpSpPr/>
          <p:nvPr/>
        </p:nvGrpSpPr>
        <p:grpSpPr>
          <a:xfrm>
            <a:off x="16517433" y="123368"/>
            <a:ext cx="2271679" cy="1967285"/>
            <a:chOff x="0" y="0"/>
            <a:chExt cx="3619627" cy="3134614"/>
          </a:xfrm>
        </p:grpSpPr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2A50EDF7-532A-FB5B-F6F4-0F7E1A6D47C0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D" dirty="0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E39C91-977A-E421-39D1-F986BFF0CA3F}"/>
              </a:ext>
            </a:extLst>
          </p:cNvPr>
          <p:cNvCxnSpPr>
            <a:cxnSpLocks/>
          </p:cNvCxnSpPr>
          <p:nvPr/>
        </p:nvCxnSpPr>
        <p:spPr>
          <a:xfrm>
            <a:off x="1028700" y="-11124000"/>
            <a:ext cx="0" cy="11124000"/>
          </a:xfrm>
          <a:prstGeom prst="line">
            <a:avLst/>
          </a:prstGeom>
          <a:ln w="381000" cap="flat" cmpd="tri" algn="ctr">
            <a:solidFill>
              <a:srgbClr val="00A18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C106F3-A693-49D9-F6A2-56C3FE5491FA}"/>
              </a:ext>
            </a:extLst>
          </p:cNvPr>
          <p:cNvCxnSpPr>
            <a:cxnSpLocks/>
          </p:cNvCxnSpPr>
          <p:nvPr/>
        </p:nvCxnSpPr>
        <p:spPr>
          <a:xfrm>
            <a:off x="3505200" y="11339303"/>
            <a:ext cx="0" cy="11124000"/>
          </a:xfrm>
          <a:prstGeom prst="line">
            <a:avLst/>
          </a:prstGeom>
          <a:ln w="381000" cap="flat" cmpd="tri" algn="ctr">
            <a:solidFill>
              <a:srgbClr val="00A18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047BAE-75FB-3116-47B3-D6561E94F613}"/>
              </a:ext>
            </a:extLst>
          </p:cNvPr>
          <p:cNvCxnSpPr>
            <a:cxnSpLocks/>
          </p:cNvCxnSpPr>
          <p:nvPr/>
        </p:nvCxnSpPr>
        <p:spPr>
          <a:xfrm>
            <a:off x="2075367" y="-12001500"/>
            <a:ext cx="0" cy="11124000"/>
          </a:xfrm>
          <a:prstGeom prst="line">
            <a:avLst/>
          </a:prstGeom>
          <a:ln w="3810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2">
            <a:extLst>
              <a:ext uri="{FF2B5EF4-FFF2-40B4-BE49-F238E27FC236}">
                <a16:creationId xmlns:a16="http://schemas.microsoft.com/office/drawing/2014/main" id="{9CFF61FD-A994-820C-D227-0E574027DFD8}"/>
              </a:ext>
            </a:extLst>
          </p:cNvPr>
          <p:cNvGrpSpPr/>
          <p:nvPr/>
        </p:nvGrpSpPr>
        <p:grpSpPr>
          <a:xfrm>
            <a:off x="1028699" y="1028700"/>
            <a:ext cx="9486900" cy="586200"/>
            <a:chOff x="0" y="0"/>
            <a:chExt cx="10842366" cy="781600"/>
          </a:xfrm>
        </p:grpSpPr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49FD2472-6728-47CB-92C1-73A7F445EFA8}"/>
                </a:ext>
              </a:extLst>
            </p:cNvPr>
            <p:cNvSpPr txBox="1"/>
            <p:nvPr/>
          </p:nvSpPr>
          <p:spPr>
            <a:xfrm>
              <a:off x="1293954" y="104415"/>
              <a:ext cx="9548412" cy="5991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000000"/>
                  </a:solidFill>
                  <a:latin typeface="Fira Sans Medium"/>
                </a:rPr>
                <a:t>Project Akhir Desain </a:t>
              </a:r>
              <a:r>
                <a:rPr lang="en-US" sz="3600" b="1" dirty="0" err="1">
                  <a:solidFill>
                    <a:srgbClr val="000000"/>
                  </a:solidFill>
                  <a:latin typeface="Fira Sans Medium"/>
                </a:rPr>
                <a:t>Analisis</a:t>
              </a:r>
              <a:r>
                <a:rPr lang="en-US" sz="3600" b="1" dirty="0">
                  <a:solidFill>
                    <a:srgbClr val="000000"/>
                  </a:solidFill>
                  <a:latin typeface="Fira Sans Medium"/>
                </a:rPr>
                <a:t> </a:t>
              </a:r>
              <a:r>
                <a:rPr lang="en-US" sz="3600" b="1" dirty="0" err="1">
                  <a:solidFill>
                    <a:srgbClr val="000000"/>
                  </a:solidFill>
                  <a:latin typeface="Fira Sans Medium"/>
                </a:rPr>
                <a:t>Algoritma</a:t>
              </a:r>
              <a:endParaRPr lang="en-US" sz="3600" b="1" dirty="0">
                <a:solidFill>
                  <a:srgbClr val="000000"/>
                </a:solidFill>
                <a:latin typeface="Fira Sans Medium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51E5ADF8-EA7E-E13F-CA27-7E65658D64A0}"/>
                </a:ext>
              </a:extLst>
            </p:cNvPr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270266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">
            <a:extLst>
              <a:ext uri="{FF2B5EF4-FFF2-40B4-BE49-F238E27FC236}">
                <a16:creationId xmlns:a16="http://schemas.microsoft.com/office/drawing/2014/main" id="{E600DD6E-7470-A8D2-CC5B-92CF958D069E}"/>
              </a:ext>
            </a:extLst>
          </p:cNvPr>
          <p:cNvGrpSpPr/>
          <p:nvPr/>
        </p:nvGrpSpPr>
        <p:grpSpPr>
          <a:xfrm>
            <a:off x="22747405" y="-2437111"/>
            <a:ext cx="4970154" cy="4304177"/>
            <a:chOff x="0" y="0"/>
            <a:chExt cx="3619627" cy="3134614"/>
          </a:xfrm>
        </p:grpSpPr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EC1B8B90-D1A5-BF5E-E1E9-E17043247733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4" name="Group 9">
            <a:extLst>
              <a:ext uri="{FF2B5EF4-FFF2-40B4-BE49-F238E27FC236}">
                <a16:creationId xmlns:a16="http://schemas.microsoft.com/office/drawing/2014/main" id="{9AD15506-2A25-1DAC-552B-EA6E930ECF15}"/>
              </a:ext>
            </a:extLst>
          </p:cNvPr>
          <p:cNvGrpSpPr/>
          <p:nvPr/>
        </p:nvGrpSpPr>
        <p:grpSpPr>
          <a:xfrm>
            <a:off x="18812416" y="4429980"/>
            <a:ext cx="2271679" cy="1967285"/>
            <a:chOff x="0" y="0"/>
            <a:chExt cx="3619627" cy="3134614"/>
          </a:xfrm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3941398C-45C9-4D80-C538-6D037CBDADC2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DD24D04D-E7CB-D7A7-8393-C89515809B0A}"/>
              </a:ext>
            </a:extLst>
          </p:cNvPr>
          <p:cNvGrpSpPr/>
          <p:nvPr/>
        </p:nvGrpSpPr>
        <p:grpSpPr>
          <a:xfrm>
            <a:off x="20082621" y="1435266"/>
            <a:ext cx="2271679" cy="1967285"/>
            <a:chOff x="0" y="-555318"/>
            <a:chExt cx="3619627" cy="3134614"/>
          </a:xfrm>
        </p:grpSpPr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5E61B3AE-DB23-043A-91E3-C6460D78CB70}"/>
                </a:ext>
              </a:extLst>
            </p:cNvPr>
            <p:cNvSpPr/>
            <p:nvPr/>
          </p:nvSpPr>
          <p:spPr>
            <a:xfrm>
              <a:off x="0" y="-555318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ID" dirty="0"/>
            </a:p>
          </p:txBody>
        </p:sp>
      </p:grpSp>
      <p:grpSp>
        <p:nvGrpSpPr>
          <p:cNvPr id="76" name="Group 11">
            <a:extLst>
              <a:ext uri="{FF2B5EF4-FFF2-40B4-BE49-F238E27FC236}">
                <a16:creationId xmlns:a16="http://schemas.microsoft.com/office/drawing/2014/main" id="{1027EE9E-0962-E70C-52F3-355DC55A5363}"/>
              </a:ext>
            </a:extLst>
          </p:cNvPr>
          <p:cNvGrpSpPr/>
          <p:nvPr/>
        </p:nvGrpSpPr>
        <p:grpSpPr>
          <a:xfrm>
            <a:off x="19318650" y="-5085776"/>
            <a:ext cx="3799619" cy="3290488"/>
            <a:chOff x="0" y="0"/>
            <a:chExt cx="3619627" cy="3134614"/>
          </a:xfrm>
        </p:grpSpPr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7420B71C-3230-331F-BFE4-C29A45245C70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0" name="Group 5">
            <a:extLst>
              <a:ext uri="{FF2B5EF4-FFF2-40B4-BE49-F238E27FC236}">
                <a16:creationId xmlns:a16="http://schemas.microsoft.com/office/drawing/2014/main" id="{D557113E-FE58-24E1-75B1-6A058E5D250C}"/>
              </a:ext>
            </a:extLst>
          </p:cNvPr>
          <p:cNvGrpSpPr/>
          <p:nvPr/>
        </p:nvGrpSpPr>
        <p:grpSpPr>
          <a:xfrm>
            <a:off x="22158056" y="1929185"/>
            <a:ext cx="7321033" cy="6340049"/>
            <a:chOff x="0" y="0"/>
            <a:chExt cx="3619627" cy="3134614"/>
          </a:xfrm>
        </p:grpSpPr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68131682-5C67-D38D-456F-D44F59F2F3F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70B895-B167-4167-1852-2B91249104B3}"/>
              </a:ext>
            </a:extLst>
          </p:cNvPr>
          <p:cNvCxnSpPr>
            <a:cxnSpLocks/>
          </p:cNvCxnSpPr>
          <p:nvPr/>
        </p:nvCxnSpPr>
        <p:spPr>
          <a:xfrm>
            <a:off x="838200" y="-418500"/>
            <a:ext cx="0" cy="11124000"/>
          </a:xfrm>
          <a:prstGeom prst="line">
            <a:avLst/>
          </a:prstGeom>
          <a:ln w="381000" cap="flat" cmpd="tri" algn="ctr">
            <a:solidFill>
              <a:srgbClr val="00A18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40C643-D236-3D75-178B-BE998BE510B2}"/>
              </a:ext>
            </a:extLst>
          </p:cNvPr>
          <p:cNvCxnSpPr>
            <a:cxnSpLocks/>
          </p:cNvCxnSpPr>
          <p:nvPr/>
        </p:nvCxnSpPr>
        <p:spPr>
          <a:xfrm>
            <a:off x="1905000" y="-2247900"/>
            <a:ext cx="0" cy="11124000"/>
          </a:xfrm>
          <a:prstGeom prst="line">
            <a:avLst/>
          </a:prstGeom>
          <a:ln w="3810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CDAF6D-074C-83E2-81C8-BEC5811BC7AF}"/>
              </a:ext>
            </a:extLst>
          </p:cNvPr>
          <p:cNvCxnSpPr>
            <a:cxnSpLocks/>
          </p:cNvCxnSpPr>
          <p:nvPr/>
        </p:nvCxnSpPr>
        <p:spPr>
          <a:xfrm>
            <a:off x="3048000" y="-462791"/>
            <a:ext cx="0" cy="11124000"/>
          </a:xfrm>
          <a:prstGeom prst="line">
            <a:avLst/>
          </a:prstGeom>
          <a:ln w="381000" cap="flat" cmpd="tri" algn="ctr">
            <a:solidFill>
              <a:srgbClr val="00A18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8DC3CBB0-D83B-55F0-898B-366CCD19A9B0}"/>
              </a:ext>
            </a:extLst>
          </p:cNvPr>
          <p:cNvSpPr/>
          <p:nvPr/>
        </p:nvSpPr>
        <p:spPr>
          <a:xfrm rot="3973639">
            <a:off x="18948671" y="9462119"/>
            <a:ext cx="7027510" cy="6085860"/>
          </a:xfrm>
          <a:prstGeom prst="flowChartConnector">
            <a:avLst/>
          </a:prstGeom>
          <a:noFill/>
          <a:ln w="381000" cap="flat" cmpd="sng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FAEDF659-E0A6-EFF6-4CFE-F2438E7174B8}"/>
              </a:ext>
            </a:extLst>
          </p:cNvPr>
          <p:cNvSpPr/>
          <p:nvPr/>
        </p:nvSpPr>
        <p:spPr>
          <a:xfrm rot="3568413">
            <a:off x="19899550" y="10390520"/>
            <a:ext cx="5113810" cy="4464026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CD5DD89A-5D9A-D402-277D-479EDE264105}"/>
              </a:ext>
            </a:extLst>
          </p:cNvPr>
          <p:cNvSpPr/>
          <p:nvPr/>
        </p:nvSpPr>
        <p:spPr>
          <a:xfrm rot="3877239">
            <a:off x="11909219" y="11811616"/>
            <a:ext cx="7027510" cy="6085860"/>
          </a:xfrm>
          <a:prstGeom prst="flowChartConnector">
            <a:avLst/>
          </a:prstGeom>
          <a:noFill/>
          <a:ln w="381000" cap="flat" cmpd="sng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DFDEEA53-E2B0-F948-127D-5784F72926C9}"/>
              </a:ext>
            </a:extLst>
          </p:cNvPr>
          <p:cNvSpPr/>
          <p:nvPr/>
        </p:nvSpPr>
        <p:spPr>
          <a:xfrm rot="4216075">
            <a:off x="12872040" y="12622533"/>
            <a:ext cx="5113810" cy="4464026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2B61A401-5459-2994-291E-27A367D1EECB}"/>
              </a:ext>
            </a:extLst>
          </p:cNvPr>
          <p:cNvSpPr/>
          <p:nvPr/>
        </p:nvSpPr>
        <p:spPr>
          <a:xfrm rot="3876037">
            <a:off x="6378782" y="13433450"/>
            <a:ext cx="5113810" cy="4464026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C61A1F-7D77-146E-2CA7-933254855F29}"/>
              </a:ext>
            </a:extLst>
          </p:cNvPr>
          <p:cNvCxnSpPr>
            <a:cxnSpLocks/>
          </p:cNvCxnSpPr>
          <p:nvPr/>
        </p:nvCxnSpPr>
        <p:spPr>
          <a:xfrm>
            <a:off x="5486400" y="5103628"/>
            <a:ext cx="10515600" cy="0"/>
          </a:xfrm>
          <a:prstGeom prst="line">
            <a:avLst/>
          </a:prstGeom>
          <a:ln w="127000">
            <a:solidFill>
              <a:schemeClr val="bg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187611-3271-5773-AD89-8DA62B6E1857}"/>
              </a:ext>
            </a:extLst>
          </p:cNvPr>
          <p:cNvGrpSpPr/>
          <p:nvPr/>
        </p:nvGrpSpPr>
        <p:grpSpPr>
          <a:xfrm>
            <a:off x="6554177" y="2418908"/>
            <a:ext cx="8311850" cy="1528281"/>
            <a:chOff x="6554177" y="2418908"/>
            <a:chExt cx="8311850" cy="15282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54D881-4CFB-3873-9839-31E1F05B0CE5}"/>
                </a:ext>
              </a:extLst>
            </p:cNvPr>
            <p:cNvGrpSpPr/>
            <p:nvPr/>
          </p:nvGrpSpPr>
          <p:grpSpPr>
            <a:xfrm>
              <a:off x="6554177" y="2418908"/>
              <a:ext cx="8311850" cy="586200"/>
              <a:chOff x="6554177" y="2418908"/>
              <a:chExt cx="8311850" cy="586200"/>
            </a:xfrm>
          </p:grpSpPr>
          <p:grpSp>
            <p:nvGrpSpPr>
              <p:cNvPr id="5" name="Group 12">
                <a:extLst>
                  <a:ext uri="{FF2B5EF4-FFF2-40B4-BE49-F238E27FC236}">
                    <a16:creationId xmlns:a16="http://schemas.microsoft.com/office/drawing/2014/main" id="{2A7E8320-2DA1-32C1-F1D3-6D26BAC00E03}"/>
                  </a:ext>
                </a:extLst>
              </p:cNvPr>
              <p:cNvGrpSpPr/>
              <p:nvPr/>
            </p:nvGrpSpPr>
            <p:grpSpPr>
              <a:xfrm>
                <a:off x="6554177" y="2418908"/>
                <a:ext cx="8301761" cy="586200"/>
                <a:chOff x="0" y="0"/>
                <a:chExt cx="9487896" cy="781600"/>
              </a:xfrm>
            </p:grpSpPr>
            <p:sp>
              <p:nvSpPr>
                <p:cNvPr id="6" name="TextBox 13">
                  <a:extLst>
                    <a:ext uri="{FF2B5EF4-FFF2-40B4-BE49-F238E27FC236}">
                      <a16:creationId xmlns:a16="http://schemas.microsoft.com/office/drawing/2014/main" id="{6E7CADC6-EFBB-1A57-BAC6-E681C165A4A7}"/>
                    </a:ext>
                  </a:extLst>
                </p:cNvPr>
                <p:cNvSpPr txBox="1"/>
                <p:nvPr/>
              </p:nvSpPr>
              <p:spPr>
                <a:xfrm>
                  <a:off x="1507057" y="164337"/>
                  <a:ext cx="7980839" cy="61726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3359"/>
                    </a:lnSpc>
                    <a:spcBef>
                      <a:spcPct val="0"/>
                    </a:spcBef>
                  </a:pPr>
                  <a:r>
                    <a:rPr lang="en-US" sz="4000" b="1" dirty="0">
                      <a:solidFill>
                        <a:srgbClr val="A4E473"/>
                      </a:solidFill>
                      <a:latin typeface="Fira Sans Medium"/>
                    </a:rPr>
                    <a:t>MUHAMAD SALMAN FAUZI</a:t>
                  </a:r>
                </a:p>
              </p:txBody>
            </p:sp>
            <p:sp>
              <p:nvSpPr>
                <p:cNvPr id="7" name="Freeform 14">
                  <a:extLst>
                    <a:ext uri="{FF2B5EF4-FFF2-40B4-BE49-F238E27FC236}">
                      <a16:creationId xmlns:a16="http://schemas.microsoft.com/office/drawing/2014/main" id="{F1F961D5-5134-1586-2A0D-EF57EDEAAFA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05010" cy="78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010" h="781600">
                      <a:moveTo>
                        <a:pt x="0" y="0"/>
                      </a:moveTo>
                      <a:lnTo>
                        <a:pt x="905010" y="0"/>
                      </a:lnTo>
                      <a:lnTo>
                        <a:pt x="905010" y="781600"/>
                      </a:lnTo>
                      <a:lnTo>
                        <a:pt x="0" y="78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a:blipFill>
              </p:spPr>
            </p:sp>
          </p:grpSp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7D7A9729-C920-2977-D563-3216D3A2EE0E}"/>
                  </a:ext>
                </a:extLst>
              </p:cNvPr>
              <p:cNvSpPr/>
              <p:nvPr/>
            </p:nvSpPr>
            <p:spPr>
              <a:xfrm>
                <a:off x="14074157" y="2418908"/>
                <a:ext cx="791870" cy="586200"/>
              </a:xfrm>
              <a:custGeom>
                <a:avLst/>
                <a:gdLst/>
                <a:ahLst/>
                <a:cxnLst/>
                <a:rect l="l" t="t" r="r" b="b"/>
                <a:pathLst>
                  <a:path w="905010" h="781600">
                    <a:moveTo>
                      <a:pt x="0" y="0"/>
                    </a:moveTo>
                    <a:lnTo>
                      <a:pt x="905010" y="0"/>
                    </a:lnTo>
                    <a:lnTo>
                      <a:pt x="905010" y="781600"/>
                    </a:lnTo>
                    <a:lnTo>
                      <a:pt x="0" y="78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</p:sp>
        </p:grp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5529C5BF-8DF9-1E7F-0BB6-81AECB6AADFB}"/>
                </a:ext>
              </a:extLst>
            </p:cNvPr>
            <p:cNvSpPr txBox="1"/>
            <p:nvPr/>
          </p:nvSpPr>
          <p:spPr>
            <a:xfrm>
              <a:off x="8534400" y="3457055"/>
              <a:ext cx="4696865" cy="4901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4800" b="1" dirty="0">
                  <a:solidFill>
                    <a:srgbClr val="00A181"/>
                  </a:solidFill>
                  <a:latin typeface="Fira Sans Medium"/>
                </a:rPr>
                <a:t>22416255201074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3AA019-FEF2-FE47-C90E-C20E511BDE0F}"/>
              </a:ext>
            </a:extLst>
          </p:cNvPr>
          <p:cNvGrpSpPr/>
          <p:nvPr/>
        </p:nvGrpSpPr>
        <p:grpSpPr>
          <a:xfrm>
            <a:off x="6675867" y="5964179"/>
            <a:ext cx="8311850" cy="1528281"/>
            <a:chOff x="6554177" y="2418908"/>
            <a:chExt cx="8311850" cy="15282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5EA97A-2FAC-0998-6331-7F5661E5513E}"/>
                </a:ext>
              </a:extLst>
            </p:cNvPr>
            <p:cNvGrpSpPr/>
            <p:nvPr/>
          </p:nvGrpSpPr>
          <p:grpSpPr>
            <a:xfrm>
              <a:off x="6554177" y="2418908"/>
              <a:ext cx="8311850" cy="613388"/>
              <a:chOff x="6554177" y="2418908"/>
              <a:chExt cx="8311850" cy="613388"/>
            </a:xfrm>
          </p:grpSpPr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7799CD1D-F4C8-F787-D931-07814BA44D06}"/>
                  </a:ext>
                </a:extLst>
              </p:cNvPr>
              <p:cNvGrpSpPr/>
              <p:nvPr/>
            </p:nvGrpSpPr>
            <p:grpSpPr>
              <a:xfrm>
                <a:off x="6554177" y="2418908"/>
                <a:ext cx="6805867" cy="613388"/>
                <a:chOff x="0" y="0"/>
                <a:chExt cx="7778273" cy="817850"/>
              </a:xfrm>
            </p:grpSpPr>
            <p:sp>
              <p:nvSpPr>
                <p:cNvPr id="18" name="TextBox 13">
                  <a:extLst>
                    <a:ext uri="{FF2B5EF4-FFF2-40B4-BE49-F238E27FC236}">
                      <a16:creationId xmlns:a16="http://schemas.microsoft.com/office/drawing/2014/main" id="{DAD1709B-5558-319A-6DBC-E473E0CB845D}"/>
                    </a:ext>
                  </a:extLst>
                </p:cNvPr>
                <p:cNvSpPr txBox="1"/>
                <p:nvPr/>
              </p:nvSpPr>
              <p:spPr>
                <a:xfrm>
                  <a:off x="1654236" y="200589"/>
                  <a:ext cx="6124037" cy="617261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3359"/>
                    </a:lnSpc>
                    <a:spcBef>
                      <a:spcPct val="0"/>
                    </a:spcBef>
                  </a:pPr>
                  <a:r>
                    <a:rPr lang="en-US" sz="4000" b="1" dirty="0">
                      <a:solidFill>
                        <a:srgbClr val="A4E473"/>
                      </a:solidFill>
                      <a:latin typeface="Fira Sans Medium"/>
                    </a:rPr>
                    <a:t>NIZAR ZUL ISLAMI</a:t>
                  </a: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E100BB4E-4853-176B-6C15-7745F234894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05010" cy="78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010" h="781600">
                      <a:moveTo>
                        <a:pt x="0" y="0"/>
                      </a:moveTo>
                      <a:lnTo>
                        <a:pt x="905010" y="0"/>
                      </a:lnTo>
                      <a:lnTo>
                        <a:pt x="905010" y="781600"/>
                      </a:lnTo>
                      <a:lnTo>
                        <a:pt x="0" y="78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a:blipFill>
              </p:spPr>
            </p:sp>
          </p:grp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8DF18FEF-C69C-BE37-5F99-A472275C82A0}"/>
                  </a:ext>
                </a:extLst>
              </p:cNvPr>
              <p:cNvSpPr/>
              <p:nvPr/>
            </p:nvSpPr>
            <p:spPr>
              <a:xfrm>
                <a:off x="14074157" y="2418908"/>
                <a:ext cx="791870" cy="586200"/>
              </a:xfrm>
              <a:custGeom>
                <a:avLst/>
                <a:gdLst/>
                <a:ahLst/>
                <a:cxnLst/>
                <a:rect l="l" t="t" r="r" b="b"/>
                <a:pathLst>
                  <a:path w="905010" h="781600">
                    <a:moveTo>
                      <a:pt x="0" y="0"/>
                    </a:moveTo>
                    <a:lnTo>
                      <a:pt x="905010" y="0"/>
                    </a:lnTo>
                    <a:lnTo>
                      <a:pt x="905010" y="781600"/>
                    </a:lnTo>
                    <a:lnTo>
                      <a:pt x="0" y="78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a:blipFill>
            </p:spPr>
          </p:sp>
        </p:grp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E59FE0FA-EDDC-21FC-DC45-575856C7EBC5}"/>
                </a:ext>
              </a:extLst>
            </p:cNvPr>
            <p:cNvSpPr txBox="1"/>
            <p:nvPr/>
          </p:nvSpPr>
          <p:spPr>
            <a:xfrm>
              <a:off x="8534400" y="3457055"/>
              <a:ext cx="4696865" cy="4901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4800" b="1" dirty="0">
                  <a:solidFill>
                    <a:srgbClr val="00A181"/>
                  </a:solidFill>
                  <a:latin typeface="Fira Sans Medium"/>
                </a:rPr>
                <a:t>22416255201074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1028699" y="1028700"/>
            <a:ext cx="8115297" cy="586200"/>
            <a:chOff x="0" y="0"/>
            <a:chExt cx="9274791" cy="781600"/>
          </a:xfrm>
        </p:grpSpPr>
        <p:sp>
          <p:nvSpPr>
            <p:cNvPr id="13" name="TextBox 13"/>
            <p:cNvSpPr txBox="1"/>
            <p:nvPr/>
          </p:nvSpPr>
          <p:spPr>
            <a:xfrm>
              <a:off x="1293952" y="104415"/>
              <a:ext cx="7980839" cy="6172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4000" b="1" dirty="0" err="1">
                  <a:solidFill>
                    <a:srgbClr val="000000"/>
                  </a:solidFill>
                  <a:latin typeface="Fira Sans Medium"/>
                </a:rPr>
                <a:t>Pengertian</a:t>
              </a:r>
              <a:r>
                <a:rPr lang="en-US" sz="4000" b="1" dirty="0">
                  <a:solidFill>
                    <a:srgbClr val="000000"/>
                  </a:solidFill>
                  <a:latin typeface="Fira Sans Medium"/>
                </a:rPr>
                <a:t> </a:t>
              </a:r>
              <a:r>
                <a:rPr lang="en-US" sz="4000" b="1" dirty="0" err="1">
                  <a:solidFill>
                    <a:srgbClr val="000000"/>
                  </a:solidFill>
                  <a:latin typeface="Fira Sans Medium"/>
                </a:rPr>
                <a:t>algoritma</a:t>
              </a:r>
              <a:r>
                <a:rPr lang="en-US" sz="4000" b="1" dirty="0">
                  <a:solidFill>
                    <a:srgbClr val="000000"/>
                  </a:solidFill>
                  <a:latin typeface="Fira Sans Medium"/>
                </a:rPr>
                <a:t> greedy</a:t>
              </a:r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BB496F-CCD5-6FF7-DB03-5BA2728513E5}"/>
              </a:ext>
            </a:extLst>
          </p:cNvPr>
          <p:cNvCxnSpPr>
            <a:cxnSpLocks/>
          </p:cNvCxnSpPr>
          <p:nvPr/>
        </p:nvCxnSpPr>
        <p:spPr>
          <a:xfrm>
            <a:off x="1257300" y="10287000"/>
            <a:ext cx="0" cy="11124000"/>
          </a:xfrm>
          <a:prstGeom prst="line">
            <a:avLst/>
          </a:prstGeom>
          <a:ln w="381000" cap="flat" cmpd="tri" algn="ctr">
            <a:solidFill>
              <a:srgbClr val="00A18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B18FDE-7D16-8C95-B6AE-77BFF3167201}"/>
              </a:ext>
            </a:extLst>
          </p:cNvPr>
          <p:cNvCxnSpPr>
            <a:cxnSpLocks/>
          </p:cNvCxnSpPr>
          <p:nvPr/>
        </p:nvCxnSpPr>
        <p:spPr>
          <a:xfrm>
            <a:off x="1999167" y="-12001500"/>
            <a:ext cx="0" cy="11124000"/>
          </a:xfrm>
          <a:prstGeom prst="line">
            <a:avLst/>
          </a:prstGeom>
          <a:ln w="3810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4CABAF-09A7-D04F-BE51-EA441964F269}"/>
              </a:ext>
            </a:extLst>
          </p:cNvPr>
          <p:cNvCxnSpPr>
            <a:cxnSpLocks/>
          </p:cNvCxnSpPr>
          <p:nvPr/>
        </p:nvCxnSpPr>
        <p:spPr>
          <a:xfrm>
            <a:off x="3124200" y="-11124000"/>
            <a:ext cx="0" cy="11124000"/>
          </a:xfrm>
          <a:prstGeom prst="line">
            <a:avLst/>
          </a:prstGeom>
          <a:ln w="381000" cap="flat" cmpd="tri" algn="ctr">
            <a:solidFill>
              <a:srgbClr val="00A18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9360A3A-4C4D-261B-8613-687972502C1B}"/>
              </a:ext>
            </a:extLst>
          </p:cNvPr>
          <p:cNvSpPr/>
          <p:nvPr/>
        </p:nvSpPr>
        <p:spPr>
          <a:xfrm>
            <a:off x="1588627" y="9335844"/>
            <a:ext cx="5113810" cy="4464026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6861DF19-C354-9EC6-8BB2-9DF91AF3F1C1}"/>
              </a:ext>
            </a:extLst>
          </p:cNvPr>
          <p:cNvSpPr/>
          <p:nvPr/>
        </p:nvSpPr>
        <p:spPr>
          <a:xfrm rot="13760690">
            <a:off x="15344303" y="5351749"/>
            <a:ext cx="7464374" cy="7423997"/>
          </a:xfrm>
          <a:prstGeom prst="flowChartConnector">
            <a:avLst/>
          </a:prstGeom>
          <a:noFill/>
          <a:ln w="381000" cap="flat" cmpd="sng">
            <a:solidFill>
              <a:srgbClr val="1C334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797BC4B-655B-DD98-A6E2-9651AA86252C}"/>
              </a:ext>
            </a:extLst>
          </p:cNvPr>
          <p:cNvSpPr/>
          <p:nvPr/>
        </p:nvSpPr>
        <p:spPr>
          <a:xfrm rot="12223124">
            <a:off x="16464327" y="6490874"/>
            <a:ext cx="5424754" cy="5395832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4D4667-4D14-D80F-5B97-78FF76015E9B}"/>
              </a:ext>
            </a:extLst>
          </p:cNvPr>
          <p:cNvSpPr/>
          <p:nvPr/>
        </p:nvSpPr>
        <p:spPr>
          <a:xfrm rot="16200000">
            <a:off x="6936579" y="8809268"/>
            <a:ext cx="8012466" cy="7818098"/>
          </a:xfrm>
          <a:prstGeom prst="flowChartConnector">
            <a:avLst/>
          </a:prstGeom>
          <a:noFill/>
          <a:ln w="381000" cap="flat" cmpd="sng"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508A1D1-19E0-18A8-89B0-B9FCDB3C4E14}"/>
              </a:ext>
            </a:extLst>
          </p:cNvPr>
          <p:cNvSpPr/>
          <p:nvPr/>
        </p:nvSpPr>
        <p:spPr>
          <a:xfrm rot="16200000">
            <a:off x="7844620" y="9675387"/>
            <a:ext cx="6070660" cy="6085860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A5C2A-0452-9DF6-B342-82D191494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217" y="2476572"/>
            <a:ext cx="11048997" cy="175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greedy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heuristik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urutan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langkah-langkahnya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disusun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sistematis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memecahkan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masalah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langkah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langkah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memilih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terbaik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langkah</a:t>
            </a:r>
            <a:r>
              <a:rPr lang="en-ID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3600" dirty="0">
              <a:effectLst/>
            </a:endParaRPr>
          </a:p>
          <a:p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F05AAB38-33F1-1C1B-594E-3F15E0C63BC0}"/>
              </a:ext>
            </a:extLst>
          </p:cNvPr>
          <p:cNvSpPr/>
          <p:nvPr/>
        </p:nvSpPr>
        <p:spPr>
          <a:xfrm rot="17529280">
            <a:off x="15821427" y="7018310"/>
            <a:ext cx="5424754" cy="5395832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AE2A5B1-981B-AB3C-BBB8-5A7220F7EFF7}"/>
              </a:ext>
            </a:extLst>
          </p:cNvPr>
          <p:cNvSpPr/>
          <p:nvPr/>
        </p:nvSpPr>
        <p:spPr>
          <a:xfrm rot="10403085">
            <a:off x="14801617" y="6004229"/>
            <a:ext cx="7464374" cy="7423997"/>
          </a:xfrm>
          <a:prstGeom prst="flowChartConnector">
            <a:avLst/>
          </a:prstGeom>
          <a:noFill/>
          <a:ln w="381000" cap="flat" cmpd="sng">
            <a:solidFill>
              <a:srgbClr val="1C334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C9462B6-B895-AAF9-C8F4-310FE0EAAFB1}"/>
              </a:ext>
            </a:extLst>
          </p:cNvPr>
          <p:cNvSpPr/>
          <p:nvPr/>
        </p:nvSpPr>
        <p:spPr>
          <a:xfrm>
            <a:off x="6936579" y="8809268"/>
            <a:ext cx="8012466" cy="7818098"/>
          </a:xfrm>
          <a:prstGeom prst="flowChartConnector">
            <a:avLst/>
          </a:prstGeom>
          <a:noFill/>
          <a:ln w="381000" cap="flat" cmpd="sng"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05D77B7-67A9-447E-8BC1-89977D5B8939}"/>
              </a:ext>
            </a:extLst>
          </p:cNvPr>
          <p:cNvSpPr/>
          <p:nvPr/>
        </p:nvSpPr>
        <p:spPr>
          <a:xfrm rot="11642620">
            <a:off x="7844620" y="9675387"/>
            <a:ext cx="6070660" cy="6085860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9360A3A-4C4D-261B-8613-687972502C1B}"/>
              </a:ext>
            </a:extLst>
          </p:cNvPr>
          <p:cNvSpPr/>
          <p:nvPr/>
        </p:nvSpPr>
        <p:spPr>
          <a:xfrm>
            <a:off x="1087458" y="17663090"/>
            <a:ext cx="5113810" cy="4464026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3AD928CA-8287-3D6B-7408-EFE83072516B}"/>
              </a:ext>
            </a:extLst>
          </p:cNvPr>
          <p:cNvGrpSpPr/>
          <p:nvPr/>
        </p:nvGrpSpPr>
        <p:grpSpPr>
          <a:xfrm>
            <a:off x="1028699" y="1028700"/>
            <a:ext cx="8115297" cy="586200"/>
            <a:chOff x="0" y="0"/>
            <a:chExt cx="9274791" cy="781600"/>
          </a:xfrm>
        </p:grpSpPr>
        <p:sp>
          <p:nvSpPr>
            <p:cNvPr id="3" name="TextBox 13">
              <a:extLst>
                <a:ext uri="{FF2B5EF4-FFF2-40B4-BE49-F238E27FC236}">
                  <a16:creationId xmlns:a16="http://schemas.microsoft.com/office/drawing/2014/main" id="{F13A74FB-A408-C433-1743-C05D3D1A6F35}"/>
                </a:ext>
              </a:extLst>
            </p:cNvPr>
            <p:cNvSpPr txBox="1"/>
            <p:nvPr/>
          </p:nvSpPr>
          <p:spPr>
            <a:xfrm>
              <a:off x="1293952" y="104415"/>
              <a:ext cx="7980839" cy="6172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4000" b="1" dirty="0" err="1">
                  <a:solidFill>
                    <a:srgbClr val="000000"/>
                  </a:solidFill>
                  <a:latin typeface="Fira Sans Medium"/>
                </a:rPr>
                <a:t>Tahapan</a:t>
              </a:r>
              <a:r>
                <a:rPr lang="en-US" sz="4000" b="1" dirty="0">
                  <a:solidFill>
                    <a:srgbClr val="000000"/>
                  </a:solidFill>
                  <a:latin typeface="Fira Sans Medium"/>
                </a:rPr>
                <a:t> </a:t>
              </a:r>
              <a:r>
                <a:rPr lang="en-US" sz="4000" b="1" dirty="0" err="1">
                  <a:solidFill>
                    <a:srgbClr val="000000"/>
                  </a:solidFill>
                  <a:latin typeface="Fira Sans Medium"/>
                </a:rPr>
                <a:t>algoritma</a:t>
              </a:r>
              <a:r>
                <a:rPr lang="en-US" sz="4000" b="1" dirty="0">
                  <a:solidFill>
                    <a:srgbClr val="000000"/>
                  </a:solidFill>
                  <a:latin typeface="Fira Sans Medium"/>
                </a:rPr>
                <a:t> greedy</a:t>
              </a:r>
            </a:p>
          </p:txBody>
        </p:sp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52C3FA73-D896-5782-3F60-D6DB6F7A1ACD}"/>
                </a:ext>
              </a:extLst>
            </p:cNvPr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E2DE4E77-BE77-76F6-4C55-6FB7AF3A3FA2}"/>
              </a:ext>
            </a:extLst>
          </p:cNvPr>
          <p:cNvSpPr txBox="1">
            <a:spLocks/>
          </p:cNvSpPr>
          <p:nvPr/>
        </p:nvSpPr>
        <p:spPr>
          <a:xfrm>
            <a:off x="2160887" y="2019299"/>
            <a:ext cx="11048997" cy="276093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Tahapan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greedy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melibatkan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ID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Himpunan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(C):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Berisi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elemen-elemen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pembentuk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Himpunan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Solusi (S):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Berisi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kandidat-kandidat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terpilih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Seleksi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Memilih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paling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memungkinkan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mencapai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optimal.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Kelayakan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Memeriksa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apakah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dipilih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layak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Obyektif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Memaksimumkan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meminimumkan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solusi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D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618A1E2-23B8-AE73-1D8B-6E4E0ADCEAAC}"/>
              </a:ext>
            </a:extLst>
          </p:cNvPr>
          <p:cNvSpPr txBox="1">
            <a:spLocks/>
          </p:cNvSpPr>
          <p:nvPr/>
        </p:nvSpPr>
        <p:spPr>
          <a:xfrm>
            <a:off x="2160887" y="4759872"/>
            <a:ext cx="11048997" cy="3830363"/>
          </a:xfrm>
          <a:prstGeom prst="rect">
            <a:avLst/>
          </a:prstGeom>
          <a:ln w="63500" cmpd="sng">
            <a:solidFill>
              <a:srgbClr val="1C334E"/>
            </a:solidFill>
          </a:ln>
        </p:spPr>
        <p:txBody>
          <a:bodyPr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procedure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AlgoritmaGreedy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C ←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HimpunanKandidat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  //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Inisialisasi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himpunan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S ← ∅                 //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Inisialisasi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himpunan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solusi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while not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StopCondition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do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candidate ←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FungsiSeleksi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(C)  //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Memilih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terbaik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himpunan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if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FungsiKelayakan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(candidate) then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S ← S ∪ {candidate}  //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Menambahkan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terpilih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himpunan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solusi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C ← C - {candidate}  //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Menghapus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terpilih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himpunan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end if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end while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return S  //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Mengembalikan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himpunan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solusi</a:t>
            </a:r>
            <a:r>
              <a:rPr lang="en-ID" sz="8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8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dihasilkan</a:t>
            </a:r>
            <a:endParaRPr lang="en-ID" sz="88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 procedure</a:t>
            </a:r>
            <a:endParaRPr lang="en-ID" sz="9600" dirty="0">
              <a:effectLst/>
            </a:endParaRPr>
          </a:p>
          <a:p>
            <a:endParaRPr lang="en-ID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62589B9-8033-53D8-6459-B11C095A5BD1}"/>
              </a:ext>
            </a:extLst>
          </p:cNvPr>
          <p:cNvSpPr/>
          <p:nvPr/>
        </p:nvSpPr>
        <p:spPr>
          <a:xfrm rot="3102699">
            <a:off x="-2435275" y="10757109"/>
            <a:ext cx="4070835" cy="3922416"/>
          </a:xfrm>
          <a:prstGeom prst="flowChartConnector">
            <a:avLst/>
          </a:prstGeom>
          <a:noFill/>
          <a:ln w="381000" cap="flat" cmpd="dbl">
            <a:solidFill>
              <a:schemeClr val="accent1">
                <a:shade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526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F05AAB38-33F1-1C1B-594E-3F15E0C63BC0}"/>
              </a:ext>
            </a:extLst>
          </p:cNvPr>
          <p:cNvSpPr/>
          <p:nvPr/>
        </p:nvSpPr>
        <p:spPr>
          <a:xfrm rot="13709930">
            <a:off x="4654140" y="9661484"/>
            <a:ext cx="5424754" cy="5395832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AE2A5B1-981B-AB3C-BBB8-5A7220F7EFF7}"/>
              </a:ext>
            </a:extLst>
          </p:cNvPr>
          <p:cNvSpPr/>
          <p:nvPr/>
        </p:nvSpPr>
        <p:spPr>
          <a:xfrm rot="14388885">
            <a:off x="3609362" y="8805981"/>
            <a:ext cx="7464374" cy="7423997"/>
          </a:xfrm>
          <a:prstGeom prst="flowChartConnector">
            <a:avLst/>
          </a:prstGeom>
          <a:noFill/>
          <a:ln w="381000" cap="flat" cmpd="sng">
            <a:solidFill>
              <a:srgbClr val="1C334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C9462B6-B895-AAF9-C8F4-310FE0EAAFB1}"/>
              </a:ext>
            </a:extLst>
          </p:cNvPr>
          <p:cNvSpPr/>
          <p:nvPr/>
        </p:nvSpPr>
        <p:spPr>
          <a:xfrm rot="3102699">
            <a:off x="-4364704" y="5799843"/>
            <a:ext cx="8012466" cy="7818098"/>
          </a:xfrm>
          <a:prstGeom prst="flowChartConnector">
            <a:avLst/>
          </a:prstGeom>
          <a:noFill/>
          <a:ln w="381000" cap="flat" cmpd="sng"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05D77B7-67A9-447E-8BC1-89977D5B8939}"/>
              </a:ext>
            </a:extLst>
          </p:cNvPr>
          <p:cNvSpPr/>
          <p:nvPr/>
        </p:nvSpPr>
        <p:spPr>
          <a:xfrm rot="5771976">
            <a:off x="-3638766" y="6665962"/>
            <a:ext cx="6070660" cy="6085860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10470866-3FB5-CEF0-94E5-FEF44FB151DA}"/>
              </a:ext>
            </a:extLst>
          </p:cNvPr>
          <p:cNvGrpSpPr/>
          <p:nvPr/>
        </p:nvGrpSpPr>
        <p:grpSpPr>
          <a:xfrm>
            <a:off x="1028699" y="1028700"/>
            <a:ext cx="8115297" cy="586200"/>
            <a:chOff x="0" y="0"/>
            <a:chExt cx="9274791" cy="781600"/>
          </a:xfrm>
        </p:grpSpPr>
        <p:sp>
          <p:nvSpPr>
            <p:cNvPr id="3" name="TextBox 13">
              <a:extLst>
                <a:ext uri="{FF2B5EF4-FFF2-40B4-BE49-F238E27FC236}">
                  <a16:creationId xmlns:a16="http://schemas.microsoft.com/office/drawing/2014/main" id="{C2663A01-92EC-D860-447B-EA34957CC6F6}"/>
                </a:ext>
              </a:extLst>
            </p:cNvPr>
            <p:cNvSpPr txBox="1"/>
            <p:nvPr/>
          </p:nvSpPr>
          <p:spPr>
            <a:xfrm>
              <a:off x="1293952" y="104415"/>
              <a:ext cx="7980839" cy="6172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4000" b="1" dirty="0" err="1">
                  <a:solidFill>
                    <a:srgbClr val="000000"/>
                  </a:solidFill>
                  <a:latin typeface="Fira Sans Medium"/>
                </a:rPr>
                <a:t>Komplesitas</a:t>
              </a:r>
              <a:r>
                <a:rPr lang="en-US" sz="4000" b="1" dirty="0">
                  <a:solidFill>
                    <a:srgbClr val="000000"/>
                  </a:solidFill>
                  <a:latin typeface="Fira Sans Medium"/>
                </a:rPr>
                <a:t> </a:t>
              </a:r>
              <a:r>
                <a:rPr lang="en-US" sz="4000" b="1" dirty="0" err="1">
                  <a:solidFill>
                    <a:srgbClr val="000000"/>
                  </a:solidFill>
                  <a:latin typeface="Fira Sans Medium"/>
                </a:rPr>
                <a:t>algoritma</a:t>
              </a:r>
              <a:r>
                <a:rPr lang="en-US" sz="4000" b="1" dirty="0">
                  <a:solidFill>
                    <a:srgbClr val="000000"/>
                  </a:solidFill>
                  <a:latin typeface="Fira Sans Medium"/>
                </a:rPr>
                <a:t> greedy</a:t>
              </a:r>
            </a:p>
          </p:txBody>
        </p:sp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5BECAFA9-65B8-7657-A1E9-BE61C7B8F339}"/>
                </a:ext>
              </a:extLst>
            </p:cNvPr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3ECD9BC7-8BE7-23F3-BF67-86CDF1F5250D}"/>
              </a:ext>
            </a:extLst>
          </p:cNvPr>
          <p:cNvSpPr txBox="1">
            <a:spLocks/>
          </p:cNvSpPr>
          <p:nvPr/>
        </p:nvSpPr>
        <p:spPr>
          <a:xfrm>
            <a:off x="2160887" y="2019299"/>
            <a:ext cx="11048997" cy="1447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greedy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sering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cukup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baik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(approximation),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selalu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optimal.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Keoptimalannya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dibuktikan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matematis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namun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tergantung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seleksi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obyektif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dipilih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400" dirty="0">
              <a:effectLst/>
            </a:endParaRP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9EBC531-6469-AA79-12EF-A730DADC07C9}"/>
              </a:ext>
            </a:extLst>
          </p:cNvPr>
          <p:cNvSpPr txBox="1">
            <a:spLocks/>
          </p:cNvSpPr>
          <p:nvPr/>
        </p:nvSpPr>
        <p:spPr>
          <a:xfrm>
            <a:off x="5192090" y="3727376"/>
            <a:ext cx="9003949" cy="4324755"/>
          </a:xfrm>
          <a:prstGeom prst="rect">
            <a:avLst/>
          </a:prstGeom>
          <a:ln w="63500" cmpd="sng">
            <a:solidFill>
              <a:srgbClr val="1C334E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procedure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KompleksitasAlgoritma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input ←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AmbilInputAlgoritma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  //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Mengambil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input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greedy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start_time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←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WaktuSekarang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  //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Menandai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awal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eksekusi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//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Jalankan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greedy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AlgoritmaGreedy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(input)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end_time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←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WaktuSekarang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    //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Menandai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akhir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eksekusi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execution_time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←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end_time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start_time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//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Menghitung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waktu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eksekusi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//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hasil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kompleksitas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TampilkanHasilAlgoritma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TampilkanKompleksitasAlgoritma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execution_time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ID" sz="200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end procedure</a:t>
            </a:r>
            <a:endParaRPr lang="en-ID" sz="2000" dirty="0">
              <a:effectLst/>
            </a:endParaRPr>
          </a:p>
          <a:p>
            <a:pPr marL="0" indent="0">
              <a:buNone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1800" dirty="0">
              <a:effectLst/>
            </a:endParaRPr>
          </a:p>
          <a:p>
            <a:pPr marL="0" indent="0">
              <a:buNone/>
            </a:pPr>
            <a:endParaRPr lang="en-ID" sz="18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4A79E72-B14A-AD9F-1D75-9BFAC60CF57D}"/>
              </a:ext>
            </a:extLst>
          </p:cNvPr>
          <p:cNvSpPr/>
          <p:nvPr/>
        </p:nvSpPr>
        <p:spPr>
          <a:xfrm rot="13709930">
            <a:off x="10799587" y="9545239"/>
            <a:ext cx="5424754" cy="5395832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" name="Group 29">
            <a:extLst>
              <a:ext uri="{FF2B5EF4-FFF2-40B4-BE49-F238E27FC236}">
                <a16:creationId xmlns:a16="http://schemas.microsoft.com/office/drawing/2014/main" id="{D488C472-D930-048D-ED6B-E6B2D7378D93}"/>
              </a:ext>
            </a:extLst>
          </p:cNvPr>
          <p:cNvGrpSpPr/>
          <p:nvPr/>
        </p:nvGrpSpPr>
        <p:grpSpPr>
          <a:xfrm>
            <a:off x="14848474" y="-4000500"/>
            <a:ext cx="2481390" cy="2148895"/>
            <a:chOff x="0" y="0"/>
            <a:chExt cx="3619627" cy="3134614"/>
          </a:xfrm>
        </p:grpSpPr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3C1C359B-8A74-5529-3EB2-13FEFDC23A00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9" name="Group 27">
            <a:extLst>
              <a:ext uri="{FF2B5EF4-FFF2-40B4-BE49-F238E27FC236}">
                <a16:creationId xmlns:a16="http://schemas.microsoft.com/office/drawing/2014/main" id="{6B9F743E-50F2-4FE8-604C-E5524D0FBC3F}"/>
              </a:ext>
            </a:extLst>
          </p:cNvPr>
          <p:cNvGrpSpPr/>
          <p:nvPr/>
        </p:nvGrpSpPr>
        <p:grpSpPr>
          <a:xfrm>
            <a:off x="18376901" y="-4531305"/>
            <a:ext cx="4201515" cy="3638531"/>
            <a:chOff x="0" y="0"/>
            <a:chExt cx="3619627" cy="3134614"/>
          </a:xfrm>
        </p:grpSpPr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56D44100-0AAF-F09E-11AF-B155AF281603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1" name="Group 25">
            <a:extLst>
              <a:ext uri="{FF2B5EF4-FFF2-40B4-BE49-F238E27FC236}">
                <a16:creationId xmlns:a16="http://schemas.microsoft.com/office/drawing/2014/main" id="{701499FB-0002-6031-F794-8CEED8EE6E0E}"/>
              </a:ext>
            </a:extLst>
          </p:cNvPr>
          <p:cNvGrpSpPr/>
          <p:nvPr/>
        </p:nvGrpSpPr>
        <p:grpSpPr>
          <a:xfrm>
            <a:off x="21089527" y="729914"/>
            <a:ext cx="2977778" cy="2578770"/>
            <a:chOff x="0" y="0"/>
            <a:chExt cx="3619627" cy="3134614"/>
          </a:xfrm>
        </p:grpSpPr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83B32CBC-2AE9-3FD7-87A3-F860ED06D799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</p:spTree>
    <p:extLst>
      <p:ext uri="{BB962C8B-B14F-4D97-AF65-F5344CB8AC3E}">
        <p14:creationId xmlns:p14="http://schemas.microsoft.com/office/powerpoint/2010/main" val="404670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F1DEA00-5562-B921-DBBF-F02CE04B3EFE}"/>
              </a:ext>
            </a:extLst>
          </p:cNvPr>
          <p:cNvSpPr/>
          <p:nvPr/>
        </p:nvSpPr>
        <p:spPr>
          <a:xfrm rot="980654">
            <a:off x="-8474711" y="6112913"/>
            <a:ext cx="8012466" cy="7818098"/>
          </a:xfrm>
          <a:prstGeom prst="flowChartConnector">
            <a:avLst/>
          </a:prstGeom>
          <a:noFill/>
          <a:ln w="381000" cap="flat" cmpd="sng"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B0447BF-F705-0214-3027-84CE699862B1}"/>
              </a:ext>
            </a:extLst>
          </p:cNvPr>
          <p:cNvSpPr/>
          <p:nvPr/>
        </p:nvSpPr>
        <p:spPr>
          <a:xfrm rot="4783420">
            <a:off x="-7387314" y="6817057"/>
            <a:ext cx="6070660" cy="6085860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96B59F5-D0BA-78DA-4B0B-560902D43D7B}"/>
              </a:ext>
            </a:extLst>
          </p:cNvPr>
          <p:cNvSpPr/>
          <p:nvPr/>
        </p:nvSpPr>
        <p:spPr>
          <a:xfrm rot="13225443">
            <a:off x="154013" y="11667503"/>
            <a:ext cx="7464374" cy="7423997"/>
          </a:xfrm>
          <a:prstGeom prst="flowChartConnector">
            <a:avLst/>
          </a:prstGeom>
          <a:noFill/>
          <a:ln w="381000" cap="flat" cmpd="sng">
            <a:solidFill>
              <a:srgbClr val="1C334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A61E7015-5BD4-9CC4-46B6-7773F189B1F3}"/>
              </a:ext>
            </a:extLst>
          </p:cNvPr>
          <p:cNvSpPr/>
          <p:nvPr/>
        </p:nvSpPr>
        <p:spPr>
          <a:xfrm rot="12335151">
            <a:off x="1385791" y="12701896"/>
            <a:ext cx="5424754" cy="5395832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5553A9B-10CF-FC23-0006-A1EEF4754E3D}"/>
              </a:ext>
            </a:extLst>
          </p:cNvPr>
          <p:cNvSpPr/>
          <p:nvPr/>
        </p:nvSpPr>
        <p:spPr>
          <a:xfrm rot="10019208">
            <a:off x="9021591" y="12781494"/>
            <a:ext cx="5424754" cy="5395832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17B1D8DF-C40F-D307-DCC1-22A5666EFFEA}"/>
              </a:ext>
            </a:extLst>
          </p:cNvPr>
          <p:cNvSpPr txBox="1">
            <a:spLocks/>
          </p:cNvSpPr>
          <p:nvPr/>
        </p:nvSpPr>
        <p:spPr>
          <a:xfrm>
            <a:off x="1839619" y="1718816"/>
            <a:ext cx="11048997" cy="14478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Penjadwalan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perkuliahan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jurusan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politeknik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negeri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jakarta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JKIKt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menghadapai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memerlukan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perhatian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didentifikasi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artikel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anatra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lain :</a:t>
            </a:r>
            <a:endParaRPr lang="en-ID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12">
            <a:extLst>
              <a:ext uri="{FF2B5EF4-FFF2-40B4-BE49-F238E27FC236}">
                <a16:creationId xmlns:a16="http://schemas.microsoft.com/office/drawing/2014/main" id="{F8042A0D-611E-870F-0230-9D9FCC8861DB}"/>
              </a:ext>
            </a:extLst>
          </p:cNvPr>
          <p:cNvGrpSpPr/>
          <p:nvPr/>
        </p:nvGrpSpPr>
        <p:grpSpPr>
          <a:xfrm>
            <a:off x="1028699" y="1028700"/>
            <a:ext cx="8191130" cy="586200"/>
            <a:chOff x="0" y="0"/>
            <a:chExt cx="9361459" cy="781600"/>
          </a:xfrm>
        </p:grpSpPr>
        <p:sp>
          <p:nvSpPr>
            <p:cNvPr id="44" name="TextBox 13">
              <a:extLst>
                <a:ext uri="{FF2B5EF4-FFF2-40B4-BE49-F238E27FC236}">
                  <a16:creationId xmlns:a16="http://schemas.microsoft.com/office/drawing/2014/main" id="{CAD8ABD9-3220-3898-3991-7B5F2312A442}"/>
                </a:ext>
              </a:extLst>
            </p:cNvPr>
            <p:cNvSpPr txBox="1"/>
            <p:nvPr/>
          </p:nvSpPr>
          <p:spPr>
            <a:xfrm>
              <a:off x="1380620" y="82168"/>
              <a:ext cx="7980839" cy="6172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4000" b="1" dirty="0">
                  <a:solidFill>
                    <a:srgbClr val="000000"/>
                  </a:solidFill>
                  <a:latin typeface="Fira Sans Medium"/>
                </a:rPr>
                <a:t>Data </a:t>
              </a:r>
              <a:r>
                <a:rPr lang="en-US" sz="4000" b="1" dirty="0" err="1">
                  <a:solidFill>
                    <a:srgbClr val="000000"/>
                  </a:solidFill>
                  <a:latin typeface="Fira Sans Medium"/>
                </a:rPr>
                <a:t>Kasus</a:t>
              </a:r>
              <a:endParaRPr lang="en-US" sz="4000" b="1" dirty="0">
                <a:solidFill>
                  <a:srgbClr val="000000"/>
                </a:solidFill>
                <a:latin typeface="Fira Sans Medium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3F20EBD-1865-42C0-876D-A0DB65FCE90B}"/>
                </a:ext>
              </a:extLst>
            </p:cNvPr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F16009D-7E6B-2D9E-86E3-E1AF8AECE509}"/>
              </a:ext>
            </a:extLst>
          </p:cNvPr>
          <p:cNvSpPr txBox="1"/>
          <p:nvPr/>
        </p:nvSpPr>
        <p:spPr>
          <a:xfrm>
            <a:off x="1936340" y="3632032"/>
            <a:ext cx="8126480" cy="5940088"/>
          </a:xfrm>
          <a:prstGeom prst="rect">
            <a:avLst/>
          </a:prstGeom>
          <a:noFill/>
          <a:ln w="63500" cmpd="sng">
            <a:solidFill>
              <a:srgbClr val="1C334E"/>
            </a:solidFill>
            <a:prstDash val="lgDashDot"/>
          </a:ln>
        </p:spPr>
        <p:txBody>
          <a:bodyPr wrap="square">
            <a:spAutoFit/>
          </a:bodyPr>
          <a:lstStyle/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Penjadwalan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rumit:Menciptakan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optimal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sulit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banyaknya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saling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dosen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dipertimbangkan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kesulitan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pengaturan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Penjadwalan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memerlukan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pengaturan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pembagian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dosen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penanganan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keterbatassan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  JTIK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menghadapi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keterbatasan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penjadwalan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manual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menyebabkan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dosen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jam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pengganti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belajar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jam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proses manual  yang lama : Proses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penyusunan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manual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berminggu-minggu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minimal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pengerjaan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tujuh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minggu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bentrok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Penjadwalan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manual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dosen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mengajar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ruangan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diisi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bentrok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kuliah</a:t>
            </a:r>
            <a:endParaRPr lang="en-ID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F973B7-2E09-D2D8-8E3A-951E6B1A2D72}"/>
              </a:ext>
            </a:extLst>
          </p:cNvPr>
          <p:cNvSpPr txBox="1"/>
          <p:nvPr/>
        </p:nvSpPr>
        <p:spPr>
          <a:xfrm>
            <a:off x="10363200" y="4764433"/>
            <a:ext cx="686903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solusinya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penelitian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greedy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mengoptimalkan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penggunaan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ruangan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Jurusan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Teknik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Informatika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Politeknik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Negeri Jakarta (JTIK)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penyusunan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jadwal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perkuliahan</a:t>
            </a:r>
            <a:r>
              <a:rPr lang="en-ID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sz="2500" b="0" dirty="0">
              <a:effectLst/>
            </a:endParaRPr>
          </a:p>
          <a:p>
            <a:br>
              <a:rPr lang="en-ID" sz="2500" dirty="0"/>
            </a:br>
            <a:endParaRPr lang="en-ID" sz="25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5"/>
          <p:cNvGrpSpPr/>
          <p:nvPr/>
        </p:nvGrpSpPr>
        <p:grpSpPr>
          <a:xfrm>
            <a:off x="16799111" y="7408636"/>
            <a:ext cx="2977778" cy="2578770"/>
            <a:chOff x="0" y="0"/>
            <a:chExt cx="3619627" cy="31346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406084" y="7408636"/>
            <a:ext cx="4201515" cy="3638531"/>
            <a:chOff x="0" y="0"/>
            <a:chExt cx="3619627" cy="3134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5316200" y="5600700"/>
            <a:ext cx="2481390" cy="2148895"/>
            <a:chOff x="0" y="0"/>
            <a:chExt cx="3619627" cy="313461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id="{4803DE26-73E8-4446-6204-D370D095AC56}"/>
              </a:ext>
            </a:extLst>
          </p:cNvPr>
          <p:cNvGrpSpPr/>
          <p:nvPr/>
        </p:nvGrpSpPr>
        <p:grpSpPr>
          <a:xfrm>
            <a:off x="3886200" y="11696700"/>
            <a:ext cx="2141618" cy="1854652"/>
            <a:chOff x="0" y="0"/>
            <a:chExt cx="3619627" cy="3134614"/>
          </a:xfrm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7FEF52D6-E782-E33B-476E-2274BD35EBC3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33" name="Group 8">
            <a:extLst>
              <a:ext uri="{FF2B5EF4-FFF2-40B4-BE49-F238E27FC236}">
                <a16:creationId xmlns:a16="http://schemas.microsoft.com/office/drawing/2014/main" id="{8392E212-254A-B77C-EFB2-2A35A73924E9}"/>
              </a:ext>
            </a:extLst>
          </p:cNvPr>
          <p:cNvGrpSpPr/>
          <p:nvPr/>
        </p:nvGrpSpPr>
        <p:grpSpPr>
          <a:xfrm>
            <a:off x="-279400" y="11273732"/>
            <a:ext cx="3034530" cy="2627917"/>
            <a:chOff x="0" y="0"/>
            <a:chExt cx="3619627" cy="3134614"/>
          </a:xfrm>
        </p:grpSpPr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F5EE9C36-CE6E-166D-4561-D0C83EB4641B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35" name="Group 6">
            <a:extLst>
              <a:ext uri="{FF2B5EF4-FFF2-40B4-BE49-F238E27FC236}">
                <a16:creationId xmlns:a16="http://schemas.microsoft.com/office/drawing/2014/main" id="{3E283432-EB79-3C0A-837E-0100F345E062}"/>
              </a:ext>
            </a:extLst>
          </p:cNvPr>
          <p:cNvGrpSpPr/>
          <p:nvPr/>
        </p:nvGrpSpPr>
        <p:grpSpPr>
          <a:xfrm>
            <a:off x="-6662825" y="9859988"/>
            <a:ext cx="6383425" cy="5528076"/>
            <a:chOff x="0" y="0"/>
            <a:chExt cx="3619627" cy="3134614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C3BD17F-3CCF-68B3-1B84-423F87A63F44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F1DEA00-5562-B921-DBBF-F02CE04B3EFE}"/>
              </a:ext>
            </a:extLst>
          </p:cNvPr>
          <p:cNvSpPr/>
          <p:nvPr/>
        </p:nvSpPr>
        <p:spPr>
          <a:xfrm rot="980654">
            <a:off x="-8474711" y="6112913"/>
            <a:ext cx="8012466" cy="7818098"/>
          </a:xfrm>
          <a:prstGeom prst="flowChartConnector">
            <a:avLst/>
          </a:prstGeom>
          <a:noFill/>
          <a:ln w="381000" cap="flat" cmpd="sng"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B0447BF-F705-0214-3027-84CE699862B1}"/>
              </a:ext>
            </a:extLst>
          </p:cNvPr>
          <p:cNvSpPr/>
          <p:nvPr/>
        </p:nvSpPr>
        <p:spPr>
          <a:xfrm rot="4783420">
            <a:off x="-7387314" y="6817057"/>
            <a:ext cx="6070660" cy="6085860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96B59F5-D0BA-78DA-4B0B-560902D43D7B}"/>
              </a:ext>
            </a:extLst>
          </p:cNvPr>
          <p:cNvSpPr/>
          <p:nvPr/>
        </p:nvSpPr>
        <p:spPr>
          <a:xfrm rot="13225443">
            <a:off x="154013" y="11667503"/>
            <a:ext cx="7464374" cy="7423997"/>
          </a:xfrm>
          <a:prstGeom prst="flowChartConnector">
            <a:avLst/>
          </a:prstGeom>
          <a:noFill/>
          <a:ln w="381000" cap="flat" cmpd="sng">
            <a:solidFill>
              <a:srgbClr val="1C334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A61E7015-5BD4-9CC4-46B6-7773F189B1F3}"/>
              </a:ext>
            </a:extLst>
          </p:cNvPr>
          <p:cNvSpPr/>
          <p:nvPr/>
        </p:nvSpPr>
        <p:spPr>
          <a:xfrm rot="12335151">
            <a:off x="1385791" y="12701896"/>
            <a:ext cx="5424754" cy="5395832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5553A9B-10CF-FC23-0006-A1EEF4754E3D}"/>
              </a:ext>
            </a:extLst>
          </p:cNvPr>
          <p:cNvSpPr/>
          <p:nvPr/>
        </p:nvSpPr>
        <p:spPr>
          <a:xfrm rot="10019208">
            <a:off x="9021591" y="12781494"/>
            <a:ext cx="5424754" cy="5395832"/>
          </a:xfrm>
          <a:prstGeom prst="flowChartConnector">
            <a:avLst/>
          </a:prstGeom>
          <a:noFill/>
          <a:ln w="381000" cap="flat" cmpd="sng">
            <a:solidFill>
              <a:srgbClr val="00A18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17B1D8DF-C40F-D307-DCC1-22A5666EFFEA}"/>
              </a:ext>
            </a:extLst>
          </p:cNvPr>
          <p:cNvSpPr txBox="1">
            <a:spLocks/>
          </p:cNvSpPr>
          <p:nvPr/>
        </p:nvSpPr>
        <p:spPr>
          <a:xfrm>
            <a:off x="2413798" y="2459994"/>
            <a:ext cx="10591800" cy="24673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Penelitian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menerapkan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greedy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mengoptimalkan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penggunaan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ruangan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 JTIK.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Prosesnya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melibatkan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pemilihan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kandidat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terbaik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langkah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memperhatikan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aturan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batasan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D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12">
            <a:extLst>
              <a:ext uri="{FF2B5EF4-FFF2-40B4-BE49-F238E27FC236}">
                <a16:creationId xmlns:a16="http://schemas.microsoft.com/office/drawing/2014/main" id="{F8042A0D-611E-870F-0230-9D9FCC8861DB}"/>
              </a:ext>
            </a:extLst>
          </p:cNvPr>
          <p:cNvGrpSpPr/>
          <p:nvPr/>
        </p:nvGrpSpPr>
        <p:grpSpPr>
          <a:xfrm>
            <a:off x="1028699" y="1028700"/>
            <a:ext cx="11544301" cy="586200"/>
            <a:chOff x="0" y="0"/>
            <a:chExt cx="12386558" cy="781600"/>
          </a:xfrm>
        </p:grpSpPr>
        <p:sp>
          <p:nvSpPr>
            <p:cNvPr id="44" name="TextBox 13">
              <a:extLst>
                <a:ext uri="{FF2B5EF4-FFF2-40B4-BE49-F238E27FC236}">
                  <a16:creationId xmlns:a16="http://schemas.microsoft.com/office/drawing/2014/main" id="{CAD8ABD9-3220-3898-3991-7B5F2312A442}"/>
                </a:ext>
              </a:extLst>
            </p:cNvPr>
            <p:cNvSpPr txBox="1"/>
            <p:nvPr/>
          </p:nvSpPr>
          <p:spPr>
            <a:xfrm>
              <a:off x="1380620" y="82168"/>
              <a:ext cx="11005938" cy="6625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5000" b="1" dirty="0" err="1">
                  <a:solidFill>
                    <a:srgbClr val="000000"/>
                  </a:solidFill>
                  <a:latin typeface="Fira Sans Medium"/>
                </a:rPr>
                <a:t>Penerapan</a:t>
              </a:r>
              <a:r>
                <a:rPr lang="en-US" sz="5000" b="1" dirty="0">
                  <a:solidFill>
                    <a:srgbClr val="000000"/>
                  </a:solidFill>
                  <a:latin typeface="Fira Sans Medium"/>
                </a:rPr>
                <a:t> </a:t>
              </a:r>
              <a:r>
                <a:rPr lang="en-US" sz="5000" b="1" dirty="0" err="1">
                  <a:solidFill>
                    <a:srgbClr val="000000"/>
                  </a:solidFill>
                  <a:latin typeface="Fira Sans Medium"/>
                </a:rPr>
                <a:t>algoritma</a:t>
              </a:r>
              <a:r>
                <a:rPr lang="en-US" sz="5000" b="1" dirty="0">
                  <a:solidFill>
                    <a:srgbClr val="000000"/>
                  </a:solidFill>
                  <a:latin typeface="Fira Sans Medium"/>
                </a:rPr>
                <a:t> yang di </a:t>
              </a:r>
              <a:r>
                <a:rPr lang="en-US" sz="5000" b="1" dirty="0" err="1">
                  <a:solidFill>
                    <a:srgbClr val="000000"/>
                  </a:solidFill>
                  <a:latin typeface="Fira Sans Medium"/>
                </a:rPr>
                <a:t>pakai</a:t>
              </a:r>
              <a:endParaRPr lang="en-US" sz="5000" b="1" dirty="0">
                <a:solidFill>
                  <a:srgbClr val="000000"/>
                </a:solidFill>
                <a:latin typeface="Fira Sans Medium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3F20EBD-1865-42C0-876D-A0DB65FCE90B}"/>
                </a:ext>
              </a:extLst>
            </p:cNvPr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3B8D1976-1348-FD09-557F-488E27A2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437" y="10663365"/>
            <a:ext cx="6511153" cy="947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78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3563094" y="6077994"/>
            <a:ext cx="6383425" cy="5528076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71665" y="7004492"/>
            <a:ext cx="3034530" cy="2627917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053492" y="8956750"/>
            <a:ext cx="2141618" cy="1854652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4888C194-9507-6027-5EFF-DA925CE9149A}"/>
              </a:ext>
            </a:extLst>
          </p:cNvPr>
          <p:cNvGrpSpPr/>
          <p:nvPr/>
        </p:nvGrpSpPr>
        <p:grpSpPr>
          <a:xfrm>
            <a:off x="19735800" y="2231096"/>
            <a:ext cx="2977778" cy="2578770"/>
            <a:chOff x="0" y="0"/>
            <a:chExt cx="3619627" cy="3134614"/>
          </a:xfrm>
        </p:grpSpPr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D3D2C1E9-FBA7-D60E-5372-4837184EB2C5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4" name="Group 27">
            <a:extLst>
              <a:ext uri="{FF2B5EF4-FFF2-40B4-BE49-F238E27FC236}">
                <a16:creationId xmlns:a16="http://schemas.microsoft.com/office/drawing/2014/main" id="{A7F190F6-3DE5-A6A3-CAE1-68CEFD21F2B5}"/>
              </a:ext>
            </a:extLst>
          </p:cNvPr>
          <p:cNvGrpSpPr/>
          <p:nvPr/>
        </p:nvGrpSpPr>
        <p:grpSpPr>
          <a:xfrm>
            <a:off x="18173700" y="-2597131"/>
            <a:ext cx="4201515" cy="3638531"/>
            <a:chOff x="0" y="0"/>
            <a:chExt cx="3619627" cy="3134614"/>
          </a:xfrm>
        </p:grpSpPr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2DD34D61-42E8-512C-1C92-9DF1DB4B7966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6" name="Group 29">
            <a:extLst>
              <a:ext uri="{FF2B5EF4-FFF2-40B4-BE49-F238E27FC236}">
                <a16:creationId xmlns:a16="http://schemas.microsoft.com/office/drawing/2014/main" id="{AF4F081E-F6A4-591D-E773-A1FC47D478A2}"/>
              </a:ext>
            </a:extLst>
          </p:cNvPr>
          <p:cNvGrpSpPr/>
          <p:nvPr/>
        </p:nvGrpSpPr>
        <p:grpSpPr>
          <a:xfrm>
            <a:off x="19033762" y="-5964452"/>
            <a:ext cx="2481390" cy="2148895"/>
            <a:chOff x="0" y="0"/>
            <a:chExt cx="3619627" cy="3134614"/>
          </a:xfrm>
        </p:grpSpPr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5EFA4037-BE63-2B24-7145-CC796EC2349F}"/>
                </a:ext>
              </a:extLst>
            </p:cNvPr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14854F77-EA7F-E53F-8CC4-FEABE8310397}"/>
              </a:ext>
            </a:extLst>
          </p:cNvPr>
          <p:cNvGrpSpPr/>
          <p:nvPr/>
        </p:nvGrpSpPr>
        <p:grpSpPr>
          <a:xfrm>
            <a:off x="762000" y="395034"/>
            <a:ext cx="9639301" cy="1292732"/>
            <a:chOff x="0" y="0"/>
            <a:chExt cx="11016541" cy="1723643"/>
          </a:xfrm>
        </p:grpSpPr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EB21BDC7-32C0-2E09-2215-F42CDF817335}"/>
                </a:ext>
              </a:extLst>
            </p:cNvPr>
            <p:cNvSpPr txBox="1"/>
            <p:nvPr/>
          </p:nvSpPr>
          <p:spPr>
            <a:xfrm>
              <a:off x="1380620" y="82168"/>
              <a:ext cx="9635921" cy="16414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ID" sz="4000" b="1" i="0" u="none" strike="noStrike" dirty="0" err="1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Implementasi</a:t>
              </a:r>
              <a:r>
                <a:rPr lang="en-ID" sz="4000" b="1" i="0" u="none" strike="noStrike" dirty="0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 </a:t>
              </a:r>
              <a:r>
                <a:rPr lang="en-ID" sz="4000" b="1" i="0" u="none" strike="noStrike" dirty="0" err="1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Menggunakan</a:t>
              </a:r>
              <a:r>
                <a:rPr lang="en-ID" sz="4000" b="1" i="0" u="none" strike="noStrike" dirty="0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 Bahasa </a:t>
              </a:r>
              <a:r>
                <a:rPr lang="en-ID" sz="4000" b="1" i="0" u="none" strike="noStrike" dirty="0" err="1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Pemrograman</a:t>
              </a:r>
              <a:r>
                <a:rPr lang="en-ID" sz="4000" b="1" i="0" u="none" strike="noStrike" dirty="0">
                  <a:solidFill>
                    <a:schemeClr val="bg1"/>
                  </a:solidFill>
                  <a:effectLst/>
                  <a:latin typeface="Fira Sans Medium" panose="020B0603050000020004" pitchFamily="34" charset="0"/>
                </a:rPr>
                <a:t> Python</a:t>
              </a:r>
              <a:endParaRPr lang="en-ID" sz="4000" b="1" dirty="0">
                <a:solidFill>
                  <a:schemeClr val="bg1"/>
                </a:solidFill>
                <a:effectLst/>
                <a:latin typeface="Fira Sans Medium" panose="020B0603050000020004" pitchFamily="34" charset="0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813EE69-4CD0-F80D-C6F0-A2D553634AE1}"/>
                </a:ext>
              </a:extLst>
            </p:cNvPr>
            <p:cNvSpPr/>
            <p:nvPr/>
          </p:nvSpPr>
          <p:spPr>
            <a:xfrm>
              <a:off x="0" y="0"/>
              <a:ext cx="905010" cy="781600"/>
            </a:xfrm>
            <a:custGeom>
              <a:avLst/>
              <a:gdLst/>
              <a:ahLst/>
              <a:cxnLst/>
              <a:rect l="l" t="t" r="r" b="b"/>
              <a:pathLst>
                <a:path w="905010" h="78160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561C19-CC5E-2CF2-C905-76743E40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479" y="713829"/>
            <a:ext cx="6511153" cy="947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66F409-41F7-83E3-5E69-9DFED013404F}"/>
              </a:ext>
            </a:extLst>
          </p:cNvPr>
          <p:cNvSpPr txBox="1"/>
          <p:nvPr/>
        </p:nvSpPr>
        <p:spPr>
          <a:xfrm>
            <a:off x="1996602" y="3750390"/>
            <a:ext cx="8137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i="0" u="none" strike="noStrike" dirty="0" err="1">
                <a:solidFill>
                  <a:schemeClr val="bg1"/>
                </a:solidFill>
                <a:effectLst/>
                <a:latin typeface="Fira Sans Medium" panose="020B0603050000020004" pitchFamily="34" charset="0"/>
              </a:rPr>
              <a:t>Dokumentasi</a:t>
            </a:r>
            <a:r>
              <a:rPr lang="en-ID" sz="4000" b="1" i="0" u="none" strike="noStrike" dirty="0">
                <a:solidFill>
                  <a:schemeClr val="bg1"/>
                </a:solidFill>
                <a:effectLst/>
                <a:latin typeface="Fira Sans Medium" panose="020B0603050000020004" pitchFamily="34" charset="0"/>
              </a:rPr>
              <a:t> Kode </a:t>
            </a:r>
            <a:r>
              <a:rPr lang="en-ID" sz="4000" b="1" i="0" u="none" strike="noStrike" dirty="0" err="1">
                <a:solidFill>
                  <a:schemeClr val="bg1"/>
                </a:solidFill>
                <a:effectLst/>
                <a:latin typeface="Fira Sans Medium" panose="020B0603050000020004" pitchFamily="34" charset="0"/>
              </a:rPr>
              <a:t>Pemograman</a:t>
            </a:r>
            <a:r>
              <a:rPr lang="en-ID" sz="4000" b="1" i="0" u="none" strike="noStrike" dirty="0">
                <a:solidFill>
                  <a:schemeClr val="bg1"/>
                </a:solidFill>
                <a:effectLst/>
                <a:latin typeface="Fira Sans Medium" panose="020B0603050000020004" pitchFamily="34" charset="0"/>
              </a:rPr>
              <a:t> :</a:t>
            </a:r>
            <a:endParaRPr lang="en-ID" sz="4000" b="1" dirty="0">
              <a:solidFill>
                <a:schemeClr val="bg1"/>
              </a:solidFill>
              <a:latin typeface="Fira Sans Medium" panose="020B0603050000020004" pitchFamily="34" charset="0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CB9DC066-07B6-1CA4-34C6-8CF6C4AA8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511" y="3250704"/>
            <a:ext cx="8574060" cy="21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717</Words>
  <Application>Microsoft Office PowerPoint</Application>
  <PresentationFormat>Custom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Fira Sans Light</vt:lpstr>
      <vt:lpstr>Times New Roman</vt:lpstr>
      <vt:lpstr>Fira Sans Bold</vt:lpstr>
      <vt:lpstr>Arial</vt:lpstr>
      <vt:lpstr>Calibri</vt:lpstr>
      <vt:lpstr>Fira Sans</vt:lpstr>
      <vt:lpstr>Fira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Bisnis Hijau Tua Hijau Muda Putih Geometris Korporat Presentasi Internal Perusahaan</dc:title>
  <dc:creator>Bakhtiar Tirta S</dc:creator>
  <cp:lastModifiedBy>Bakhtiar Tirta S</cp:lastModifiedBy>
  <cp:revision>2</cp:revision>
  <dcterms:created xsi:type="dcterms:W3CDTF">2006-08-16T00:00:00Z</dcterms:created>
  <dcterms:modified xsi:type="dcterms:W3CDTF">2024-01-03T13:02:10Z</dcterms:modified>
  <dc:identifier>DAF2vRBWSU8</dc:identifier>
</cp:coreProperties>
</file>