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9/23/2021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9/23/2021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By AKIF Perwez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For model building, I have used 5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models(</a:t>
            </a:r>
            <a:r>
              <a:rPr lang="en-IN" sz="2400" dirty="0" err="1" smtClean="0"/>
              <a:t>DecisionTreeRegressor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RandomForest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LinearRegression</a:t>
            </a:r>
            <a:r>
              <a:rPr lang="en-IN" sz="2400" dirty="0" smtClean="0"/>
              <a:t>(),</a:t>
            </a:r>
            <a:r>
              <a:rPr lang="en-IN" sz="2400" dirty="0" err="1" smtClean="0"/>
              <a:t>GradientBoostingRegressor</a:t>
            </a:r>
            <a:r>
              <a:rPr lang="en-IN" sz="2400" dirty="0" smtClean="0"/>
              <a:t>()),out of which 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/>
              <a:t> For better accuracy of the model, I have used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tuning </a:t>
            </a:r>
            <a:r>
              <a:rPr lang="en-IN" sz="2400" dirty="0"/>
              <a:t>(</a:t>
            </a:r>
            <a:r>
              <a:rPr lang="en-IN" sz="2400" dirty="0" err="1"/>
              <a:t>RandomForestRegressor</a:t>
            </a:r>
            <a:r>
              <a:rPr lang="en-IN" sz="2400" dirty="0" smtClean="0"/>
              <a:t>() </a:t>
            </a:r>
            <a:r>
              <a:rPr lang="en-IN" sz="2400" dirty="0" smtClean="0"/>
              <a:t>and I have achieved </a:t>
            </a:r>
            <a:r>
              <a:rPr lang="en-IN" sz="2400" dirty="0" smtClean="0"/>
              <a:t>100</a:t>
            </a:r>
            <a:r>
              <a:rPr lang="en-IN" sz="2400" dirty="0" smtClean="0"/>
              <a:t>% </a:t>
            </a:r>
            <a:r>
              <a:rPr lang="en-IN" sz="2400" dirty="0" smtClean="0"/>
              <a:t>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429684" cy="6929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interpolate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outliers using boxplots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2800" dirty="0" smtClean="0"/>
              <a:t>From the correlation matrix (</a:t>
            </a:r>
            <a:r>
              <a:rPr lang="en-IN" sz="2800" dirty="0" err="1" smtClean="0"/>
              <a:t>heatmap</a:t>
            </a:r>
            <a:r>
              <a:rPr lang="en-IN" sz="2800" dirty="0" smtClean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</a:t>
            </a:r>
            <a:r>
              <a:rPr lang="en-IN" dirty="0" err="1" smtClean="0"/>
              <a:t>histogram,boxplots</a:t>
            </a:r>
            <a:r>
              <a:rPr lang="en-IN" dirty="0" smtClean="0"/>
              <a:t> 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2489826"/>
            <a:ext cx="86772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92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b="1" dirty="0" smtClean="0"/>
              <a:t>Now, I will see if any outliers are present in the data using boxplots. </a:t>
            </a:r>
            <a:r>
              <a:rPr lang="en-IN" b="1" dirty="0" smtClean="0"/>
              <a:t> </a:t>
            </a:r>
            <a:r>
              <a:rPr lang="en-IN" b="1" dirty="0" smtClean="0"/>
              <a:t>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it</a:t>
            </a:r>
            <a:r>
              <a:rPr lang="en-IN" b="1" dirty="0" smtClean="0"/>
              <a:t>. By </a:t>
            </a:r>
            <a:r>
              <a:rPr lang="en-IN" b="1" dirty="0" smtClean="0"/>
              <a:t>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 </a:t>
            </a:r>
            <a:r>
              <a:rPr lang="en-IN" dirty="0" smtClean="0"/>
              <a:t>t </a:t>
            </a:r>
            <a:r>
              <a:rPr lang="en-IN" dirty="0" smtClean="0"/>
              <a:t>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343150"/>
            <a:ext cx="8712969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1810</TotalTime>
  <Words>305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Franklin Gothic Book</vt:lpstr>
      <vt:lpstr>Times New Roman</vt:lpstr>
      <vt:lpstr>Wingdings</vt:lpstr>
      <vt:lpstr>Wingdings 2</vt:lpstr>
      <vt:lpstr>Technic</vt:lpstr>
      <vt:lpstr>Car-Price-Prediction Project </vt:lpstr>
      <vt:lpstr>Car Price Prediction</vt:lpstr>
      <vt:lpstr>Steps</vt:lpstr>
      <vt:lpstr>Car Price Prediction</vt:lpstr>
      <vt:lpstr>Steps and Description</vt:lpstr>
      <vt:lpstr>Observation</vt:lpstr>
      <vt:lpstr>Some more preprocessing  steps</vt:lpstr>
      <vt:lpstr>PowerPoint Presentation</vt:lpstr>
      <vt:lpstr>Car Price Prediction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akif perwez</cp:lastModifiedBy>
  <cp:revision>234</cp:revision>
  <dcterms:created xsi:type="dcterms:W3CDTF">2016-07-15T05:07:08Z</dcterms:created>
  <dcterms:modified xsi:type="dcterms:W3CDTF">2021-09-23T10:19:19Z</dcterms:modified>
</cp:coreProperties>
</file>