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7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1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2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F1C8-A942-4448-A3D6-03D27E9731D6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65A8-2879-4CA1-8428-E9F9759C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Flight-Price-Prediction </a:t>
            </a:r>
            <a:r>
              <a:rPr lang="en-IN" sz="3600" b="1" dirty="0">
                <a:latin typeface="Aharoni" pitchFamily="2" charset="-79"/>
                <a:cs typeface="Aharoni" pitchFamily="2" charset="-79"/>
              </a:rPr>
              <a:t>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52596" y="5363571"/>
            <a:ext cx="8286808" cy="1357906"/>
          </a:xfrm>
        </p:spPr>
        <p:txBody>
          <a:bodyPr/>
          <a:lstStyle/>
          <a:p>
            <a:r>
              <a:rPr lang="en-IN" sz="6000" b="1" dirty="0">
                <a:latin typeface="Times New Roman" pitchFamily="18" charset="0"/>
                <a:cs typeface="Times New Roman" pitchFamily="18" charset="0"/>
              </a:rPr>
              <a:t>By AKIF Perwez</a:t>
            </a: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</a:t>
            </a:r>
            <a:r>
              <a:rPr lang="en-US" dirty="0" smtClean="0"/>
              <a:t>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282" y="285729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8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/>
              <a:t>For model building, I have used 5 </a:t>
            </a:r>
            <a:r>
              <a:rPr lang="en-IN" dirty="0" err="1"/>
              <a:t>Regressor</a:t>
            </a:r>
            <a:r>
              <a:rPr lang="en-IN" dirty="0"/>
              <a:t> models(</a:t>
            </a:r>
            <a:r>
              <a:rPr lang="en-IN" dirty="0" err="1"/>
              <a:t>DecisionTreeRegressor</a:t>
            </a:r>
            <a:r>
              <a:rPr lang="en-IN" dirty="0"/>
              <a:t>(),</a:t>
            </a:r>
            <a:r>
              <a:rPr lang="en-IN" dirty="0" err="1"/>
              <a:t>RandomForestRegressor</a:t>
            </a:r>
            <a:r>
              <a:rPr lang="en-IN" dirty="0"/>
              <a:t>(),</a:t>
            </a:r>
            <a:r>
              <a:rPr lang="en-IN" dirty="0" err="1"/>
              <a:t>AdaBoostRegressor</a:t>
            </a:r>
            <a:r>
              <a:rPr lang="en-IN" dirty="0"/>
              <a:t>(),</a:t>
            </a:r>
            <a:r>
              <a:rPr lang="en-IN" dirty="0" err="1"/>
              <a:t>LinearRegression</a:t>
            </a:r>
            <a:r>
              <a:rPr lang="en-IN" dirty="0"/>
              <a:t>(),</a:t>
            </a:r>
            <a:r>
              <a:rPr lang="en-IN" dirty="0" err="1"/>
              <a:t>GradientBoostingRegressor</a:t>
            </a:r>
            <a:r>
              <a:rPr lang="en-IN" dirty="0" smtClean="0"/>
              <a:t>(), </a:t>
            </a:r>
            <a:r>
              <a:rPr lang="en-IN" dirty="0" err="1" smtClean="0"/>
              <a:t>KneighborsRegressor</a:t>
            </a:r>
            <a:r>
              <a:rPr lang="en-IN" dirty="0" smtClean="0"/>
              <a:t>),</a:t>
            </a:r>
            <a:r>
              <a:rPr lang="en-IN" dirty="0"/>
              <a:t>out of which </a:t>
            </a:r>
            <a:r>
              <a:rPr lang="en-IN" dirty="0" err="1" smtClean="0"/>
              <a:t>RandomForestRegressor</a:t>
            </a:r>
            <a:r>
              <a:rPr lang="en-IN" dirty="0" smtClean="0"/>
              <a:t>  </a:t>
            </a:r>
            <a:r>
              <a:rPr lang="en-IN" dirty="0"/>
              <a:t>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dirty="0"/>
          </a:p>
          <a:p>
            <a:pPr algn="just">
              <a:buFont typeface="Wingdings" pitchFamily="2" charset="2"/>
              <a:buChar char="q"/>
            </a:pPr>
            <a:endParaRPr lang="en-IN" dirty="0"/>
          </a:p>
          <a:p>
            <a:pPr algn="just">
              <a:buFont typeface="Wingdings" pitchFamily="2" charset="2"/>
              <a:buChar char="q"/>
            </a:pPr>
            <a:r>
              <a:rPr lang="en-IN" dirty="0"/>
              <a:t> For better accuracy of the model, I have used </a:t>
            </a:r>
            <a:r>
              <a:rPr lang="en-IN" dirty="0" err="1"/>
              <a:t>hyperparameter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tuning </a:t>
            </a:r>
            <a:r>
              <a:rPr lang="en-IN" dirty="0" smtClean="0"/>
              <a:t>(</a:t>
            </a:r>
            <a:r>
              <a:rPr lang="en-IN" dirty="0" err="1" smtClean="0"/>
              <a:t>DecisionTreeRegressor</a:t>
            </a:r>
            <a:r>
              <a:rPr lang="en-IN" dirty="0"/>
              <a:t>() and I have achieved 100%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38282" y="6429396"/>
            <a:ext cx="8715436" cy="428604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0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</a:t>
            </a:r>
            <a:r>
              <a:rPr lang="en-US" dirty="0" smtClean="0"/>
              <a:t> </a:t>
            </a:r>
            <a:r>
              <a:rPr lang="en-US" dirty="0" smtClean="0"/>
              <a:t>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9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158" y="955342"/>
            <a:ext cx="8429684" cy="5902657"/>
          </a:xfrm>
        </p:spPr>
        <p:txBody>
          <a:bodyPr>
            <a:normAutofit fontScale="70000" lnSpcReduction="20000"/>
          </a:bodyPr>
          <a:lstStyle/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Importing the libraries needed for my project</a:t>
            </a: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Loading the dataset/Creating my </a:t>
            </a:r>
            <a:r>
              <a:rPr lang="en-IN" sz="2600" dirty="0" err="1"/>
              <a:t>dataframe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</a:t>
            </a:r>
            <a:r>
              <a:rPr lang="en-IN" sz="2600" dirty="0" err="1"/>
              <a:t>datatypes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These data analysis steps help us to get an overview of our dataset and also help us in our </a:t>
            </a:r>
            <a:r>
              <a:rPr lang="en-IN" sz="2600" dirty="0" err="1"/>
              <a:t>preprocessing</a:t>
            </a:r>
            <a:r>
              <a:rPr lang="en-IN" sz="2600" dirty="0"/>
              <a:t> of our data.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1158" y="6429396"/>
            <a:ext cx="8501122" cy="428604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</a:t>
            </a:r>
            <a:r>
              <a:rPr lang="en-US" dirty="0" smtClean="0"/>
              <a:t> </a:t>
            </a:r>
            <a:r>
              <a:rPr lang="en-US" dirty="0" smtClean="0"/>
              <a:t>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282" y="285729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464" y="1214422"/>
            <a:ext cx="9144064" cy="4929222"/>
          </a:xfrm>
        </p:spPr>
        <p:txBody>
          <a:bodyPr>
            <a:normAutofit fontScale="850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have removed it using interpolate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outliers using boxplots ,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38282" y="6429396"/>
            <a:ext cx="8715436" cy="428604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2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4034" y="214290"/>
            <a:ext cx="8143932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34" y="1071546"/>
            <a:ext cx="8265998" cy="2571768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sz="2800" dirty="0"/>
              <a:t>From the correlation matrix (</a:t>
            </a:r>
            <a:r>
              <a:rPr lang="en-IN" sz="2800" dirty="0" err="1"/>
              <a:t>heatmap</a:t>
            </a:r>
            <a:r>
              <a:rPr lang="en-IN" sz="2800" dirty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7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221" y="-281265"/>
            <a:ext cx="8072494" cy="1627054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Some more </a:t>
            </a:r>
            <a:r>
              <a:rPr lang="en-IN" sz="4800" dirty="0" err="1" smtClean="0"/>
              <a:t>preprocessing</a:t>
            </a:r>
            <a:r>
              <a:rPr lang="en-IN" sz="4800" dirty="0" smtClean="0"/>
              <a:t>  steps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6910" y="532263"/>
            <a:ext cx="7929618" cy="5682819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Some </a:t>
            </a:r>
            <a:r>
              <a:rPr lang="en-IN" dirty="0" smtClean="0"/>
              <a:t>visualization is done using </a:t>
            </a:r>
            <a:r>
              <a:rPr lang="en-IN" dirty="0" err="1" smtClean="0"/>
              <a:t>histogram,boxplots</a:t>
            </a:r>
            <a:r>
              <a:rPr lang="en-IN" dirty="0" smtClean="0"/>
              <a:t>, </a:t>
            </a:r>
            <a:r>
              <a:rPr lang="en-IN" dirty="0" err="1" smtClean="0"/>
              <a:t>Countplots</a:t>
            </a:r>
            <a:r>
              <a:rPr lang="en-IN" dirty="0" smtClean="0"/>
              <a:t> </a:t>
            </a:r>
            <a:r>
              <a:rPr lang="en-IN" dirty="0" smtClean="0"/>
              <a:t>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8" y="2593075"/>
            <a:ext cx="9880979" cy="41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6" y="791570"/>
            <a:ext cx="9184943" cy="5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472" y="493325"/>
            <a:ext cx="8072494" cy="1000132"/>
          </a:xfrm>
        </p:spPr>
        <p:txBody>
          <a:bodyPr>
            <a:normAutofit/>
          </a:bodyPr>
          <a:lstStyle/>
          <a:p>
            <a:pPr algn="ctr"/>
            <a:endParaRPr lang="en-IN" sz="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472" y="857232"/>
            <a:ext cx="8001056" cy="5357850"/>
          </a:xfrm>
        </p:spPr>
        <p:txBody>
          <a:bodyPr>
            <a:normAutofit fontScale="700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b="1" dirty="0" smtClean="0"/>
              <a:t>Now, I will see if any outliers are present in the data using boxplots.  I will use </a:t>
            </a:r>
            <a:r>
              <a:rPr lang="en-IN" b="1" dirty="0" err="1" smtClean="0"/>
              <a:t>zscore</a:t>
            </a:r>
            <a:r>
              <a:rPr lang="en-IN" b="1" dirty="0" smtClean="0"/>
              <a:t> method to remove it. By removing outliers ,we can clean our data.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Outliers are  </a:t>
            </a:r>
            <a:r>
              <a:rPr lang="en-IN" dirty="0" smtClean="0"/>
              <a:t> </a:t>
            </a:r>
            <a:r>
              <a:rPr lang="en-IN" dirty="0" smtClean="0"/>
              <a:t>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14" y="1564091"/>
            <a:ext cx="6534150" cy="39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Flight-Price-Prediction Project </vt:lpstr>
      <vt:lpstr>Flight Price Prediction</vt:lpstr>
      <vt:lpstr>Steps</vt:lpstr>
      <vt:lpstr>Flight Price Prediction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Flight Price Prediction</vt:lpstr>
      <vt:lpstr>Explanation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Flight-Price-Prediction Project</dc:title>
  <dc:creator>akif perwez</dc:creator>
  <cp:lastModifiedBy>akif perwez</cp:lastModifiedBy>
  <cp:revision>2</cp:revision>
  <dcterms:created xsi:type="dcterms:W3CDTF">2021-10-08T06:12:42Z</dcterms:created>
  <dcterms:modified xsi:type="dcterms:W3CDTF">2021-10-08T06:23:46Z</dcterms:modified>
</cp:coreProperties>
</file>