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910-CE1D-E342-9132-1B55ADD3F28D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4D2B-348F-3948-BFBB-2CE2CCE2A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58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910-CE1D-E342-9132-1B55ADD3F28D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4D2B-348F-3948-BFBB-2CE2CCE2A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2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910-CE1D-E342-9132-1B55ADD3F28D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4D2B-348F-3948-BFBB-2CE2CCE2A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54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910-CE1D-E342-9132-1B55ADD3F28D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4D2B-348F-3948-BFBB-2CE2CCE2A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5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910-CE1D-E342-9132-1B55ADD3F28D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4D2B-348F-3948-BFBB-2CE2CCE2A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59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910-CE1D-E342-9132-1B55ADD3F28D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4D2B-348F-3948-BFBB-2CE2CCE2A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86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910-CE1D-E342-9132-1B55ADD3F28D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4D2B-348F-3948-BFBB-2CE2CCE2A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0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910-CE1D-E342-9132-1B55ADD3F28D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4D2B-348F-3948-BFBB-2CE2CCE2A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910-CE1D-E342-9132-1B55ADD3F28D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4D2B-348F-3948-BFBB-2CE2CCE2A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91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910-CE1D-E342-9132-1B55ADD3F28D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4D2B-348F-3948-BFBB-2CE2CCE2A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98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910-CE1D-E342-9132-1B55ADD3F28D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4D2B-348F-3948-BFBB-2CE2CCE2A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95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91910-CE1D-E342-9132-1B55ADD3F28D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C4D2B-348F-3948-BFBB-2CE2CCE2A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4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3d_grid_detecto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" y="19546"/>
            <a:ext cx="9130591" cy="6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3798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南野 彰宏</dc:creator>
  <cp:lastModifiedBy>南野 彰宏</cp:lastModifiedBy>
  <cp:revision>1</cp:revision>
  <dcterms:created xsi:type="dcterms:W3CDTF">2015-06-28T20:57:59Z</dcterms:created>
  <dcterms:modified xsi:type="dcterms:W3CDTF">2015-06-28T20:59:31Z</dcterms:modified>
</cp:coreProperties>
</file>