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7AA8-1041-4C4F-AFB2-5907A20A573F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EEA5-40F6-024F-9E7B-A08ECB677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5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14"/>
          <a:stretch/>
        </p:blipFill>
        <p:spPr>
          <a:xfrm>
            <a:off x="906092" y="106016"/>
            <a:ext cx="7429528" cy="6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947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cp:lastPrinted>2017-06-05T13:04:00Z</cp:lastPrinted>
  <dcterms:created xsi:type="dcterms:W3CDTF">2017-06-05T13:03:41Z</dcterms:created>
  <dcterms:modified xsi:type="dcterms:W3CDTF">2017-06-05T13:04:36Z</dcterms:modified>
</cp:coreProperties>
</file>