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C91B-32E7-FB4E-864B-673F63FDDB2C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8E28-9530-094D-BAFD-213B91B0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12189352" cy="46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cp:lastPrinted>2017-06-05T12:52:44Z</cp:lastPrinted>
  <dcterms:created xsi:type="dcterms:W3CDTF">2017-06-05T12:51:53Z</dcterms:created>
  <dcterms:modified xsi:type="dcterms:W3CDTF">2017-06-05T12:53:08Z</dcterms:modified>
</cp:coreProperties>
</file>