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2CC9-109F-0C40-B0AD-43083C8D2C73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DF04-FC8D-EC47-B8A9-B7B5385CF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3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22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2017-06-05T11:25:23Z</dcterms:created>
  <dcterms:modified xsi:type="dcterms:W3CDTF">2017-06-05T11:30:46Z</dcterms:modified>
</cp:coreProperties>
</file>