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A266-1AE3-7641-92B0-B1A248404E34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8ED4-0AD3-4C4F-957A-25AB5A427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675861" y="359089"/>
            <a:ext cx="8148023" cy="6193693"/>
            <a:chOff x="4926305" y="3484034"/>
            <a:chExt cx="3897579" cy="296273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24"/>
            <a:stretch/>
          </p:blipFill>
          <p:spPr>
            <a:xfrm>
              <a:off x="4926305" y="3484034"/>
              <a:ext cx="3897579" cy="2962732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6780628" y="5154117"/>
              <a:ext cx="1153550" cy="41668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009595" y="3484034"/>
              <a:ext cx="1814289" cy="3386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4000" smtClean="0">
                  <a:solidFill>
                    <a:srgbClr val="00B050"/>
                  </a:solidFill>
                </a:rPr>
                <a:t>Detector location</a:t>
              </a:r>
              <a:endParaRPr kumimoji="1" lang="ja-JP" altLang="en-US" sz="40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 flipV="1">
              <a:off x="7244862" y="3830967"/>
              <a:ext cx="689316" cy="1573009"/>
            </a:xfrm>
            <a:prstGeom prst="line">
              <a:avLst/>
            </a:prstGeom>
            <a:ln w="762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8215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2017-06-05T12:37:30Z</dcterms:created>
  <dcterms:modified xsi:type="dcterms:W3CDTF">2017-06-05T12:39:47Z</dcterms:modified>
</cp:coreProperties>
</file>