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18"/>
  </p:normalViewPr>
  <p:slideViewPr>
    <p:cSldViewPr snapToGrid="0" snapToObjects="1">
      <p:cViewPr varScale="1">
        <p:scale>
          <a:sx n="97" d="100"/>
          <a:sy n="97" d="100"/>
        </p:scale>
        <p:origin x="6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AF6C-A9A3-D74F-B582-CCDC87CAA84E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0587-ADEA-5C4F-A798-E9E625F0E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9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AF6C-A9A3-D74F-B582-CCDC87CAA84E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0587-ADEA-5C4F-A798-E9E625F0E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7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AF6C-A9A3-D74F-B582-CCDC87CAA84E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0587-ADEA-5C4F-A798-E9E625F0E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32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AF6C-A9A3-D74F-B582-CCDC87CAA84E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0587-ADEA-5C4F-A798-E9E625F0E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13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AF6C-A9A3-D74F-B582-CCDC87CAA84E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0587-ADEA-5C4F-A798-E9E625F0E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31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AF6C-A9A3-D74F-B582-CCDC87CAA84E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0587-ADEA-5C4F-A798-E9E625F0E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21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AF6C-A9A3-D74F-B582-CCDC87CAA84E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0587-ADEA-5C4F-A798-E9E625F0E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906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AF6C-A9A3-D74F-B582-CCDC87CAA84E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0587-ADEA-5C4F-A798-E9E625F0E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63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AF6C-A9A3-D74F-B582-CCDC87CAA84E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0587-ADEA-5C4F-A798-E9E625F0E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53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AF6C-A9A3-D74F-B582-CCDC87CAA84E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0587-ADEA-5C4F-A798-E9E625F0E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32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AF6C-A9A3-D74F-B582-CCDC87CAA84E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0587-ADEA-5C4F-A798-E9E625F0E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65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EAF6C-A9A3-D74F-B582-CCDC87CAA84E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D0587-ADEA-5C4F-A798-E9E625F0E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64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12192000" cy="409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5918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Yu Gothic</vt:lpstr>
      <vt:lpstr>Yu Gothic Light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</cp:revision>
  <dcterms:created xsi:type="dcterms:W3CDTF">2017-06-05T12:14:27Z</dcterms:created>
  <dcterms:modified xsi:type="dcterms:W3CDTF">2017-06-05T12:15:06Z</dcterms:modified>
</cp:coreProperties>
</file>