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2"/>
  </p:normalViewPr>
  <p:slideViewPr>
    <p:cSldViewPr snapToGrid="0" snapToObjects="1">
      <p:cViewPr varScale="1">
        <p:scale>
          <a:sx n="92" d="100"/>
          <a:sy n="92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383F-4C3D-7F4D-BEB7-6E95D61501FB}" type="datetimeFigureOut">
              <a:rPr kumimoji="1" lang="ja-JP" altLang="en-US" smtClean="0"/>
              <a:t>2017/6/5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3C090-AE0F-6447-8FD2-D0AA620164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293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游ゴシック</vt:lpstr>
      <vt:lpstr>游ゴシック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2017-06-05T09:37:36Z</dcterms:created>
  <dcterms:modified xsi:type="dcterms:W3CDTF">2017-06-05T09:39:00Z</dcterms:modified>
</cp:coreProperties>
</file>