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8"/>
  </p:normalViewPr>
  <p:slideViewPr>
    <p:cSldViewPr snapToGrid="0" snapToObjects="1">
      <p:cViewPr varScale="1">
        <p:scale>
          <a:sx n="97" d="100"/>
          <a:sy n="97" d="100"/>
        </p:scale>
        <p:origin x="1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626-39AB-694E-BEBC-D5DD58E26D6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CF1-061D-9B42-84E2-5355A4713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626-39AB-694E-BEBC-D5DD58E26D6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CF1-061D-9B42-84E2-5355A4713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626-39AB-694E-BEBC-D5DD58E26D6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CF1-061D-9B42-84E2-5355A4713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626-39AB-694E-BEBC-D5DD58E26D6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CF1-061D-9B42-84E2-5355A4713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626-39AB-694E-BEBC-D5DD58E26D6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CF1-061D-9B42-84E2-5355A4713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626-39AB-694E-BEBC-D5DD58E26D6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CF1-061D-9B42-84E2-5355A4713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626-39AB-694E-BEBC-D5DD58E26D6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CF1-061D-9B42-84E2-5355A4713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626-39AB-694E-BEBC-D5DD58E26D6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CF1-061D-9B42-84E2-5355A4713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626-39AB-694E-BEBC-D5DD58E26D6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CF1-061D-9B42-84E2-5355A4713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626-39AB-694E-BEBC-D5DD58E26D6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CF1-061D-9B42-84E2-5355A4713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626-39AB-694E-BEBC-D5DD58E26D6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CF1-061D-9B42-84E2-5355A4713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39626-39AB-694E-BEBC-D5DD58E26D6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ACF1-061D-9B42-84E2-5355A4713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74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" y="238540"/>
            <a:ext cx="9127545" cy="64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856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游ゴシック</vt:lpstr>
      <vt:lpstr>游ゴシック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dcterms:created xsi:type="dcterms:W3CDTF">2017-06-05T12:45:25Z</dcterms:created>
  <dcterms:modified xsi:type="dcterms:W3CDTF">2017-06-05T12:47:11Z</dcterms:modified>
</cp:coreProperties>
</file>