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31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8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0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0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9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5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8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3BA0-9FE4-8743-A1FC-08549111259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BC1C-0CB3-4E4A-956A-A80366DE4E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4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33" y="534249"/>
            <a:ext cx="12198333" cy="57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17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2017-06-05T12:08:19Z</dcterms:created>
  <dcterms:modified xsi:type="dcterms:W3CDTF">2017-06-05T12:09:43Z</dcterms:modified>
</cp:coreProperties>
</file>