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18"/>
  </p:normalViewPr>
  <p:slideViewPr>
    <p:cSldViewPr snapToGrid="0" snapToObjects="1">
      <p:cViewPr varScale="1">
        <p:scale>
          <a:sx n="97" d="100"/>
          <a:sy n="97" d="100"/>
        </p:scale>
        <p:origin x="15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B793-8C48-2946-881D-3B7328BE3D42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FF5D-7A7A-0F4D-A817-1BEAD29FCD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B793-8C48-2946-881D-3B7328BE3D42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FF5D-7A7A-0F4D-A817-1BEAD29FCD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B793-8C48-2946-881D-3B7328BE3D42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FF5D-7A7A-0F4D-A817-1BEAD29FCD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B793-8C48-2946-881D-3B7328BE3D42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FF5D-7A7A-0F4D-A817-1BEAD29FCD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B793-8C48-2946-881D-3B7328BE3D42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FF5D-7A7A-0F4D-A817-1BEAD29FCD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B793-8C48-2946-881D-3B7328BE3D42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FF5D-7A7A-0F4D-A817-1BEAD29FCD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B793-8C48-2946-881D-3B7328BE3D42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FF5D-7A7A-0F4D-A817-1BEAD29FCD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B793-8C48-2946-881D-3B7328BE3D42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FF5D-7A7A-0F4D-A817-1BEAD29FCD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B793-8C48-2946-881D-3B7328BE3D42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FF5D-7A7A-0F4D-A817-1BEAD29FCD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B793-8C48-2946-881D-3B7328BE3D42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FF5D-7A7A-0F4D-A817-1BEAD29FCD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B793-8C48-2946-881D-3B7328BE3D42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FF5D-7A7A-0F4D-A817-1BEAD29FCD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3B793-8C48-2946-881D-3B7328BE3D42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1FF5D-7A7A-0F4D-A817-1BEAD29FCD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048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図形グループ 21"/>
          <p:cNvGrpSpPr/>
          <p:nvPr/>
        </p:nvGrpSpPr>
        <p:grpSpPr>
          <a:xfrm>
            <a:off x="232308" y="106017"/>
            <a:ext cx="8696094" cy="6774759"/>
            <a:chOff x="311822" y="2998103"/>
            <a:chExt cx="4439938" cy="3458968"/>
          </a:xfrm>
        </p:grpSpPr>
        <p:grpSp>
          <p:nvGrpSpPr>
            <p:cNvPr id="4" name="図形グループ 3"/>
            <p:cNvGrpSpPr/>
            <p:nvPr/>
          </p:nvGrpSpPr>
          <p:grpSpPr>
            <a:xfrm>
              <a:off x="311822" y="2998103"/>
              <a:ext cx="4439938" cy="3458968"/>
              <a:chOff x="755972" y="3034198"/>
              <a:chExt cx="4837104" cy="3768382"/>
            </a:xfrm>
          </p:grpSpPr>
          <p:pic>
            <p:nvPicPr>
              <p:cNvPr id="5" name="図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5972" y="3402847"/>
                <a:ext cx="4837104" cy="3377697"/>
              </a:xfrm>
              <a:prstGeom prst="rect">
                <a:avLst/>
              </a:prstGeom>
            </p:spPr>
          </p:pic>
          <p:cxnSp>
            <p:nvCxnSpPr>
              <p:cNvPr id="6" name="直線コネクタ 5"/>
              <p:cNvCxnSpPr/>
              <p:nvPr/>
            </p:nvCxnSpPr>
            <p:spPr>
              <a:xfrm flipV="1">
                <a:off x="1621769" y="4002657"/>
                <a:ext cx="1276710" cy="58659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コネクタ 6"/>
              <p:cNvCxnSpPr/>
              <p:nvPr/>
            </p:nvCxnSpPr>
            <p:spPr>
              <a:xfrm flipV="1">
                <a:off x="1877687" y="4086045"/>
                <a:ext cx="1276710" cy="58659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コネクタ 7"/>
              <p:cNvCxnSpPr/>
              <p:nvPr/>
            </p:nvCxnSpPr>
            <p:spPr>
              <a:xfrm flipH="1" flipV="1">
                <a:off x="1621769" y="4589253"/>
                <a:ext cx="255918" cy="8338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コネクタ 8"/>
              <p:cNvCxnSpPr/>
              <p:nvPr/>
            </p:nvCxnSpPr>
            <p:spPr>
              <a:xfrm flipH="1" flipV="1">
                <a:off x="2895603" y="3982529"/>
                <a:ext cx="255918" cy="8338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コネクタ 9"/>
              <p:cNvCxnSpPr/>
              <p:nvPr/>
            </p:nvCxnSpPr>
            <p:spPr>
              <a:xfrm flipH="1" flipV="1">
                <a:off x="2323386" y="4255700"/>
                <a:ext cx="255918" cy="8338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テキスト ボックス 10"/>
              <p:cNvSpPr txBox="1"/>
              <p:nvPr/>
            </p:nvSpPr>
            <p:spPr>
              <a:xfrm>
                <a:off x="770878" y="3909718"/>
                <a:ext cx="132257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285750" marR="0" lvl="0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endParaRPr kumimoji="1" lang="ja-JP" alt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2" name="テキスト ボックス 11"/>
              <p:cNvSpPr txBox="1"/>
              <p:nvPr/>
            </p:nvSpPr>
            <p:spPr>
              <a:xfrm>
                <a:off x="1092046" y="3402847"/>
                <a:ext cx="1373323" cy="3937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4000" b="1" dirty="0" smtClean="0">
                    <a:solidFill>
                      <a:srgbClr val="00B050"/>
                    </a:solidFill>
                  </a:rPr>
                  <a:t>Side MRDs</a:t>
                </a:r>
                <a:endParaRPr kumimoji="1" lang="ja-JP" altLang="en-US" sz="4000" b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3" name="直線コネクタ 12"/>
              <p:cNvCxnSpPr/>
              <p:nvPr/>
            </p:nvCxnSpPr>
            <p:spPr>
              <a:xfrm>
                <a:off x="1877687" y="3797082"/>
                <a:ext cx="243474" cy="542006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コネクタ 13"/>
              <p:cNvCxnSpPr/>
              <p:nvPr/>
            </p:nvCxnSpPr>
            <p:spPr>
              <a:xfrm>
                <a:off x="1877687" y="3816464"/>
                <a:ext cx="903842" cy="269581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正方形/長方形 14"/>
              <p:cNvSpPr/>
              <p:nvPr/>
            </p:nvSpPr>
            <p:spPr>
              <a:xfrm>
                <a:off x="3743866" y="3402847"/>
                <a:ext cx="1849210" cy="3379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3970844" y="3034198"/>
                <a:ext cx="1448579" cy="3937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4000" b="1" dirty="0" smtClean="0">
                    <a:solidFill>
                      <a:srgbClr val="FF0000"/>
                    </a:solidFill>
                  </a:rPr>
                  <a:t>Baby MIND</a:t>
                </a:r>
                <a:endParaRPr kumimoji="1" lang="ja-JP" altLang="en-US" sz="4000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" name="直線コネクタ 16"/>
              <p:cNvCxnSpPr/>
              <p:nvPr/>
            </p:nvCxnSpPr>
            <p:spPr>
              <a:xfrm flipV="1">
                <a:off x="2324420" y="5429053"/>
                <a:ext cx="527449" cy="1035514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/>
              <p:cNvCxnSpPr/>
              <p:nvPr/>
            </p:nvCxnSpPr>
            <p:spPr>
              <a:xfrm flipH="1">
                <a:off x="4408706" y="3444406"/>
                <a:ext cx="385295" cy="641639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正方形/長方形 18"/>
              <p:cNvSpPr/>
              <p:nvPr/>
            </p:nvSpPr>
            <p:spPr>
              <a:xfrm>
                <a:off x="1136073" y="6134738"/>
                <a:ext cx="1379969" cy="6678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1432164" y="6211811"/>
                <a:ext cx="1233726" cy="3937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4000" b="1" dirty="0" smtClean="0"/>
                  <a:t>WAGASCI</a:t>
                </a:r>
                <a:endParaRPr kumimoji="1" lang="ja-JP" altLang="en-US" sz="4000" b="1" dirty="0"/>
              </a:p>
            </p:txBody>
          </p:sp>
        </p:grpSp>
        <p:sp>
          <p:nvSpPr>
            <p:cNvPr id="21" name="正方形/長方形 20"/>
            <p:cNvSpPr/>
            <p:nvPr/>
          </p:nvSpPr>
          <p:spPr>
            <a:xfrm>
              <a:off x="311822" y="3669107"/>
              <a:ext cx="982223" cy="1618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65701648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5</Words>
  <Application>Microsoft Macintosh PowerPoint</Application>
  <PresentationFormat>画面に合わせる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游ゴシック</vt:lpstr>
      <vt:lpstr>游ゴシック Light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1</cp:revision>
  <dcterms:created xsi:type="dcterms:W3CDTF">2017-06-05T08:51:14Z</dcterms:created>
  <dcterms:modified xsi:type="dcterms:W3CDTF">2017-06-05T09:13:22Z</dcterms:modified>
</cp:coreProperties>
</file>