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490DAB-F994-4885-9700-5C47FA95D676}" v="1" dt="2025-08-25T04:09:27.7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7" d="100"/>
          <a:sy n="77" d="100"/>
        </p:scale>
        <p:origin x="82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anthi hari" userId="7655e6e300085494" providerId="LiveId" clId="{0A2E6BE8-D289-41EF-916A-BA603F7547B9}"/>
    <pc:docChg chg="undo custSel addSld modSld modMainMaster">
      <pc:chgData name="jayanthi hari" userId="7655e6e300085494" providerId="LiveId" clId="{0A2E6BE8-D289-41EF-916A-BA603F7547B9}" dt="2025-08-22T10:58:21.876" v="459" actId="207"/>
      <pc:docMkLst>
        <pc:docMk/>
      </pc:docMkLst>
      <pc:sldChg chg="modSp mod modTransition">
        <pc:chgData name="jayanthi hari" userId="7655e6e300085494" providerId="LiveId" clId="{0A2E6BE8-D289-41EF-916A-BA603F7547B9}" dt="2025-08-22T10:58:21.876" v="459" actId="207"/>
        <pc:sldMkLst>
          <pc:docMk/>
          <pc:sldMk cId="1913600800" sldId="256"/>
        </pc:sldMkLst>
        <pc:spChg chg="mod">
          <ac:chgData name="jayanthi hari" userId="7655e6e300085494" providerId="LiveId" clId="{0A2E6BE8-D289-41EF-916A-BA603F7547B9}" dt="2025-08-22T09:47:41.304" v="46" actId="207"/>
          <ac:spMkLst>
            <pc:docMk/>
            <pc:sldMk cId="1913600800" sldId="256"/>
            <ac:spMk id="2" creationId="{61639FD3-9AF3-283B-83CC-E3433A8F085A}"/>
          </ac:spMkLst>
        </pc:spChg>
        <pc:spChg chg="mod">
          <ac:chgData name="jayanthi hari" userId="7655e6e300085494" providerId="LiveId" clId="{0A2E6BE8-D289-41EF-916A-BA603F7547B9}" dt="2025-08-22T10:58:21.876" v="459" actId="207"/>
          <ac:spMkLst>
            <pc:docMk/>
            <pc:sldMk cId="1913600800" sldId="256"/>
            <ac:spMk id="5" creationId="{B2C5AC1F-4BBF-B7B3-49CB-C91D0EED7B6B}"/>
          </ac:spMkLst>
        </pc:spChg>
      </pc:sldChg>
      <pc:sldChg chg="modSp mod modTransition">
        <pc:chgData name="jayanthi hari" userId="7655e6e300085494" providerId="LiveId" clId="{0A2E6BE8-D289-41EF-916A-BA603F7547B9}" dt="2025-08-22T10:58:04.482" v="458" actId="207"/>
        <pc:sldMkLst>
          <pc:docMk/>
          <pc:sldMk cId="2034650261" sldId="257"/>
        </pc:sldMkLst>
        <pc:spChg chg="mod">
          <ac:chgData name="jayanthi hari" userId="7655e6e300085494" providerId="LiveId" clId="{0A2E6BE8-D289-41EF-916A-BA603F7547B9}" dt="2025-08-22T10:58:04.482" v="458" actId="207"/>
          <ac:spMkLst>
            <pc:docMk/>
            <pc:sldMk cId="2034650261" sldId="257"/>
            <ac:spMk id="2" creationId="{BB93C581-03D7-859D-EF88-5DE1ED059AD2}"/>
          </ac:spMkLst>
        </pc:spChg>
        <pc:spChg chg="mod">
          <ac:chgData name="jayanthi hari" userId="7655e6e300085494" providerId="LiveId" clId="{0A2E6BE8-D289-41EF-916A-BA603F7547B9}" dt="2025-08-22T10:11:30.052" v="317" actId="20577"/>
          <ac:spMkLst>
            <pc:docMk/>
            <pc:sldMk cId="2034650261" sldId="257"/>
            <ac:spMk id="3" creationId="{9A5DD3D5-CF04-66F9-2556-FA2933EE1D59}"/>
          </ac:spMkLst>
        </pc:spChg>
      </pc:sldChg>
      <pc:sldChg chg="addSp delSp modSp mod modTransition addAnim delAnim">
        <pc:chgData name="jayanthi hari" userId="7655e6e300085494" providerId="LiveId" clId="{0A2E6BE8-D289-41EF-916A-BA603F7547B9}" dt="2025-08-22T10:39:52.406" v="436" actId="1076"/>
        <pc:sldMkLst>
          <pc:docMk/>
          <pc:sldMk cId="1063255138" sldId="258"/>
        </pc:sldMkLst>
        <pc:spChg chg="mod">
          <ac:chgData name="jayanthi hari" userId="7655e6e300085494" providerId="LiveId" clId="{0A2E6BE8-D289-41EF-916A-BA603F7547B9}" dt="2025-08-22T10:12:59.138" v="319" actId="1076"/>
          <ac:spMkLst>
            <pc:docMk/>
            <pc:sldMk cId="1063255138" sldId="258"/>
            <ac:spMk id="2" creationId="{5C2069E8-1C5A-209E-677E-C57C14F2C75E}"/>
          </ac:spMkLst>
        </pc:spChg>
        <pc:spChg chg="mod">
          <ac:chgData name="jayanthi hari" userId="7655e6e300085494" providerId="LiveId" clId="{0A2E6BE8-D289-41EF-916A-BA603F7547B9}" dt="2025-08-22T10:03:16.621" v="180" actId="255"/>
          <ac:spMkLst>
            <pc:docMk/>
            <pc:sldMk cId="1063255138" sldId="258"/>
            <ac:spMk id="3" creationId="{86A7C280-CA36-0108-43D4-800925FE447D}"/>
          </ac:spMkLst>
        </pc:spChg>
        <pc:picChg chg="add mod">
          <ac:chgData name="jayanthi hari" userId="7655e6e300085494" providerId="LiveId" clId="{0A2E6BE8-D289-41EF-916A-BA603F7547B9}" dt="2025-08-22T10:39:52.406" v="436" actId="1076"/>
          <ac:picMkLst>
            <pc:docMk/>
            <pc:sldMk cId="1063255138" sldId="258"/>
            <ac:picMk id="7" creationId="{63364C3D-812B-C1DC-C1DF-705A466F9C69}"/>
          </ac:picMkLst>
        </pc:picChg>
      </pc:sldChg>
      <pc:sldChg chg="addSp delSp modSp mod modTransition">
        <pc:chgData name="jayanthi hari" userId="7655e6e300085494" providerId="LiveId" clId="{0A2E6BE8-D289-41EF-916A-BA603F7547B9}" dt="2025-08-22T10:38:39.457" v="427" actId="732"/>
        <pc:sldMkLst>
          <pc:docMk/>
          <pc:sldMk cId="634102581" sldId="259"/>
        </pc:sldMkLst>
        <pc:spChg chg="mod">
          <ac:chgData name="jayanthi hari" userId="7655e6e300085494" providerId="LiveId" clId="{0A2E6BE8-D289-41EF-916A-BA603F7547B9}" dt="2025-08-22T10:13:06.169" v="320" actId="1076"/>
          <ac:spMkLst>
            <pc:docMk/>
            <pc:sldMk cId="634102581" sldId="259"/>
            <ac:spMk id="2" creationId="{6FA80E5A-68A2-6D2C-B8B3-91E308361EBE}"/>
          </ac:spMkLst>
        </pc:spChg>
        <pc:spChg chg="mod">
          <ac:chgData name="jayanthi hari" userId="7655e6e300085494" providerId="LiveId" clId="{0A2E6BE8-D289-41EF-916A-BA603F7547B9}" dt="2025-08-22T10:09:49.810" v="270" actId="27636"/>
          <ac:spMkLst>
            <pc:docMk/>
            <pc:sldMk cId="634102581" sldId="259"/>
            <ac:spMk id="3" creationId="{730AA28C-D9F2-28E4-A1BC-57EEF2AFB18A}"/>
          </ac:spMkLst>
        </pc:spChg>
        <pc:picChg chg="add mod modCrop">
          <ac:chgData name="jayanthi hari" userId="7655e6e300085494" providerId="LiveId" clId="{0A2E6BE8-D289-41EF-916A-BA603F7547B9}" dt="2025-08-22T10:38:39.457" v="427" actId="732"/>
          <ac:picMkLst>
            <pc:docMk/>
            <pc:sldMk cId="634102581" sldId="259"/>
            <ac:picMk id="7" creationId="{195B5F88-AB9A-29FF-39E0-7CBA4E0CC06D}"/>
          </ac:picMkLst>
        </pc:picChg>
      </pc:sldChg>
      <pc:sldChg chg="addSp delSp modSp mod modTransition">
        <pc:chgData name="jayanthi hari" userId="7655e6e300085494" providerId="LiveId" clId="{0A2E6BE8-D289-41EF-916A-BA603F7547B9}" dt="2025-08-22T10:37:30.498" v="421" actId="1076"/>
        <pc:sldMkLst>
          <pc:docMk/>
          <pc:sldMk cId="1238204714" sldId="260"/>
        </pc:sldMkLst>
        <pc:spChg chg="mod">
          <ac:chgData name="jayanthi hari" userId="7655e6e300085494" providerId="LiveId" clId="{0A2E6BE8-D289-41EF-916A-BA603F7547B9}" dt="2025-08-22T09:52:41.757" v="82" actId="207"/>
          <ac:spMkLst>
            <pc:docMk/>
            <pc:sldMk cId="1238204714" sldId="260"/>
            <ac:spMk id="2" creationId="{60BEDA59-4DDD-4F08-62C6-FE2E7D0E10A9}"/>
          </ac:spMkLst>
        </pc:spChg>
        <pc:spChg chg="mod">
          <ac:chgData name="jayanthi hari" userId="7655e6e300085494" providerId="LiveId" clId="{0A2E6BE8-D289-41EF-916A-BA603F7547B9}" dt="2025-08-22T10:09:49.818" v="271" actId="27636"/>
          <ac:spMkLst>
            <pc:docMk/>
            <pc:sldMk cId="1238204714" sldId="260"/>
            <ac:spMk id="3" creationId="{159BC61A-48D7-335A-8DC5-7D523D47AB6F}"/>
          </ac:spMkLst>
        </pc:spChg>
        <pc:picChg chg="add mod">
          <ac:chgData name="jayanthi hari" userId="7655e6e300085494" providerId="LiveId" clId="{0A2E6BE8-D289-41EF-916A-BA603F7547B9}" dt="2025-08-22T10:37:30.498" v="421" actId="1076"/>
          <ac:picMkLst>
            <pc:docMk/>
            <pc:sldMk cId="1238204714" sldId="260"/>
            <ac:picMk id="7" creationId="{2DAD16A6-66ED-0BF0-6398-96B15A108DCE}"/>
          </ac:picMkLst>
        </pc:picChg>
      </pc:sldChg>
      <pc:sldChg chg="addSp modSp mod modTransition">
        <pc:chgData name="jayanthi hari" userId="7655e6e300085494" providerId="LiveId" clId="{0A2E6BE8-D289-41EF-916A-BA603F7547B9}" dt="2025-08-22T10:25:01.334" v="366" actId="1076"/>
        <pc:sldMkLst>
          <pc:docMk/>
          <pc:sldMk cId="7978138" sldId="261"/>
        </pc:sldMkLst>
        <pc:spChg chg="mod">
          <ac:chgData name="jayanthi hari" userId="7655e6e300085494" providerId="LiveId" clId="{0A2E6BE8-D289-41EF-916A-BA603F7547B9}" dt="2025-08-22T10:13:13.866" v="321" actId="1076"/>
          <ac:spMkLst>
            <pc:docMk/>
            <pc:sldMk cId="7978138" sldId="261"/>
            <ac:spMk id="2" creationId="{7982581E-9D90-F886-3E43-BEB5BCF84302}"/>
          </ac:spMkLst>
        </pc:spChg>
        <pc:spChg chg="mod">
          <ac:chgData name="jayanthi hari" userId="7655e6e300085494" providerId="LiveId" clId="{0A2E6BE8-D289-41EF-916A-BA603F7547B9}" dt="2025-08-22T10:09:49.823" v="272" actId="27636"/>
          <ac:spMkLst>
            <pc:docMk/>
            <pc:sldMk cId="7978138" sldId="261"/>
            <ac:spMk id="3" creationId="{AF125511-74E0-5496-F559-282E18BAC9FF}"/>
          </ac:spMkLst>
        </pc:spChg>
        <pc:picChg chg="add mod">
          <ac:chgData name="jayanthi hari" userId="7655e6e300085494" providerId="LiveId" clId="{0A2E6BE8-D289-41EF-916A-BA603F7547B9}" dt="2025-08-22T10:25:01.334" v="366" actId="1076"/>
          <ac:picMkLst>
            <pc:docMk/>
            <pc:sldMk cId="7978138" sldId="261"/>
            <ac:picMk id="5" creationId="{8B23862F-8B7C-BB07-31AA-B48661D4E799}"/>
          </ac:picMkLst>
        </pc:picChg>
      </pc:sldChg>
      <pc:sldChg chg="addSp delSp modSp mod modTransition">
        <pc:chgData name="jayanthi hari" userId="7655e6e300085494" providerId="LiveId" clId="{0A2E6BE8-D289-41EF-916A-BA603F7547B9}" dt="2025-08-22T10:42:19.802" v="442" actId="14100"/>
        <pc:sldMkLst>
          <pc:docMk/>
          <pc:sldMk cId="3016246818" sldId="262"/>
        </pc:sldMkLst>
        <pc:spChg chg="mod">
          <ac:chgData name="jayanthi hari" userId="7655e6e300085494" providerId="LiveId" clId="{0A2E6BE8-D289-41EF-916A-BA603F7547B9}" dt="2025-08-22T10:13:20.217" v="323" actId="1076"/>
          <ac:spMkLst>
            <pc:docMk/>
            <pc:sldMk cId="3016246818" sldId="262"/>
            <ac:spMk id="2" creationId="{C4A311F0-6436-9DFF-B08F-7D6F906A5426}"/>
          </ac:spMkLst>
        </pc:spChg>
        <pc:spChg chg="mod">
          <ac:chgData name="jayanthi hari" userId="7655e6e300085494" providerId="LiveId" clId="{0A2E6BE8-D289-41EF-916A-BA603F7547B9}" dt="2025-08-22T09:54:32.906" v="97" actId="1076"/>
          <ac:spMkLst>
            <pc:docMk/>
            <pc:sldMk cId="3016246818" sldId="262"/>
            <ac:spMk id="3" creationId="{EF0394F6-9ACE-F1E9-3100-0C8CB9C3F321}"/>
          </ac:spMkLst>
        </pc:spChg>
        <pc:picChg chg="add mod">
          <ac:chgData name="jayanthi hari" userId="7655e6e300085494" providerId="LiveId" clId="{0A2E6BE8-D289-41EF-916A-BA603F7547B9}" dt="2025-08-22T10:42:19.802" v="442" actId="14100"/>
          <ac:picMkLst>
            <pc:docMk/>
            <pc:sldMk cId="3016246818" sldId="262"/>
            <ac:picMk id="7" creationId="{06E797EC-39D6-ADB9-AC0B-063A908338AA}"/>
          </ac:picMkLst>
        </pc:picChg>
      </pc:sldChg>
      <pc:sldChg chg="addSp modSp mod modTransition">
        <pc:chgData name="jayanthi hari" userId="7655e6e300085494" providerId="LiveId" clId="{0A2E6BE8-D289-41EF-916A-BA603F7547B9}" dt="2025-08-22T10:26:15.534" v="374" actId="1076"/>
        <pc:sldMkLst>
          <pc:docMk/>
          <pc:sldMk cId="3036330592" sldId="263"/>
        </pc:sldMkLst>
        <pc:spChg chg="mod">
          <ac:chgData name="jayanthi hari" userId="7655e6e300085494" providerId="LiveId" clId="{0A2E6BE8-D289-41EF-916A-BA603F7547B9}" dt="2025-08-22T09:55:36.816" v="108" actId="1076"/>
          <ac:spMkLst>
            <pc:docMk/>
            <pc:sldMk cId="3036330592" sldId="263"/>
            <ac:spMk id="2" creationId="{183F9ABF-A98F-7185-9839-D1E7E56D479A}"/>
          </ac:spMkLst>
        </pc:spChg>
        <pc:spChg chg="mod">
          <ac:chgData name="jayanthi hari" userId="7655e6e300085494" providerId="LiveId" clId="{0A2E6BE8-D289-41EF-916A-BA603F7547B9}" dt="2025-08-22T09:55:20.619" v="105" actId="27636"/>
          <ac:spMkLst>
            <pc:docMk/>
            <pc:sldMk cId="3036330592" sldId="263"/>
            <ac:spMk id="3" creationId="{1FD9F90C-EC9C-517F-A8D0-FD7274E619AE}"/>
          </ac:spMkLst>
        </pc:spChg>
        <pc:picChg chg="add mod">
          <ac:chgData name="jayanthi hari" userId="7655e6e300085494" providerId="LiveId" clId="{0A2E6BE8-D289-41EF-916A-BA603F7547B9}" dt="2025-08-22T10:26:15.534" v="374" actId="1076"/>
          <ac:picMkLst>
            <pc:docMk/>
            <pc:sldMk cId="3036330592" sldId="263"/>
            <ac:picMk id="5" creationId="{CD21F8B4-456C-564C-8C03-1653376D7F69}"/>
          </ac:picMkLst>
        </pc:picChg>
      </pc:sldChg>
      <pc:sldChg chg="addSp delSp modSp mod modTransition">
        <pc:chgData name="jayanthi hari" userId="7655e6e300085494" providerId="LiveId" clId="{0A2E6BE8-D289-41EF-916A-BA603F7547B9}" dt="2025-08-22T10:29:02.763" v="390" actId="1076"/>
        <pc:sldMkLst>
          <pc:docMk/>
          <pc:sldMk cId="1113975318" sldId="264"/>
        </pc:sldMkLst>
        <pc:spChg chg="mod">
          <ac:chgData name="jayanthi hari" userId="7655e6e300085494" providerId="LiveId" clId="{0A2E6BE8-D289-41EF-916A-BA603F7547B9}" dt="2025-08-22T10:09:49.677" v="269"/>
          <ac:spMkLst>
            <pc:docMk/>
            <pc:sldMk cId="1113975318" sldId="264"/>
            <ac:spMk id="2" creationId="{D11DE815-18E0-07B3-E60E-735D44752B3A}"/>
          </ac:spMkLst>
        </pc:spChg>
        <pc:spChg chg="mod">
          <ac:chgData name="jayanthi hari" userId="7655e6e300085494" providerId="LiveId" clId="{0A2E6BE8-D289-41EF-916A-BA603F7547B9}" dt="2025-08-22T10:09:49.834" v="273" actId="27636"/>
          <ac:spMkLst>
            <pc:docMk/>
            <pc:sldMk cId="1113975318" sldId="264"/>
            <ac:spMk id="3" creationId="{58D9ED19-ECD5-9A76-FA99-D0A396ED464D}"/>
          </ac:spMkLst>
        </pc:spChg>
        <pc:picChg chg="add mod">
          <ac:chgData name="jayanthi hari" userId="7655e6e300085494" providerId="LiveId" clId="{0A2E6BE8-D289-41EF-916A-BA603F7547B9}" dt="2025-08-22T10:29:02.763" v="390" actId="1076"/>
          <ac:picMkLst>
            <pc:docMk/>
            <pc:sldMk cId="1113975318" sldId="264"/>
            <ac:picMk id="9" creationId="{7CFC7F12-E08A-56A1-609F-517057EFD3F5}"/>
          </ac:picMkLst>
        </pc:picChg>
      </pc:sldChg>
      <pc:sldChg chg="addSp modSp mod modTransition">
        <pc:chgData name="jayanthi hari" userId="7655e6e300085494" providerId="LiveId" clId="{0A2E6BE8-D289-41EF-916A-BA603F7547B9}" dt="2025-08-22T10:30:17.478" v="398" actId="1076"/>
        <pc:sldMkLst>
          <pc:docMk/>
          <pc:sldMk cId="1445487996" sldId="265"/>
        </pc:sldMkLst>
        <pc:spChg chg="mod">
          <ac:chgData name="jayanthi hari" userId="7655e6e300085494" providerId="LiveId" clId="{0A2E6BE8-D289-41EF-916A-BA603F7547B9}" dt="2025-08-22T09:56:47.538" v="119" actId="14100"/>
          <ac:spMkLst>
            <pc:docMk/>
            <pc:sldMk cId="1445487996" sldId="265"/>
            <ac:spMk id="2" creationId="{049C0343-0EB5-BCF8-EF86-B572B1FF2685}"/>
          </ac:spMkLst>
        </pc:spChg>
        <pc:spChg chg="mod">
          <ac:chgData name="jayanthi hari" userId="7655e6e300085494" providerId="LiveId" clId="{0A2E6BE8-D289-41EF-916A-BA603F7547B9}" dt="2025-08-22T10:09:49.839" v="274" actId="27636"/>
          <ac:spMkLst>
            <pc:docMk/>
            <pc:sldMk cId="1445487996" sldId="265"/>
            <ac:spMk id="3" creationId="{7DCCDF45-5563-C4C6-4A9F-FDEC6C0BF5BB}"/>
          </ac:spMkLst>
        </pc:spChg>
        <pc:picChg chg="add mod">
          <ac:chgData name="jayanthi hari" userId="7655e6e300085494" providerId="LiveId" clId="{0A2E6BE8-D289-41EF-916A-BA603F7547B9}" dt="2025-08-22T10:30:17.478" v="398" actId="1076"/>
          <ac:picMkLst>
            <pc:docMk/>
            <pc:sldMk cId="1445487996" sldId="265"/>
            <ac:picMk id="5" creationId="{4B8E755A-E800-75BA-8BC5-4BD60F939E1C}"/>
          </ac:picMkLst>
        </pc:picChg>
      </pc:sldChg>
      <pc:sldChg chg="addSp modSp mod modTransition">
        <pc:chgData name="jayanthi hari" userId="7655e6e300085494" providerId="LiveId" clId="{0A2E6BE8-D289-41EF-916A-BA603F7547B9}" dt="2025-08-22T10:32:54.298" v="405" actId="1076"/>
        <pc:sldMkLst>
          <pc:docMk/>
          <pc:sldMk cId="3601290245" sldId="266"/>
        </pc:sldMkLst>
        <pc:spChg chg="mod">
          <ac:chgData name="jayanthi hari" userId="7655e6e300085494" providerId="LiveId" clId="{0A2E6BE8-D289-41EF-916A-BA603F7547B9}" dt="2025-08-22T10:09:49.677" v="269"/>
          <ac:spMkLst>
            <pc:docMk/>
            <pc:sldMk cId="3601290245" sldId="266"/>
            <ac:spMk id="2" creationId="{16F72D35-D1AE-55AA-8B47-FBEA316005A9}"/>
          </ac:spMkLst>
        </pc:spChg>
        <pc:spChg chg="mod">
          <ac:chgData name="jayanthi hari" userId="7655e6e300085494" providerId="LiveId" clId="{0A2E6BE8-D289-41EF-916A-BA603F7547B9}" dt="2025-08-22T09:57:33.441" v="126" actId="1076"/>
          <ac:spMkLst>
            <pc:docMk/>
            <pc:sldMk cId="3601290245" sldId="266"/>
            <ac:spMk id="3" creationId="{C9594B6B-73A3-F03D-A8FD-3A080834EEFC}"/>
          </ac:spMkLst>
        </pc:spChg>
        <pc:picChg chg="add mod">
          <ac:chgData name="jayanthi hari" userId="7655e6e300085494" providerId="LiveId" clId="{0A2E6BE8-D289-41EF-916A-BA603F7547B9}" dt="2025-08-22T10:32:54.298" v="405" actId="1076"/>
          <ac:picMkLst>
            <pc:docMk/>
            <pc:sldMk cId="3601290245" sldId="266"/>
            <ac:picMk id="5" creationId="{2D387C87-0266-3A9C-7C4C-F50D01C7652A}"/>
          </ac:picMkLst>
        </pc:picChg>
      </pc:sldChg>
      <pc:sldChg chg="addSp modSp mod modTransition">
        <pc:chgData name="jayanthi hari" userId="7655e6e300085494" providerId="LiveId" clId="{0A2E6BE8-D289-41EF-916A-BA603F7547B9}" dt="2025-08-22T10:34:29.061" v="410" actId="14100"/>
        <pc:sldMkLst>
          <pc:docMk/>
          <pc:sldMk cId="4003757880" sldId="267"/>
        </pc:sldMkLst>
        <pc:spChg chg="mod">
          <ac:chgData name="jayanthi hari" userId="7655e6e300085494" providerId="LiveId" clId="{0A2E6BE8-D289-41EF-916A-BA603F7547B9}" dt="2025-08-22T10:09:49.677" v="269"/>
          <ac:spMkLst>
            <pc:docMk/>
            <pc:sldMk cId="4003757880" sldId="267"/>
            <ac:spMk id="2" creationId="{7DE4A0FB-C7B5-7EB7-DCB7-4C87ECB19BFC}"/>
          </ac:spMkLst>
        </pc:spChg>
        <pc:spChg chg="mod">
          <ac:chgData name="jayanthi hari" userId="7655e6e300085494" providerId="LiveId" clId="{0A2E6BE8-D289-41EF-916A-BA603F7547B9}" dt="2025-08-22T09:58:17.851" v="133" actId="207"/>
          <ac:spMkLst>
            <pc:docMk/>
            <pc:sldMk cId="4003757880" sldId="267"/>
            <ac:spMk id="3" creationId="{B5E959BF-01A2-5CA7-8108-02B44CC39116}"/>
          </ac:spMkLst>
        </pc:spChg>
        <pc:picChg chg="add mod">
          <ac:chgData name="jayanthi hari" userId="7655e6e300085494" providerId="LiveId" clId="{0A2E6BE8-D289-41EF-916A-BA603F7547B9}" dt="2025-08-22T10:34:29.061" v="410" actId="14100"/>
          <ac:picMkLst>
            <pc:docMk/>
            <pc:sldMk cId="4003757880" sldId="267"/>
            <ac:picMk id="5" creationId="{CAF871E6-857C-5DB3-0BA4-E0345C68BE2E}"/>
          </ac:picMkLst>
        </pc:picChg>
      </pc:sldChg>
      <pc:sldChg chg="delSp modSp mod modTransition">
        <pc:chgData name="jayanthi hari" userId="7655e6e300085494" providerId="LiveId" clId="{0A2E6BE8-D289-41EF-916A-BA603F7547B9}" dt="2025-08-22T10:14:23.503" v="332"/>
        <pc:sldMkLst>
          <pc:docMk/>
          <pc:sldMk cId="1272979706" sldId="268"/>
        </pc:sldMkLst>
        <pc:spChg chg="mod">
          <ac:chgData name="jayanthi hari" userId="7655e6e300085494" providerId="LiveId" clId="{0A2E6BE8-D289-41EF-916A-BA603F7547B9}" dt="2025-08-22T09:58:42.716" v="137" actId="207"/>
          <ac:spMkLst>
            <pc:docMk/>
            <pc:sldMk cId="1272979706" sldId="268"/>
            <ac:spMk id="2" creationId="{674B8072-5284-C8E3-E170-74F6CAAB8E40}"/>
          </ac:spMkLst>
        </pc:spChg>
        <pc:picChg chg="mod">
          <ac:chgData name="jayanthi hari" userId="7655e6e300085494" providerId="LiveId" clId="{0A2E6BE8-D289-41EF-916A-BA603F7547B9}" dt="2025-08-22T09:58:54.342" v="139" actId="1076"/>
          <ac:picMkLst>
            <pc:docMk/>
            <pc:sldMk cId="1272979706" sldId="268"/>
            <ac:picMk id="5" creationId="{16DF8224-1F9A-F4CD-F22A-8A354C290F63}"/>
          </ac:picMkLst>
        </pc:picChg>
      </pc:sldChg>
      <pc:sldChg chg="addSp delSp modSp new mod modTransition">
        <pc:chgData name="jayanthi hari" userId="7655e6e300085494" providerId="LiveId" clId="{0A2E6BE8-D289-41EF-916A-BA603F7547B9}" dt="2025-08-22T10:35:37.705" v="416" actId="21"/>
        <pc:sldMkLst>
          <pc:docMk/>
          <pc:sldMk cId="778848489" sldId="269"/>
        </pc:sldMkLst>
        <pc:spChg chg="mod">
          <ac:chgData name="jayanthi hari" userId="7655e6e300085494" providerId="LiveId" clId="{0A2E6BE8-D289-41EF-916A-BA603F7547B9}" dt="2025-08-22T10:10:17.258" v="282" actId="1035"/>
          <ac:spMkLst>
            <pc:docMk/>
            <pc:sldMk cId="778848489" sldId="269"/>
            <ac:spMk id="2" creationId="{B1B7419C-695C-DF5A-77C0-25C0DD80A3D4}"/>
          </ac:spMkLst>
        </pc:spChg>
      </pc:sldChg>
      <pc:sldMasterChg chg="modSldLayout">
        <pc:chgData name="jayanthi hari" userId="7655e6e300085494" providerId="LiveId" clId="{0A2E6BE8-D289-41EF-916A-BA603F7547B9}" dt="2025-08-22T10:09:49.677" v="269"/>
        <pc:sldMasterMkLst>
          <pc:docMk/>
          <pc:sldMasterMk cId="1003151128" sldId="2147483823"/>
        </pc:sldMasterMkLst>
        <pc:sldLayoutChg chg="delSp">
          <pc:chgData name="jayanthi hari" userId="7655e6e300085494" providerId="LiveId" clId="{0A2E6BE8-D289-41EF-916A-BA603F7547B9}" dt="2025-08-22T10:09:49.677" v="269"/>
          <pc:sldLayoutMkLst>
            <pc:docMk/>
            <pc:sldMasterMk cId="1003151128" sldId="2147483823"/>
            <pc:sldLayoutMk cId="3184487824" sldId="2147483841"/>
          </pc:sldLayoutMkLst>
        </pc:sldLayoutChg>
      </pc:sldMasterChg>
    </pc:docChg>
  </pc:docChgLst>
  <pc:docChgLst>
    <pc:chgData name="jayanthi hari" userId="7655e6e300085494" providerId="LiveId" clId="{C4490DAB-F994-4885-9700-5C47FA95D676}"/>
    <pc:docChg chg="undo custSel addSld delSld modSld">
      <pc:chgData name="jayanthi hari" userId="7655e6e300085494" providerId="LiveId" clId="{C4490DAB-F994-4885-9700-5C47FA95D676}" dt="2025-08-25T04:53:31.504" v="108" actId="2711"/>
      <pc:docMkLst>
        <pc:docMk/>
      </pc:docMkLst>
      <pc:sldChg chg="addSp delSp modSp mod">
        <pc:chgData name="jayanthi hari" userId="7655e6e300085494" providerId="LiveId" clId="{C4490DAB-F994-4885-9700-5C47FA95D676}" dt="2025-08-25T04:18:29.864" v="105" actId="14100"/>
        <pc:sldMkLst>
          <pc:docMk/>
          <pc:sldMk cId="1913600800" sldId="256"/>
        </pc:sldMkLst>
        <pc:picChg chg="add del mod">
          <ac:chgData name="jayanthi hari" userId="7655e6e300085494" providerId="LiveId" clId="{C4490DAB-F994-4885-9700-5C47FA95D676}" dt="2025-08-25T04:09:47.735" v="11" actId="21"/>
          <ac:picMkLst>
            <pc:docMk/>
            <pc:sldMk cId="1913600800" sldId="256"/>
            <ac:picMk id="4" creationId="{4EA4E97F-47CD-4FAD-C1AA-FA5EEB0697E1}"/>
          </ac:picMkLst>
        </pc:picChg>
        <pc:picChg chg="add del mod">
          <ac:chgData name="jayanthi hari" userId="7655e6e300085494" providerId="LiveId" clId="{C4490DAB-F994-4885-9700-5C47FA95D676}" dt="2025-08-25T04:11:08.005" v="20" actId="21"/>
          <ac:picMkLst>
            <pc:docMk/>
            <pc:sldMk cId="1913600800" sldId="256"/>
            <ac:picMk id="7" creationId="{15FBF0A3-13F4-ED21-52EF-EC8137C41914}"/>
          </ac:picMkLst>
        </pc:picChg>
        <pc:picChg chg="del">
          <ac:chgData name="jayanthi hari" userId="7655e6e300085494" providerId="LiveId" clId="{C4490DAB-F994-4885-9700-5C47FA95D676}" dt="2025-08-25T04:10:42.452" v="12" actId="21"/>
          <ac:picMkLst>
            <pc:docMk/>
            <pc:sldMk cId="1913600800" sldId="256"/>
            <ac:picMk id="8" creationId="{D3521425-D562-3220-3B7F-18B997C74A4E}"/>
          </ac:picMkLst>
        </pc:picChg>
        <pc:picChg chg="add mod modCrop">
          <ac:chgData name="jayanthi hari" userId="7655e6e300085494" providerId="LiveId" clId="{C4490DAB-F994-4885-9700-5C47FA95D676}" dt="2025-08-25T04:11:37.116" v="29" actId="18131"/>
          <ac:picMkLst>
            <pc:docMk/>
            <pc:sldMk cId="1913600800" sldId="256"/>
            <ac:picMk id="10" creationId="{4D304276-4CDA-8114-1491-F316B52B71A4}"/>
          </ac:picMkLst>
        </pc:picChg>
        <pc:picChg chg="add mod modCrop">
          <ac:chgData name="jayanthi hari" userId="7655e6e300085494" providerId="LiveId" clId="{C4490DAB-F994-4885-9700-5C47FA95D676}" dt="2025-08-25T04:18:29.864" v="105" actId="14100"/>
          <ac:picMkLst>
            <pc:docMk/>
            <pc:sldMk cId="1913600800" sldId="256"/>
            <ac:picMk id="12" creationId="{55B65D59-5511-6C84-3EB3-755D76E717E7}"/>
          </ac:picMkLst>
        </pc:picChg>
      </pc:sldChg>
      <pc:sldChg chg="modSp mod">
        <pc:chgData name="jayanthi hari" userId="7655e6e300085494" providerId="LiveId" clId="{C4490DAB-F994-4885-9700-5C47FA95D676}" dt="2025-08-22T12:45:25.050" v="2" actId="14100"/>
        <pc:sldMkLst>
          <pc:docMk/>
          <pc:sldMk cId="634102581" sldId="259"/>
        </pc:sldMkLst>
        <pc:picChg chg="mod">
          <ac:chgData name="jayanthi hari" userId="7655e6e300085494" providerId="LiveId" clId="{C4490DAB-F994-4885-9700-5C47FA95D676}" dt="2025-08-22T12:45:25.050" v="2" actId="14100"/>
          <ac:picMkLst>
            <pc:docMk/>
            <pc:sldMk cId="634102581" sldId="259"/>
            <ac:picMk id="7" creationId="{195B5F88-AB9A-29FF-39E0-7CBA4E0CC06D}"/>
          </ac:picMkLst>
        </pc:picChg>
      </pc:sldChg>
      <pc:sldChg chg="modSp mod">
        <pc:chgData name="jayanthi hari" userId="7655e6e300085494" providerId="LiveId" clId="{C4490DAB-F994-4885-9700-5C47FA95D676}" dt="2025-08-22T12:45:17.819" v="0" actId="14100"/>
        <pc:sldMkLst>
          <pc:docMk/>
          <pc:sldMk cId="1238204714" sldId="260"/>
        </pc:sldMkLst>
        <pc:picChg chg="mod">
          <ac:chgData name="jayanthi hari" userId="7655e6e300085494" providerId="LiveId" clId="{C4490DAB-F994-4885-9700-5C47FA95D676}" dt="2025-08-22T12:45:17.819" v="0" actId="14100"/>
          <ac:picMkLst>
            <pc:docMk/>
            <pc:sldMk cId="1238204714" sldId="260"/>
            <ac:picMk id="7" creationId="{2DAD16A6-66ED-0BF0-6398-96B15A108DCE}"/>
          </ac:picMkLst>
        </pc:picChg>
      </pc:sldChg>
      <pc:sldChg chg="modSp mod">
        <pc:chgData name="jayanthi hari" userId="7655e6e300085494" providerId="LiveId" clId="{C4490DAB-F994-4885-9700-5C47FA95D676}" dt="2025-08-25T04:53:04.964" v="106" actId="2711"/>
        <pc:sldMkLst>
          <pc:docMk/>
          <pc:sldMk cId="3016246818" sldId="262"/>
        </pc:sldMkLst>
        <pc:spChg chg="mod">
          <ac:chgData name="jayanthi hari" userId="7655e6e300085494" providerId="LiveId" clId="{C4490DAB-F994-4885-9700-5C47FA95D676}" dt="2025-08-25T04:53:04.964" v="106" actId="2711"/>
          <ac:spMkLst>
            <pc:docMk/>
            <pc:sldMk cId="3016246818" sldId="262"/>
            <ac:spMk id="3" creationId="{EF0394F6-9ACE-F1E9-3100-0C8CB9C3F321}"/>
          </ac:spMkLst>
        </pc:spChg>
      </pc:sldChg>
      <pc:sldChg chg="modSp mod">
        <pc:chgData name="jayanthi hari" userId="7655e6e300085494" providerId="LiveId" clId="{C4490DAB-F994-4885-9700-5C47FA95D676}" dt="2025-08-25T04:53:31.504" v="108" actId="2711"/>
        <pc:sldMkLst>
          <pc:docMk/>
          <pc:sldMk cId="1113975318" sldId="264"/>
        </pc:sldMkLst>
        <pc:spChg chg="mod">
          <ac:chgData name="jayanthi hari" userId="7655e6e300085494" providerId="LiveId" clId="{C4490DAB-F994-4885-9700-5C47FA95D676}" dt="2025-08-25T04:53:31.504" v="108" actId="2711"/>
          <ac:spMkLst>
            <pc:docMk/>
            <pc:sldMk cId="1113975318" sldId="264"/>
            <ac:spMk id="3" creationId="{58D9ED19-ECD5-9A76-FA99-D0A396ED464D}"/>
          </ac:spMkLst>
        </pc:spChg>
      </pc:sldChg>
      <pc:sldChg chg="modSp mod">
        <pc:chgData name="jayanthi hari" userId="7655e6e300085494" providerId="LiveId" clId="{C4490DAB-F994-4885-9700-5C47FA95D676}" dt="2025-08-25T04:06:07.732" v="3" actId="1076"/>
        <pc:sldMkLst>
          <pc:docMk/>
          <pc:sldMk cId="1445487996" sldId="265"/>
        </pc:sldMkLst>
        <pc:spChg chg="mod">
          <ac:chgData name="jayanthi hari" userId="7655e6e300085494" providerId="LiveId" clId="{C4490DAB-F994-4885-9700-5C47FA95D676}" dt="2025-08-25T04:06:07.732" v="3" actId="1076"/>
          <ac:spMkLst>
            <pc:docMk/>
            <pc:sldMk cId="1445487996" sldId="265"/>
            <ac:spMk id="2" creationId="{049C0343-0EB5-BCF8-EF86-B572B1FF2685}"/>
          </ac:spMkLst>
        </pc:spChg>
      </pc:sldChg>
      <pc:sldChg chg="modSp mod">
        <pc:chgData name="jayanthi hari" userId="7655e6e300085494" providerId="LiveId" clId="{C4490DAB-F994-4885-9700-5C47FA95D676}" dt="2025-08-25T04:53:21.170" v="107" actId="2711"/>
        <pc:sldMkLst>
          <pc:docMk/>
          <pc:sldMk cId="3601290245" sldId="266"/>
        </pc:sldMkLst>
        <pc:spChg chg="mod">
          <ac:chgData name="jayanthi hari" userId="7655e6e300085494" providerId="LiveId" clId="{C4490DAB-F994-4885-9700-5C47FA95D676}" dt="2025-08-25T04:53:21.170" v="107" actId="2711"/>
          <ac:spMkLst>
            <pc:docMk/>
            <pc:sldMk cId="3601290245" sldId="266"/>
            <ac:spMk id="3" creationId="{C9594B6B-73A3-F03D-A8FD-3A080834EEFC}"/>
          </ac:spMkLst>
        </pc:spChg>
      </pc:sldChg>
      <pc:sldChg chg="new del">
        <pc:chgData name="jayanthi hari" userId="7655e6e300085494" providerId="LiveId" clId="{C4490DAB-F994-4885-9700-5C47FA95D676}" dt="2025-08-25T04:13:46.880" v="81" actId="2696"/>
        <pc:sldMkLst>
          <pc:docMk/>
          <pc:sldMk cId="1607980369" sldId="270"/>
        </pc:sldMkLst>
      </pc:sldChg>
      <pc:sldChg chg="new del">
        <pc:chgData name="jayanthi hari" userId="7655e6e300085494" providerId="LiveId" clId="{C4490DAB-F994-4885-9700-5C47FA95D676}" dt="2025-08-25T04:13:49.286" v="82" actId="2696"/>
        <pc:sldMkLst>
          <pc:docMk/>
          <pc:sldMk cId="2489625755" sldId="271"/>
        </pc:sldMkLst>
      </pc:sldChg>
      <pc:sldChg chg="new del">
        <pc:chgData name="jayanthi hari" userId="7655e6e300085494" providerId="LiveId" clId="{C4490DAB-F994-4885-9700-5C47FA95D676}" dt="2025-08-25T04:13:51.523" v="83" actId="2696"/>
        <pc:sldMkLst>
          <pc:docMk/>
          <pc:sldMk cId="2004983421" sldId="272"/>
        </pc:sldMkLst>
      </pc:sldChg>
      <pc:sldChg chg="new del">
        <pc:chgData name="jayanthi hari" userId="7655e6e300085494" providerId="LiveId" clId="{C4490DAB-F994-4885-9700-5C47FA95D676}" dt="2025-08-25T04:13:53.548" v="84" actId="2696"/>
        <pc:sldMkLst>
          <pc:docMk/>
          <pc:sldMk cId="3484125375" sldId="273"/>
        </pc:sldMkLst>
      </pc:sldChg>
      <pc:sldChg chg="new del">
        <pc:chgData name="jayanthi hari" userId="7655e6e300085494" providerId="LiveId" clId="{C4490DAB-F994-4885-9700-5C47FA95D676}" dt="2025-08-25T04:13:56.450" v="85" actId="2696"/>
        <pc:sldMkLst>
          <pc:docMk/>
          <pc:sldMk cId="2114998908" sldId="274"/>
        </pc:sldMkLst>
      </pc:sldChg>
      <pc:sldChg chg="new del">
        <pc:chgData name="jayanthi hari" userId="7655e6e300085494" providerId="LiveId" clId="{C4490DAB-F994-4885-9700-5C47FA95D676}" dt="2025-08-25T04:13:58.611" v="86" actId="2696"/>
        <pc:sldMkLst>
          <pc:docMk/>
          <pc:sldMk cId="2342755750" sldId="275"/>
        </pc:sldMkLst>
      </pc:sldChg>
      <pc:sldChg chg="new del">
        <pc:chgData name="jayanthi hari" userId="7655e6e300085494" providerId="LiveId" clId="{C4490DAB-F994-4885-9700-5C47FA95D676}" dt="2025-08-25T04:14:00.426" v="87" actId="2696"/>
        <pc:sldMkLst>
          <pc:docMk/>
          <pc:sldMk cId="723084038" sldId="276"/>
        </pc:sldMkLst>
      </pc:sldChg>
      <pc:sldChg chg="new del">
        <pc:chgData name="jayanthi hari" userId="7655e6e300085494" providerId="LiveId" clId="{C4490DAB-F994-4885-9700-5C47FA95D676}" dt="2025-08-25T04:14:02.325" v="88" actId="2696"/>
        <pc:sldMkLst>
          <pc:docMk/>
          <pc:sldMk cId="4207714060" sldId="277"/>
        </pc:sldMkLst>
      </pc:sldChg>
      <pc:sldChg chg="new del">
        <pc:chgData name="jayanthi hari" userId="7655e6e300085494" providerId="LiveId" clId="{C4490DAB-F994-4885-9700-5C47FA95D676}" dt="2025-08-25T04:14:07.017" v="89" actId="2696"/>
        <pc:sldMkLst>
          <pc:docMk/>
          <pc:sldMk cId="2020079740" sldId="278"/>
        </pc:sldMkLst>
      </pc:sldChg>
      <pc:sldChg chg="new del">
        <pc:chgData name="jayanthi hari" userId="7655e6e300085494" providerId="LiveId" clId="{C4490DAB-F994-4885-9700-5C47FA95D676}" dt="2025-08-25T04:14:08.918" v="90" actId="2696"/>
        <pc:sldMkLst>
          <pc:docMk/>
          <pc:sldMk cId="1775736735" sldId="279"/>
        </pc:sldMkLst>
      </pc:sldChg>
      <pc:sldChg chg="new del">
        <pc:chgData name="jayanthi hari" userId="7655e6e300085494" providerId="LiveId" clId="{C4490DAB-F994-4885-9700-5C47FA95D676}" dt="2025-08-25T04:14:25.489" v="92" actId="2696"/>
        <pc:sldMkLst>
          <pc:docMk/>
          <pc:sldMk cId="3249327980" sldId="280"/>
        </pc:sldMkLst>
      </pc:sldChg>
      <pc:sldChg chg="new del">
        <pc:chgData name="jayanthi hari" userId="7655e6e300085494" providerId="LiveId" clId="{C4490DAB-F994-4885-9700-5C47FA95D676}" dt="2025-08-25T04:14:27.274" v="93" actId="2696"/>
        <pc:sldMkLst>
          <pc:docMk/>
          <pc:sldMk cId="1736696491" sldId="281"/>
        </pc:sldMkLst>
      </pc:sldChg>
      <pc:sldChg chg="new del">
        <pc:chgData name="jayanthi hari" userId="7655e6e300085494" providerId="LiveId" clId="{C4490DAB-F994-4885-9700-5C47FA95D676}" dt="2025-08-25T04:14:28.883" v="94" actId="2696"/>
        <pc:sldMkLst>
          <pc:docMk/>
          <pc:sldMk cId="4041761873" sldId="282"/>
        </pc:sldMkLst>
      </pc:sldChg>
      <pc:sldChg chg="new del">
        <pc:chgData name="jayanthi hari" userId="7655e6e300085494" providerId="LiveId" clId="{C4490DAB-F994-4885-9700-5C47FA95D676}" dt="2025-08-25T04:14:30.841" v="95" actId="2696"/>
        <pc:sldMkLst>
          <pc:docMk/>
          <pc:sldMk cId="3318553595" sldId="283"/>
        </pc:sldMkLst>
      </pc:sldChg>
      <pc:sldChg chg="new del">
        <pc:chgData name="jayanthi hari" userId="7655e6e300085494" providerId="LiveId" clId="{C4490DAB-F994-4885-9700-5C47FA95D676}" dt="2025-08-25T04:14:33.574" v="96" actId="2696"/>
        <pc:sldMkLst>
          <pc:docMk/>
          <pc:sldMk cId="3051969656" sldId="284"/>
        </pc:sldMkLst>
      </pc:sldChg>
      <pc:sldChg chg="new del">
        <pc:chgData name="jayanthi hari" userId="7655e6e300085494" providerId="LiveId" clId="{C4490DAB-F994-4885-9700-5C47FA95D676}" dt="2025-08-25T04:14:35.662" v="97" actId="2696"/>
        <pc:sldMkLst>
          <pc:docMk/>
          <pc:sldMk cId="3711629235" sldId="285"/>
        </pc:sldMkLst>
      </pc:sldChg>
      <pc:sldChg chg="new del">
        <pc:chgData name="jayanthi hari" userId="7655e6e300085494" providerId="LiveId" clId="{C4490DAB-F994-4885-9700-5C47FA95D676}" dt="2025-08-25T04:14:37.598" v="98" actId="2696"/>
        <pc:sldMkLst>
          <pc:docMk/>
          <pc:sldMk cId="3567747194" sldId="286"/>
        </pc:sldMkLst>
      </pc:sldChg>
      <pc:sldChg chg="new del">
        <pc:chgData name="jayanthi hari" userId="7655e6e300085494" providerId="LiveId" clId="{C4490DAB-F994-4885-9700-5C47FA95D676}" dt="2025-08-25T04:14:39.392" v="99" actId="2696"/>
        <pc:sldMkLst>
          <pc:docMk/>
          <pc:sldMk cId="1946144316" sldId="287"/>
        </pc:sldMkLst>
      </pc:sldChg>
      <pc:sldChg chg="new del">
        <pc:chgData name="jayanthi hari" userId="7655e6e300085494" providerId="LiveId" clId="{C4490DAB-F994-4885-9700-5C47FA95D676}" dt="2025-08-25T04:14:41.162" v="100" actId="2696"/>
        <pc:sldMkLst>
          <pc:docMk/>
          <pc:sldMk cId="2358817203" sldId="288"/>
        </pc:sldMkLst>
      </pc:sldChg>
      <pc:sldChg chg="new del">
        <pc:chgData name="jayanthi hari" userId="7655e6e300085494" providerId="LiveId" clId="{C4490DAB-F994-4885-9700-5C47FA95D676}" dt="2025-08-25T04:14:43.907" v="101" actId="2696"/>
        <pc:sldMkLst>
          <pc:docMk/>
          <pc:sldMk cId="438355212" sldId="289"/>
        </pc:sldMkLst>
      </pc:sldChg>
      <pc:sldChg chg="new del">
        <pc:chgData name="jayanthi hari" userId="7655e6e300085494" providerId="LiveId" clId="{C4490DAB-F994-4885-9700-5C47FA95D676}" dt="2025-08-25T04:14:45.693" v="102" actId="2696"/>
        <pc:sldMkLst>
          <pc:docMk/>
          <pc:sldMk cId="4046527029" sldId="290"/>
        </pc:sldMkLst>
      </pc:sldChg>
      <pc:sldChg chg="new del">
        <pc:chgData name="jayanthi hari" userId="7655e6e300085494" providerId="LiveId" clId="{C4490DAB-F994-4885-9700-5C47FA95D676}" dt="2025-08-25T04:14:47.385" v="103" actId="2696"/>
        <pc:sldMkLst>
          <pc:docMk/>
          <pc:sldMk cId="3138959483" sldId="291"/>
        </pc:sldMkLst>
      </pc:sldChg>
      <pc:sldChg chg="new del">
        <pc:chgData name="jayanthi hari" userId="7655e6e300085494" providerId="LiveId" clId="{C4490DAB-F994-4885-9700-5C47FA95D676}" dt="2025-08-25T04:14:49.089" v="104" actId="2696"/>
        <pc:sldMkLst>
          <pc:docMk/>
          <pc:sldMk cId="1239165229" sldId="292"/>
        </pc:sldMkLst>
      </pc:sldChg>
      <pc:sldChg chg="new del">
        <pc:chgData name="jayanthi hari" userId="7655e6e300085494" providerId="LiveId" clId="{C4490DAB-F994-4885-9700-5C47FA95D676}" dt="2025-08-25T04:14:17.245" v="91" actId="2696"/>
        <pc:sldMkLst>
          <pc:docMk/>
          <pc:sldMk cId="1629252170" sldId="293"/>
        </pc:sldMkLst>
      </pc:sldChg>
      <pc:sldChg chg="new del">
        <pc:chgData name="jayanthi hari" userId="7655e6e300085494" providerId="LiveId" clId="{C4490DAB-F994-4885-9700-5C47FA95D676}" dt="2025-08-25T04:13:11.223" v="80" actId="680"/>
        <pc:sldMkLst>
          <pc:docMk/>
          <pc:sldMk cId="982088263" sldId="294"/>
        </pc:sldMkLst>
      </pc:sldChg>
      <pc:sldChg chg="new del">
        <pc:chgData name="jayanthi hari" userId="7655e6e300085494" providerId="LiveId" clId="{C4490DAB-F994-4885-9700-5C47FA95D676}" dt="2025-08-25T04:13:09.594" v="79" actId="680"/>
        <pc:sldMkLst>
          <pc:docMk/>
          <pc:sldMk cId="423198599" sldId="295"/>
        </pc:sldMkLst>
      </pc:sldChg>
      <pc:sldChg chg="new del">
        <pc:chgData name="jayanthi hari" userId="7655e6e300085494" providerId="LiveId" clId="{C4490DAB-F994-4885-9700-5C47FA95D676}" dt="2025-08-25T04:13:08.756" v="78" actId="680"/>
        <pc:sldMkLst>
          <pc:docMk/>
          <pc:sldMk cId="3592443372" sldId="296"/>
        </pc:sldMkLst>
      </pc:sldChg>
      <pc:sldChg chg="new del">
        <pc:chgData name="jayanthi hari" userId="7655e6e300085494" providerId="LiveId" clId="{C4490DAB-F994-4885-9700-5C47FA95D676}" dt="2025-08-25T04:13:07.917" v="77" actId="680"/>
        <pc:sldMkLst>
          <pc:docMk/>
          <pc:sldMk cId="963215172" sldId="297"/>
        </pc:sldMkLst>
      </pc:sldChg>
      <pc:sldChg chg="new del">
        <pc:chgData name="jayanthi hari" userId="7655e6e300085494" providerId="LiveId" clId="{C4490DAB-F994-4885-9700-5C47FA95D676}" dt="2025-08-25T04:13:07.155" v="76" actId="680"/>
        <pc:sldMkLst>
          <pc:docMk/>
          <pc:sldMk cId="1984297684" sldId="298"/>
        </pc:sldMkLst>
      </pc:sldChg>
      <pc:sldChg chg="new del">
        <pc:chgData name="jayanthi hari" userId="7655e6e300085494" providerId="LiveId" clId="{C4490DAB-F994-4885-9700-5C47FA95D676}" dt="2025-08-25T04:13:06.410" v="75" actId="680"/>
        <pc:sldMkLst>
          <pc:docMk/>
          <pc:sldMk cId="3683778889" sldId="299"/>
        </pc:sldMkLst>
      </pc:sldChg>
      <pc:sldChg chg="new del">
        <pc:chgData name="jayanthi hari" userId="7655e6e300085494" providerId="LiveId" clId="{C4490DAB-F994-4885-9700-5C47FA95D676}" dt="2025-08-25T04:13:05.643" v="74" actId="680"/>
        <pc:sldMkLst>
          <pc:docMk/>
          <pc:sldMk cId="2244686684" sldId="300"/>
        </pc:sldMkLst>
      </pc:sldChg>
      <pc:sldChg chg="new del">
        <pc:chgData name="jayanthi hari" userId="7655e6e300085494" providerId="LiveId" clId="{C4490DAB-F994-4885-9700-5C47FA95D676}" dt="2025-08-25T04:13:02.881" v="73" actId="680"/>
        <pc:sldMkLst>
          <pc:docMk/>
          <pc:sldMk cId="2836403474" sldId="30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2083-3121-4CAC-991D-A602EF0C2AC7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5741E-6EAF-4090-916F-1176EF1B6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86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2083-3121-4CAC-991D-A602EF0C2AC7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5741E-6EAF-4090-916F-1176EF1B6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084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2083-3121-4CAC-991D-A602EF0C2AC7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5741E-6EAF-4090-916F-1176EF1B6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714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2083-3121-4CAC-991D-A602EF0C2AC7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5741E-6EAF-4090-916F-1176EF1B65A3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6857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2083-3121-4CAC-991D-A602EF0C2AC7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5741E-6EAF-4090-916F-1176EF1B6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763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2083-3121-4CAC-991D-A602EF0C2AC7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5741E-6EAF-4090-916F-1176EF1B6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287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2083-3121-4CAC-991D-A602EF0C2AC7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5741E-6EAF-4090-916F-1176EF1B6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32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2083-3121-4CAC-991D-A602EF0C2AC7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5741E-6EAF-4090-916F-1176EF1B6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4755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2083-3121-4CAC-991D-A602EF0C2AC7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5741E-6EAF-4090-916F-1176EF1B6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6472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2083-3121-4CAC-991D-A602EF0C2AC7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5741E-6EAF-4090-916F-1176EF1B6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48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2083-3121-4CAC-991D-A602EF0C2AC7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5741E-6EAF-4090-916F-1176EF1B6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166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2083-3121-4CAC-991D-A602EF0C2AC7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5741E-6EAF-4090-916F-1176EF1B6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692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2083-3121-4CAC-991D-A602EF0C2AC7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5741E-6EAF-4090-916F-1176EF1B6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337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2083-3121-4CAC-991D-A602EF0C2AC7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5741E-6EAF-4090-916F-1176EF1B6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980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2083-3121-4CAC-991D-A602EF0C2AC7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5741E-6EAF-4090-916F-1176EF1B6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179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2083-3121-4CAC-991D-A602EF0C2AC7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5741E-6EAF-4090-916F-1176EF1B6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434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2083-3121-4CAC-991D-A602EF0C2AC7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5741E-6EAF-4090-916F-1176EF1B6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05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2083-3121-4CAC-991D-A602EF0C2AC7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5741E-6EAF-4090-916F-1176EF1B6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80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9992083-3121-4CAC-991D-A602EF0C2AC7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895741E-6EAF-4090-916F-1176EF1B6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15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7" r:id="rId14"/>
    <p:sldLayoutId id="2147483838" r:id="rId15"/>
    <p:sldLayoutId id="2147483839" r:id="rId16"/>
    <p:sldLayoutId id="2147483840" r:id="rId17"/>
    <p:sldLayoutId id="2147483841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2.wav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3C581-03D7-859D-EF88-5DE1ED059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567" y="390393"/>
            <a:ext cx="10131425" cy="1456267"/>
          </a:xfrm>
        </p:spPr>
        <p:txBody>
          <a:bodyPr>
            <a:normAutofit/>
          </a:bodyPr>
          <a:lstStyle/>
          <a:p>
            <a:r>
              <a:rPr lang="en-IN" sz="6000" dirty="0">
                <a:solidFill>
                  <a:srgbClr val="FFFF00"/>
                </a:solidFill>
                <a:latin typeface="Algerian" panose="04020705040A02060702" pitchFamily="82" charset="0"/>
              </a:rPr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DD3D5-CF04-66F9-2556-FA2933EE1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805" y="2673626"/>
            <a:ext cx="10018713" cy="31275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800" dirty="0">
                <a:latin typeface="Algerian" panose="04020705040A02060702" pitchFamily="82" charset="0"/>
              </a:rPr>
              <a:t>STUDENT NAME 	           : Akash j</a:t>
            </a:r>
            <a:br>
              <a:rPr lang="en-IN" sz="2800" dirty="0">
                <a:latin typeface="Algerian" panose="04020705040A02060702" pitchFamily="82" charset="0"/>
              </a:rPr>
            </a:br>
            <a:br>
              <a:rPr lang="en-IN" sz="2800" dirty="0">
                <a:latin typeface="Algerian" panose="04020705040A02060702" pitchFamily="82" charset="0"/>
              </a:rPr>
            </a:br>
            <a:r>
              <a:rPr lang="en-IN" sz="2800" dirty="0">
                <a:latin typeface="Algerian" panose="04020705040A02060702" pitchFamily="82" charset="0"/>
              </a:rPr>
              <a:t>REGISTER NO &amp; NMID   : 2422J1099  </a:t>
            </a:r>
          </a:p>
          <a:p>
            <a:pPr marL="0" indent="0">
              <a:buNone/>
            </a:pPr>
            <a:br>
              <a:rPr lang="en-IN" sz="2800" dirty="0">
                <a:latin typeface="Algerian" panose="04020705040A02060702" pitchFamily="82" charset="0"/>
              </a:rPr>
            </a:br>
            <a:r>
              <a:rPr lang="en-IN" sz="2800" dirty="0">
                <a:latin typeface="Algerian" panose="04020705040A02060702" pitchFamily="82" charset="0"/>
              </a:rPr>
              <a:t>NMID                                 :asburu002422j199</a:t>
            </a:r>
          </a:p>
          <a:p>
            <a:pPr marL="0" indent="0">
              <a:buNone/>
            </a:pPr>
            <a:br>
              <a:rPr lang="en-IN" sz="2800" dirty="0">
                <a:latin typeface="Algerian" panose="04020705040A02060702" pitchFamily="82" charset="0"/>
              </a:rPr>
            </a:br>
            <a:r>
              <a:rPr lang="en-IN" sz="2800" dirty="0">
                <a:latin typeface="Algerian" panose="04020705040A02060702" pitchFamily="82" charset="0"/>
              </a:rPr>
              <a:t>DEPARTMENT 	           : BCA</a:t>
            </a:r>
            <a:br>
              <a:rPr lang="en-IN" sz="2800" dirty="0">
                <a:latin typeface="Algerian" panose="04020705040A02060702" pitchFamily="82" charset="0"/>
              </a:rPr>
            </a:br>
            <a:br>
              <a:rPr lang="en-IN" sz="2800" dirty="0">
                <a:latin typeface="Algerian" panose="04020705040A02060702" pitchFamily="82" charset="0"/>
              </a:rPr>
            </a:br>
            <a:r>
              <a:rPr lang="en-IN" sz="2800" dirty="0">
                <a:latin typeface="Algerian" panose="04020705040A02060702" pitchFamily="82" charset="0"/>
              </a:rPr>
              <a:t>COLLEGE 		           : CGAC(</a:t>
            </a:r>
            <a:r>
              <a:rPr lang="en-IN" sz="2800" dirty="0" err="1">
                <a:latin typeface="Algerian" panose="04020705040A02060702" pitchFamily="82" charset="0"/>
              </a:rPr>
              <a:t>Tiruppur</a:t>
            </a:r>
            <a:r>
              <a:rPr lang="en-IN" sz="2800" dirty="0">
                <a:latin typeface="Algerian" panose="04020705040A02060702" pitchFamily="8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3465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  <p:sndAc>
          <p:stSnd>
            <p:snd r:embed="rId2" name="push.wav"/>
          </p:stSnd>
        </p:sndAc>
      </p:transition>
    </mc:Choice>
    <mc:Fallback xmlns="">
      <p:transition spd="slow">
        <p:fade/>
        <p:sndAc>
          <p:stSnd>
            <p:snd r:embed="rId3" name="push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C0343-0EB5-BCF8-EF86-B572B1FF2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610" y="854765"/>
            <a:ext cx="7106476" cy="1280676"/>
          </a:xfrm>
        </p:spPr>
        <p:txBody>
          <a:bodyPr/>
          <a:lstStyle/>
          <a:p>
            <a:r>
              <a:rPr lang="en-IN" dirty="0">
                <a:solidFill>
                  <a:srgbClr val="FFFF00"/>
                </a:solidFill>
                <a:latin typeface="Algerian" panose="04020705040A02060702" pitchFamily="82" charset="0"/>
              </a:rPr>
              <a:t>Features and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CDF45-5563-C4C6-4A9F-FDEC6C0BF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263" y="2350789"/>
            <a:ext cx="7345016" cy="3649133"/>
          </a:xfrm>
        </p:spPr>
        <p:txBody>
          <a:bodyPr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dirty="0">
                <a:latin typeface="Algerian" panose="04020705040A02060702" pitchFamily="82" charset="0"/>
                <a:ea typeface="Barlow"/>
              </a:rPr>
              <a:t>This section highlights key features and functionalities of the projects within the portfolio. </a:t>
            </a:r>
            <a:endParaRPr lang="en-US" sz="2400" dirty="0">
              <a:latin typeface="Algerian" panose="04020705040A02060702" pitchFamily="82" charset="0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dirty="0">
                <a:latin typeface="Algerian" panose="04020705040A02060702" pitchFamily="82" charset="0"/>
                <a:ea typeface="Barlow"/>
              </a:rPr>
              <a:t>We will cover the user experience, design elements, and unique aspects that differentiate each project. </a:t>
            </a:r>
            <a:endParaRPr lang="en-US" sz="2400" dirty="0">
              <a:latin typeface="Algerian" panose="04020705040A02060702" pitchFamily="82" charset="0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dirty="0">
                <a:latin typeface="Algerian" panose="04020705040A02060702" pitchFamily="82" charset="0"/>
                <a:ea typeface="Barlow"/>
              </a:rPr>
              <a:t>Emphasis will be placed on how these features meet user needs and solve the identified problems</a:t>
            </a:r>
            <a:r>
              <a:rPr lang="en-US" sz="2400" dirty="0">
                <a:latin typeface="Barlow"/>
                <a:ea typeface="Barlow"/>
              </a:rPr>
              <a:t>.</a:t>
            </a:r>
            <a:endParaRPr lang="en-US" sz="2400" dirty="0">
              <a:latin typeface="OpenSymbol"/>
            </a:endParaRPr>
          </a:p>
          <a:p>
            <a:endParaRPr lang="en-IN" dirty="0"/>
          </a:p>
        </p:txBody>
      </p:sp>
      <p:pic>
        <p:nvPicPr>
          <p:cNvPr id="5" name="Picture 4" descr="A blue background with white text and icons&#10;&#10;AI-generated content may be incorrect.">
            <a:extLst>
              <a:ext uri="{FF2B5EF4-FFF2-40B4-BE49-F238E27FC236}">
                <a16:creationId xmlns:a16="http://schemas.microsoft.com/office/drawing/2014/main" id="{4B8E755A-E800-75BA-8BC5-4BD60F939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652" y="2657474"/>
            <a:ext cx="4032182" cy="221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48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72D35-D1AE-55AA-8B47-FBEA31600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  <a:latin typeface="Algerian" panose="04020705040A02060702" pitchFamily="82" charset="0"/>
              </a:rPr>
              <a:t>Result and screenshot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94B6B-73A3-F03D-A8FD-3A080834E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653" y="2002919"/>
            <a:ext cx="6838121" cy="3649133"/>
          </a:xfrm>
        </p:spPr>
        <p:txBody>
          <a:bodyPr/>
          <a:lstStyle/>
          <a:p>
            <a:r>
              <a:rPr lang="en-US" sz="2400" dirty="0">
                <a:latin typeface="Algerian" panose="04020705040A02060702" pitchFamily="82" charset="0"/>
              </a:rPr>
              <a:t>The portfolio received positive feedback from peers and mentors. It helped in attracting job interviews and freelance inquiries.</a:t>
            </a:r>
          </a:p>
          <a:p>
            <a:endParaRPr lang="en-IN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D387C87-0266-3A9C-7C4C-F50D01C76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452" y="2595977"/>
            <a:ext cx="3357773" cy="208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29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4A0FB-C7B5-7EB7-DCB7-4C87ECB19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solidFill>
                  <a:srgbClr val="FFFF00"/>
                </a:solidFill>
                <a:latin typeface="Algerian" panose="04020705040A02060702" pitchFamily="82" charset="0"/>
              </a:rPr>
              <a:t>conclutions</a:t>
            </a:r>
            <a:endParaRPr lang="en-IN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959BF-01A2-5CA7-8108-02B44CC39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263" y="2142067"/>
            <a:ext cx="7504042" cy="3649133"/>
          </a:xfrm>
        </p:spPr>
        <p:txBody>
          <a:bodyPr>
            <a:normAutofit fontScale="92500" lnSpcReduction="1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dirty="0">
                <a:latin typeface="Algerian" panose="04020705040A02060702" pitchFamily="82" charset="0"/>
                <a:ea typeface="Barlow"/>
              </a:rPr>
              <a:t>In conclusion, the portfolio clearly demonstrates my skills, creativity, and problem-solving abilities. </a:t>
            </a:r>
            <a:endParaRPr lang="en-US" sz="2400" dirty="0">
              <a:latin typeface="Algerian" panose="04020705040A02060702" pitchFamily="82" charset="0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dirty="0">
                <a:latin typeface="Algerian" panose="04020705040A02060702" pitchFamily="82" charset="0"/>
                <a:ea typeface="Barlow"/>
              </a:rPr>
              <a:t>Each project presented not only showcases my technical competencies but also reflects my approach to addressing real-world challenges. </a:t>
            </a:r>
            <a:endParaRPr lang="en-US" sz="2400" dirty="0">
              <a:latin typeface="Algerian" panose="04020705040A02060702" pitchFamily="82" charset="0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dirty="0">
                <a:latin typeface="Algerian" panose="04020705040A02060702" pitchFamily="82" charset="0"/>
                <a:ea typeface="Barlow"/>
              </a:rPr>
              <a:t>Thank you for your attention, and I look forward to any questions or feedback on my work.</a:t>
            </a:r>
            <a:endParaRPr lang="en-US" sz="2400" dirty="0">
              <a:latin typeface="Algerian" panose="04020705040A02060702" pitchFamily="82" charset="0"/>
            </a:endParaRPr>
          </a:p>
          <a:p>
            <a:endParaRPr lang="en-IN" dirty="0"/>
          </a:p>
        </p:txBody>
      </p:sp>
      <p:pic>
        <p:nvPicPr>
          <p:cNvPr id="5" name="Picture 4" descr="A person holding a marker&#10;&#10;AI-generated content may be incorrect.">
            <a:extLst>
              <a:ext uri="{FF2B5EF4-FFF2-40B4-BE49-F238E27FC236}">
                <a16:creationId xmlns:a16="http://schemas.microsoft.com/office/drawing/2014/main" id="{CAF871E6-857C-5DB3-0BA4-E0345C68B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398" y="2658718"/>
            <a:ext cx="3540814" cy="198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75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B8072-5284-C8E3-E170-74F6CAAB8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793" y="410818"/>
            <a:ext cx="4313582" cy="1456267"/>
          </a:xfrm>
        </p:spPr>
        <p:txBody>
          <a:bodyPr/>
          <a:lstStyle/>
          <a:p>
            <a:r>
              <a:rPr lang="en-IN" dirty="0" err="1">
                <a:solidFill>
                  <a:srgbClr val="FFFF00"/>
                </a:solidFill>
                <a:latin typeface="Algerian" panose="04020705040A02060702" pitchFamily="82" charset="0"/>
              </a:rPr>
              <a:t>Github</a:t>
            </a:r>
            <a:r>
              <a:rPr lang="en-IN" dirty="0">
                <a:solidFill>
                  <a:srgbClr val="FFFF00"/>
                </a:solidFill>
                <a:latin typeface="Algerian" panose="04020705040A02060702" pitchFamily="82" charset="0"/>
              </a:rPr>
              <a:t> link</a:t>
            </a:r>
          </a:p>
        </p:txBody>
      </p:sp>
      <p:pic>
        <p:nvPicPr>
          <p:cNvPr id="5" name="Content Placeholder 4" descr="A white cat in a black circle&#10;&#10;AI-generated content may be incorrect.">
            <a:extLst>
              <a:ext uri="{FF2B5EF4-FFF2-40B4-BE49-F238E27FC236}">
                <a16:creationId xmlns:a16="http://schemas.microsoft.com/office/drawing/2014/main" id="{16DF8224-1F9A-F4CD-F22A-8A354C290F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636" y="2285020"/>
            <a:ext cx="1614201" cy="1521668"/>
          </a:xfrm>
        </p:spPr>
      </p:pic>
    </p:spTree>
    <p:extLst>
      <p:ext uri="{BB962C8B-B14F-4D97-AF65-F5344CB8AC3E}">
        <p14:creationId xmlns:p14="http://schemas.microsoft.com/office/powerpoint/2010/main" val="127297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7419C-695C-DF5A-77C0-25C0DD80A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0829" y="2657058"/>
            <a:ext cx="5675242" cy="1456267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*</a:t>
            </a:r>
            <a:r>
              <a:rPr lang="en-US" dirty="0">
                <a:solidFill>
                  <a:srgbClr val="FFFF00"/>
                </a:solidFill>
                <a:latin typeface="Algerian" panose="04020705040A02060702" pitchFamily="82" charset="0"/>
              </a:rPr>
              <a:t>Thank you*</a:t>
            </a:r>
            <a:endParaRPr lang="en-IN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84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39FD3-9AF3-283B-83CC-E3433A8F0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9608" y="288236"/>
            <a:ext cx="4883561" cy="2078014"/>
          </a:xfrm>
        </p:spPr>
        <p:txBody>
          <a:bodyPr>
            <a:noAutofit/>
          </a:bodyPr>
          <a:lstStyle/>
          <a:p>
            <a:r>
              <a:rPr lang="fr-FR" sz="6600" dirty="0">
                <a:solidFill>
                  <a:srgbClr val="FFFF00"/>
                </a:solidFill>
                <a:latin typeface="Bauhaus 93" panose="04030905020B02020C02" pitchFamily="82" charset="0"/>
                <a:ea typeface="Barlow"/>
              </a:rPr>
              <a:t>DIGITAL</a:t>
            </a:r>
            <a:br>
              <a:rPr lang="fr-FR" sz="6600" dirty="0">
                <a:solidFill>
                  <a:srgbClr val="FFFF00"/>
                </a:solidFill>
                <a:latin typeface="Bauhaus 93" panose="04030905020B02020C02" pitchFamily="82" charset="0"/>
                <a:ea typeface="Barlow"/>
              </a:rPr>
            </a:br>
            <a:r>
              <a:rPr lang="fr-FR" sz="6600" dirty="0">
                <a:solidFill>
                  <a:srgbClr val="FFFF00"/>
                </a:solidFill>
                <a:latin typeface="Bauhaus 93" panose="04030905020B02020C02" pitchFamily="82" charset="0"/>
                <a:ea typeface="Barlow"/>
              </a:rPr>
              <a:t> PROTFOLIO</a:t>
            </a:r>
            <a:endParaRPr lang="en-IN" sz="6600" dirty="0"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2C5AC1F-4BBF-B7B3-49CB-C91D0EED7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8707" y="2306616"/>
            <a:ext cx="6987645" cy="1388534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Mistral" panose="03090702030407020403" pitchFamily="66" charset="0"/>
              </a:rPr>
              <a:t>AKASH  J</a:t>
            </a:r>
            <a:endParaRPr lang="en-IN" sz="6000" dirty="0">
              <a:solidFill>
                <a:schemeClr val="tx1">
                  <a:lumMod val="95000"/>
                  <a:lumOff val="5000"/>
                </a:schemeClr>
              </a:solidFill>
              <a:latin typeface="Mistral" panose="03090702030407020403" pitchFamily="66" charset="0"/>
            </a:endParaRPr>
          </a:p>
        </p:txBody>
      </p:sp>
      <p:pic>
        <p:nvPicPr>
          <p:cNvPr id="10" name="Picture 9" descr="A person wearing a mask&#10;&#10;AI-generated content may be incorrect.">
            <a:extLst>
              <a:ext uri="{FF2B5EF4-FFF2-40B4-BE49-F238E27FC236}">
                <a16:creationId xmlns:a16="http://schemas.microsoft.com/office/drawing/2014/main" id="{4D304276-4CDA-8114-1491-F316B52B7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9916" t="25040" r="162760" b="-17383"/>
          <a:stretch>
            <a:fillRect/>
          </a:stretch>
        </p:blipFill>
        <p:spPr>
          <a:xfrm>
            <a:off x="4461272" y="3340100"/>
            <a:ext cx="2168128" cy="36432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 descr="A person walking on a sidewalk&#10;&#10;AI-generated content may be incorrect.">
            <a:extLst>
              <a:ext uri="{FF2B5EF4-FFF2-40B4-BE49-F238E27FC236}">
                <a16:creationId xmlns:a16="http://schemas.microsoft.com/office/drawing/2014/main" id="{55B65D59-5511-6C84-3EB3-755D76E717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" t="19630" r="1086" b="47037"/>
          <a:stretch>
            <a:fillRect/>
          </a:stretch>
        </p:blipFill>
        <p:spPr>
          <a:xfrm>
            <a:off x="4386064" y="3877336"/>
            <a:ext cx="2929136" cy="22186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1360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  <p:sndAc>
          <p:stSnd>
            <p:snd r:embed="rId2" name="applause.wav"/>
          </p:stSnd>
        </p:sndAc>
      </p:transition>
    </mc:Choice>
    <mc:Fallback xmlns="">
      <p:transition spd="slow">
        <p:fade/>
        <p:sndAc>
          <p:stSnd>
            <p:snd r:embed="rId5" name="applause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069E8-1C5A-209E-677E-C57C14F2C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611" y="311427"/>
            <a:ext cx="7096538" cy="1378226"/>
          </a:xfrm>
        </p:spPr>
        <p:txBody>
          <a:bodyPr/>
          <a:lstStyle/>
          <a:p>
            <a:r>
              <a:rPr lang="en-IN" sz="5400" i="1" dirty="0">
                <a:solidFill>
                  <a:srgbClr val="FFFF00"/>
                </a:solidFill>
                <a:latin typeface="Algerian" panose="04020705040A02060702" pitchFamily="82" charset="0"/>
              </a:rPr>
              <a:t>AGENDA</a:t>
            </a:r>
            <a:endParaRPr lang="en-IN" i="1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7C280-CA36-0108-43D4-800925FE4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2241" y="2494722"/>
            <a:ext cx="10018713" cy="3336235"/>
          </a:xfrm>
        </p:spPr>
        <p:txBody>
          <a:bodyPr>
            <a:noAutofit/>
          </a:bodyPr>
          <a:lstStyle/>
          <a:p>
            <a:r>
              <a:rPr lang="en-IN" sz="2000" dirty="0">
                <a:latin typeface="Algerian" panose="04020705040A02060702" pitchFamily="82" charset="0"/>
              </a:rPr>
              <a:t>1.Introduction</a:t>
            </a:r>
          </a:p>
          <a:p>
            <a:r>
              <a:rPr lang="en-IN" sz="2000" dirty="0">
                <a:latin typeface="Algerian" panose="04020705040A02060702" pitchFamily="82" charset="0"/>
              </a:rPr>
              <a:t>2.Problem statement</a:t>
            </a:r>
          </a:p>
          <a:p>
            <a:r>
              <a:rPr lang="en-US" sz="2000" dirty="0">
                <a:latin typeface="Algerian" panose="04020705040A02060702" pitchFamily="82" charset="0"/>
              </a:rPr>
              <a:t>3.project overview</a:t>
            </a:r>
          </a:p>
          <a:p>
            <a:r>
              <a:rPr lang="en-US" sz="2000" dirty="0">
                <a:latin typeface="Algerian" panose="04020705040A02060702" pitchFamily="82" charset="0"/>
              </a:rPr>
              <a:t>4.end user</a:t>
            </a:r>
          </a:p>
          <a:p>
            <a:r>
              <a:rPr lang="en-US" sz="2000" dirty="0">
                <a:latin typeface="Algerian" panose="04020705040A02060702" pitchFamily="82" charset="0"/>
              </a:rPr>
              <a:t>5.tools and technologies</a:t>
            </a:r>
          </a:p>
          <a:p>
            <a:r>
              <a:rPr lang="en-US" sz="2000" dirty="0">
                <a:latin typeface="Algerian" panose="04020705040A02060702" pitchFamily="82" charset="0"/>
              </a:rPr>
              <a:t>6.portfolio design and layout</a:t>
            </a:r>
          </a:p>
          <a:p>
            <a:r>
              <a:rPr lang="en-US" sz="2000" dirty="0">
                <a:latin typeface="Algerian" panose="04020705040A02060702" pitchFamily="82" charset="0"/>
              </a:rPr>
              <a:t>7.features and functionality</a:t>
            </a:r>
          </a:p>
          <a:p>
            <a:r>
              <a:rPr lang="en-US" sz="2000" dirty="0">
                <a:latin typeface="Algerian" panose="04020705040A02060702" pitchFamily="82" charset="0"/>
              </a:rPr>
              <a:t>8.results and screenshots</a:t>
            </a:r>
          </a:p>
          <a:p>
            <a:r>
              <a:rPr lang="en-US" sz="2000" dirty="0">
                <a:latin typeface="Algerian" panose="04020705040A02060702" pitchFamily="82" charset="0"/>
              </a:rPr>
              <a:t>9.conclusion</a:t>
            </a:r>
          </a:p>
          <a:p>
            <a:r>
              <a:rPr lang="en-US" sz="2000" dirty="0">
                <a:latin typeface="Algerian" panose="04020705040A02060702" pitchFamily="82" charset="0"/>
              </a:rPr>
              <a:t>10.github link</a:t>
            </a:r>
            <a:endParaRPr lang="en-IN" sz="2000" dirty="0">
              <a:latin typeface="Algerian" panose="04020705040A02060702" pitchFamily="82" charset="0"/>
            </a:endParaRPr>
          </a:p>
        </p:txBody>
      </p:sp>
      <p:pic>
        <p:nvPicPr>
          <p:cNvPr id="7" name="Picture 6" descr="A diagram with colorful circles and numbers&#10;&#10;AI-generated content may be incorrect.">
            <a:extLst>
              <a:ext uri="{FF2B5EF4-FFF2-40B4-BE49-F238E27FC236}">
                <a16:creationId xmlns:a16="http://schemas.microsoft.com/office/drawing/2014/main" id="{63364C3D-812B-C1DC-C1DF-705A466F9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352" y="2410371"/>
            <a:ext cx="4481248" cy="250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25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80E5A-68A2-6D2C-B8B3-91E30836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845" y="500269"/>
            <a:ext cx="7285382" cy="1456267"/>
          </a:xfrm>
        </p:spPr>
        <p:txBody>
          <a:bodyPr/>
          <a:lstStyle/>
          <a:p>
            <a:r>
              <a:rPr lang="en-IN" i="1" dirty="0">
                <a:solidFill>
                  <a:srgbClr val="FFFF00"/>
                </a:solidFill>
                <a:latin typeface="Algerian" panose="04020705040A02060702" pitchFamily="82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AA28C-D9F2-28E4-A1BC-57EEF2AFB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768547" cy="3649133"/>
          </a:xfrm>
        </p:spPr>
        <p:txBody>
          <a:bodyPr>
            <a:normAutofit fontScale="92500" lnSpcReduction="1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dirty="0">
                <a:latin typeface="Algerian" panose="04020705040A02060702" pitchFamily="82" charset="0"/>
                <a:ea typeface="Barlow"/>
              </a:rPr>
              <a:t>This presentation provides an overview of my portfolio, highlighting key projects and skills developed throughout my professional journey. It aims to inform and engage the audience about my capabilities as a developer and designer. </a:t>
            </a:r>
            <a:endParaRPr lang="en-US" sz="2400" dirty="0">
              <a:latin typeface="Algerian" panose="04020705040A02060702" pitchFamily="82" charset="0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dirty="0">
                <a:latin typeface="Algerian" panose="04020705040A02060702" pitchFamily="82" charset="0"/>
                <a:ea typeface="Barlow"/>
              </a:rPr>
              <a:t>Through a structured agenda, we will explore various aspects, including problem statements, technologies used, and results achieved, culminating in a comprehensive understanding of my work.</a:t>
            </a:r>
            <a:endParaRPr lang="en-US" sz="2400" dirty="0">
              <a:latin typeface="Algerian" panose="04020705040A02060702" pitchFamily="82" charset="0"/>
            </a:endParaRPr>
          </a:p>
          <a:p>
            <a:endParaRPr lang="en-IN" dirty="0"/>
          </a:p>
        </p:txBody>
      </p:sp>
      <p:pic>
        <p:nvPicPr>
          <p:cNvPr id="7" name="Picture 6" descr="A stack of wooden blocks with black text&#10;&#10;AI-generated content may be incorrect.">
            <a:extLst>
              <a:ext uri="{FF2B5EF4-FFF2-40B4-BE49-F238E27FC236}">
                <a16:creationId xmlns:a16="http://schemas.microsoft.com/office/drawing/2014/main" id="{195B5F88-AB9A-29FF-39E0-7CBA4E0CC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322" b="8904"/>
          <a:stretch>
            <a:fillRect/>
          </a:stretch>
        </p:blipFill>
        <p:spPr>
          <a:xfrm>
            <a:off x="8362327" y="2722907"/>
            <a:ext cx="3038648" cy="197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10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EDA59-4DDD-4F08-62C6-FE2E7D0E1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522" y="609600"/>
            <a:ext cx="9922704" cy="1456267"/>
          </a:xfrm>
        </p:spPr>
        <p:txBody>
          <a:bodyPr/>
          <a:lstStyle/>
          <a:p>
            <a:r>
              <a:rPr lang="en-IN" dirty="0">
                <a:solidFill>
                  <a:srgbClr val="FFFF00"/>
                </a:solidFill>
                <a:latin typeface="Algerian" panose="04020705040A02060702" pitchFamily="82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BC61A-48D7-335A-8DC5-7D523D47A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917634" cy="3649133"/>
          </a:xfrm>
        </p:spPr>
        <p:txBody>
          <a:bodyPr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dirty="0">
                <a:latin typeface="Algerian" panose="04020705040A02060702" pitchFamily="82" charset="0"/>
                <a:ea typeface="Barlow"/>
              </a:rPr>
              <a:t>In this slide, we will discuss the core problem that each project aimed to address. </a:t>
            </a:r>
            <a:endParaRPr lang="en-US" sz="2400" dirty="0">
              <a:latin typeface="Algerian" panose="04020705040A02060702" pitchFamily="82" charset="0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dirty="0">
                <a:latin typeface="Algerian" panose="04020705040A02060702" pitchFamily="82" charset="0"/>
                <a:ea typeface="Barlow"/>
              </a:rPr>
              <a:t>Identifying the problem is crucial as it leads to the formulation of effective solutions. </a:t>
            </a:r>
            <a:endParaRPr lang="en-US" sz="2400" dirty="0">
              <a:latin typeface="Algerian" panose="04020705040A02060702" pitchFamily="82" charset="0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dirty="0">
                <a:latin typeface="Algerian" panose="04020705040A02060702" pitchFamily="82" charset="0"/>
                <a:ea typeface="Barlow"/>
              </a:rPr>
              <a:t>We will explore the context around these challenges and how they influenced project goals and designs.</a:t>
            </a:r>
            <a:endParaRPr lang="en-US" sz="2400" dirty="0">
              <a:latin typeface="Algerian" panose="04020705040A02060702" pitchFamily="82" charset="0"/>
            </a:endParaRPr>
          </a:p>
          <a:p>
            <a:endParaRPr lang="en-IN" dirty="0"/>
          </a:p>
        </p:txBody>
      </p:sp>
      <p:pic>
        <p:nvPicPr>
          <p:cNvPr id="7" name="Picture 6" descr="A multicolored hexagons with text&#10;&#10;AI-generated content may be incorrect.">
            <a:extLst>
              <a:ext uri="{FF2B5EF4-FFF2-40B4-BE49-F238E27FC236}">
                <a16:creationId xmlns:a16="http://schemas.microsoft.com/office/drawing/2014/main" id="{2DAD16A6-66ED-0BF0-6398-96B15A108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677" y="2726427"/>
            <a:ext cx="3224627" cy="214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20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2581E-9D90-F886-3E43-BEB5BCF8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261" y="689113"/>
            <a:ext cx="10131425" cy="1456267"/>
          </a:xfrm>
        </p:spPr>
        <p:txBody>
          <a:bodyPr/>
          <a:lstStyle/>
          <a:p>
            <a:r>
              <a:rPr lang="en-IN" dirty="0">
                <a:solidFill>
                  <a:srgbClr val="FFFF00"/>
                </a:solidFill>
                <a:latin typeface="Algerian" panose="04020705040A02060702" pitchFamily="82" charset="0"/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25511-74E0-5496-F559-282E18BAC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987208" cy="3649133"/>
          </a:xfrm>
        </p:spPr>
        <p:txBody>
          <a:bodyPr>
            <a:normAutofit lnSpcReduction="1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dirty="0">
                <a:latin typeface="Algerian" panose="04020705040A02060702" pitchFamily="82" charset="0"/>
                <a:ea typeface="Barlow"/>
              </a:rPr>
              <a:t>This section will introduce my portfolio, outlining the core areas that are represented within it. </a:t>
            </a:r>
            <a:endParaRPr lang="en-US" sz="2400" dirty="0">
              <a:latin typeface="Algerian" panose="04020705040A02060702" pitchFamily="82" charset="0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dirty="0">
                <a:latin typeface="Algerian" panose="04020705040A02060702" pitchFamily="82" charset="0"/>
                <a:ea typeface="Barlow"/>
              </a:rPr>
              <a:t>It will discuss the inspiration behind the projects and how they reflect my skills and expertise in the field. </a:t>
            </a:r>
            <a:endParaRPr lang="en-US" sz="2400" dirty="0">
              <a:latin typeface="Algerian" panose="04020705040A02060702" pitchFamily="82" charset="0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dirty="0">
                <a:latin typeface="Algerian" panose="04020705040A02060702" pitchFamily="82" charset="0"/>
                <a:ea typeface="Barlow"/>
              </a:rPr>
              <a:t>Additionally, it will emphasize the importance of this portfolio in showcasing my professional identity and capabilities.</a:t>
            </a:r>
            <a:endParaRPr lang="en-US" sz="2400" dirty="0">
              <a:latin typeface="Algerian" panose="04020705040A02060702" pitchFamily="82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23862F-8B7C-BB07-31AA-B48661D4E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672" y="2873236"/>
            <a:ext cx="3552399" cy="194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11F0-6436-9DFF-B08F-7D6F906A5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99051"/>
            <a:ext cx="10131425" cy="1456267"/>
          </a:xfrm>
        </p:spPr>
        <p:txBody>
          <a:bodyPr/>
          <a:lstStyle/>
          <a:p>
            <a:r>
              <a:rPr lang="en-IN" dirty="0">
                <a:solidFill>
                  <a:srgbClr val="FFFF00"/>
                </a:solidFill>
                <a:latin typeface="Algerian" panose="04020705040A02060702" pitchFamily="82" charset="0"/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394F6-9ACE-F1E9-3100-0C8CB9C3F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158" y="1908314"/>
            <a:ext cx="6281530" cy="4012095"/>
          </a:xfrm>
        </p:spPr>
        <p:txBody>
          <a:bodyPr/>
          <a:lstStyle/>
          <a:p>
            <a:r>
              <a:rPr lang="en-US" sz="2400" dirty="0">
                <a:latin typeface="Algerian" panose="04020705040A02060702" pitchFamily="82" charset="0"/>
              </a:rPr>
              <a:t>Since end users are most often lay persons without expert knowledge or particular skills, companies need to ensure that the user experience is straightforward, intuitive, and effective</a:t>
            </a:r>
            <a:endParaRPr lang="en-IN" sz="2400" dirty="0">
              <a:latin typeface="Algerian" panose="04020705040A02060702" pitchFamily="82" charset="0"/>
            </a:endParaRPr>
          </a:p>
          <a:p>
            <a:endParaRPr lang="en-IN" dirty="0"/>
          </a:p>
        </p:txBody>
      </p:sp>
      <p:pic>
        <p:nvPicPr>
          <p:cNvPr id="7" name="Picture 6" descr="A group of people sitting in chairs and a computer&#10;&#10;AI-generated content may be incorrect.">
            <a:extLst>
              <a:ext uri="{FF2B5EF4-FFF2-40B4-BE49-F238E27FC236}">
                <a16:creationId xmlns:a16="http://schemas.microsoft.com/office/drawing/2014/main" id="{06E797EC-39D6-ADB9-AC0B-063A90833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033" y="2167145"/>
            <a:ext cx="3462721" cy="259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24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F9ABF-A98F-7185-9839-D1E7E56D4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157" y="629478"/>
            <a:ext cx="10131425" cy="1456267"/>
          </a:xfrm>
        </p:spPr>
        <p:txBody>
          <a:bodyPr/>
          <a:lstStyle/>
          <a:p>
            <a:r>
              <a:rPr lang="en-IN" dirty="0">
                <a:solidFill>
                  <a:srgbClr val="FFFF00"/>
                </a:solidFill>
                <a:latin typeface="Algerian" panose="04020705040A02060702" pitchFamily="82" charset="0"/>
              </a:rPr>
              <a:t>Tools and 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9F90C-EC9C-517F-A8D0-FD7274E61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276061"/>
            <a:ext cx="6539947" cy="3515139"/>
          </a:xfrm>
        </p:spPr>
        <p:txBody>
          <a:bodyPr>
            <a:normAutofit fontScale="92500" lnSpcReduction="1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400" dirty="0" err="1">
                <a:latin typeface="Algerian" panose="04020705040A02060702" pitchFamily="82" charset="0"/>
                <a:ea typeface="Barlow"/>
              </a:rPr>
              <a:t>Here</a:t>
            </a:r>
            <a:r>
              <a:rPr lang="fr-FR" sz="2400" dirty="0">
                <a:latin typeface="Algerian" panose="04020705040A02060702" pitchFamily="82" charset="0"/>
                <a:ea typeface="Barlow"/>
              </a:rPr>
              <a:t>, </a:t>
            </a:r>
            <a:r>
              <a:rPr lang="fr-FR" sz="2400" dirty="0" err="1">
                <a:latin typeface="Algerian" panose="04020705040A02060702" pitchFamily="82" charset="0"/>
                <a:ea typeface="Barlow"/>
              </a:rPr>
              <a:t>we</a:t>
            </a:r>
            <a:r>
              <a:rPr lang="fr-FR" sz="2400" dirty="0">
                <a:latin typeface="Algerian" panose="04020705040A02060702" pitchFamily="82" charset="0"/>
                <a:ea typeface="Barlow"/>
              </a:rPr>
              <a:t> </a:t>
            </a:r>
            <a:r>
              <a:rPr lang="fr-FR" sz="2400" dirty="0" err="1">
                <a:latin typeface="Algerian" panose="04020705040A02060702" pitchFamily="82" charset="0"/>
                <a:ea typeface="Barlow"/>
              </a:rPr>
              <a:t>will</a:t>
            </a:r>
            <a:r>
              <a:rPr lang="fr-FR" sz="2400" dirty="0">
                <a:latin typeface="Algerian" panose="04020705040A02060702" pitchFamily="82" charset="0"/>
                <a:ea typeface="Barlow"/>
              </a:rPr>
              <a:t> </a:t>
            </a:r>
            <a:r>
              <a:rPr lang="fr-FR" sz="2400" dirty="0" err="1">
                <a:latin typeface="Algerian" panose="04020705040A02060702" pitchFamily="82" charset="0"/>
                <a:ea typeface="Barlow"/>
              </a:rPr>
              <a:t>delve</a:t>
            </a:r>
            <a:r>
              <a:rPr lang="fr-FR" sz="2400" dirty="0">
                <a:latin typeface="Algerian" panose="04020705040A02060702" pitchFamily="82" charset="0"/>
                <a:ea typeface="Barlow"/>
              </a:rPr>
              <a:t> </a:t>
            </a:r>
            <a:r>
              <a:rPr lang="fr-FR" sz="2400" dirty="0" err="1">
                <a:latin typeface="Algerian" panose="04020705040A02060702" pitchFamily="82" charset="0"/>
                <a:ea typeface="Barlow"/>
              </a:rPr>
              <a:t>into</a:t>
            </a:r>
            <a:r>
              <a:rPr lang="fr-FR" sz="2400" dirty="0">
                <a:latin typeface="Algerian" panose="04020705040A02060702" pitchFamily="82" charset="0"/>
                <a:ea typeface="Barlow"/>
              </a:rPr>
              <a:t> the </a:t>
            </a:r>
            <a:r>
              <a:rPr lang="fr-FR" sz="2400" dirty="0" err="1">
                <a:latin typeface="Algerian" panose="04020705040A02060702" pitchFamily="82" charset="0"/>
                <a:ea typeface="Barlow"/>
              </a:rPr>
              <a:t>specific</a:t>
            </a:r>
            <a:r>
              <a:rPr lang="fr-FR" sz="2400" dirty="0">
                <a:latin typeface="Algerian" panose="04020705040A02060702" pitchFamily="82" charset="0"/>
                <a:ea typeface="Barlow"/>
              </a:rPr>
              <a:t> </a:t>
            </a:r>
            <a:r>
              <a:rPr lang="fr-FR" sz="2400" dirty="0" err="1">
                <a:latin typeface="Algerian" panose="04020705040A02060702" pitchFamily="82" charset="0"/>
                <a:ea typeface="Barlow"/>
              </a:rPr>
              <a:t>tools</a:t>
            </a:r>
            <a:r>
              <a:rPr lang="fr-FR" sz="2400" dirty="0">
                <a:latin typeface="Algerian" panose="04020705040A02060702" pitchFamily="82" charset="0"/>
                <a:ea typeface="Barlow"/>
              </a:rPr>
              <a:t> and technologies </a:t>
            </a:r>
            <a:r>
              <a:rPr lang="fr-FR" sz="2400" dirty="0" err="1">
                <a:latin typeface="Algerian" panose="04020705040A02060702" pitchFamily="82" charset="0"/>
                <a:ea typeface="Barlow"/>
              </a:rPr>
              <a:t>that</a:t>
            </a:r>
            <a:r>
              <a:rPr lang="fr-FR" sz="2400" dirty="0">
                <a:latin typeface="Algerian" panose="04020705040A02060702" pitchFamily="82" charset="0"/>
                <a:ea typeface="Barlow"/>
              </a:rPr>
              <a:t> </a:t>
            </a:r>
            <a:r>
              <a:rPr lang="fr-FR" sz="2400" dirty="0" err="1">
                <a:latin typeface="Algerian" panose="04020705040A02060702" pitchFamily="82" charset="0"/>
                <a:ea typeface="Barlow"/>
              </a:rPr>
              <a:t>were</a:t>
            </a:r>
            <a:r>
              <a:rPr lang="fr-FR" sz="2400" dirty="0">
                <a:latin typeface="Algerian" panose="04020705040A02060702" pitchFamily="82" charset="0"/>
                <a:ea typeface="Barlow"/>
              </a:rPr>
              <a:t> </a:t>
            </a:r>
            <a:r>
              <a:rPr lang="fr-FR" sz="2400" dirty="0" err="1">
                <a:latin typeface="Algerian" panose="04020705040A02060702" pitchFamily="82" charset="0"/>
                <a:ea typeface="Barlow"/>
              </a:rPr>
              <a:t>employed</a:t>
            </a:r>
            <a:r>
              <a:rPr lang="fr-FR" sz="2400" dirty="0">
                <a:latin typeface="Algerian" panose="04020705040A02060702" pitchFamily="82" charset="0"/>
                <a:ea typeface="Barlow"/>
              </a:rPr>
              <a:t> </a:t>
            </a:r>
            <a:r>
              <a:rPr lang="fr-FR" sz="2400" dirty="0" err="1">
                <a:latin typeface="Algerian" panose="04020705040A02060702" pitchFamily="82" charset="0"/>
                <a:ea typeface="Barlow"/>
              </a:rPr>
              <a:t>across</a:t>
            </a:r>
            <a:r>
              <a:rPr lang="fr-FR" sz="2400" dirty="0">
                <a:latin typeface="Algerian" panose="04020705040A02060702" pitchFamily="82" charset="0"/>
                <a:ea typeface="Barlow"/>
              </a:rPr>
              <a:t> </a:t>
            </a:r>
            <a:r>
              <a:rPr lang="fr-FR" sz="2400" dirty="0" err="1">
                <a:latin typeface="Algerian" panose="04020705040A02060702" pitchFamily="82" charset="0"/>
                <a:ea typeface="Barlow"/>
              </a:rPr>
              <a:t>various</a:t>
            </a:r>
            <a:r>
              <a:rPr lang="fr-FR" sz="2400" dirty="0">
                <a:latin typeface="Algerian" panose="04020705040A02060702" pitchFamily="82" charset="0"/>
                <a:ea typeface="Barlow"/>
              </a:rPr>
              <a:t> </a:t>
            </a:r>
            <a:r>
              <a:rPr lang="fr-FR" sz="2400" dirty="0" err="1">
                <a:latin typeface="Algerian" panose="04020705040A02060702" pitchFamily="82" charset="0"/>
                <a:ea typeface="Barlow"/>
              </a:rPr>
              <a:t>projects</a:t>
            </a:r>
            <a:r>
              <a:rPr lang="fr-FR" sz="2400" dirty="0">
                <a:latin typeface="Algerian" panose="04020705040A02060702" pitchFamily="82" charset="0"/>
                <a:ea typeface="Barlow"/>
              </a:rPr>
              <a:t>. </a:t>
            </a:r>
            <a:endParaRPr lang="fr-FR" sz="2400" dirty="0">
              <a:latin typeface="Algerian" panose="04020705040A02060702" pitchFamily="82" charset="0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400" dirty="0">
                <a:latin typeface="Algerian" panose="04020705040A02060702" pitchFamily="82" charset="0"/>
                <a:ea typeface="Barlow"/>
              </a:rPr>
              <a:t>This </a:t>
            </a:r>
            <a:r>
              <a:rPr lang="fr-FR" sz="2400" dirty="0" err="1">
                <a:latin typeface="Algerian" panose="04020705040A02060702" pitchFamily="82" charset="0"/>
                <a:ea typeface="Barlow"/>
              </a:rPr>
              <a:t>includes</a:t>
            </a:r>
            <a:r>
              <a:rPr lang="fr-FR" sz="2400" dirty="0">
                <a:latin typeface="Algerian" panose="04020705040A02060702" pitchFamily="82" charset="0"/>
                <a:ea typeface="Barlow"/>
              </a:rPr>
              <a:t> </a:t>
            </a:r>
            <a:r>
              <a:rPr lang="fr-FR" sz="2400" dirty="0" err="1">
                <a:latin typeface="Algerian" panose="04020705040A02060702" pitchFamily="82" charset="0"/>
                <a:ea typeface="Barlow"/>
              </a:rPr>
              <a:t>programming</a:t>
            </a:r>
            <a:r>
              <a:rPr lang="fr-FR" sz="2400" dirty="0">
                <a:latin typeface="Algerian" panose="04020705040A02060702" pitchFamily="82" charset="0"/>
                <a:ea typeface="Barlow"/>
              </a:rPr>
              <a:t> </a:t>
            </a:r>
            <a:r>
              <a:rPr lang="fr-FR" sz="2400" dirty="0" err="1">
                <a:latin typeface="Algerian" panose="04020705040A02060702" pitchFamily="82" charset="0"/>
                <a:ea typeface="Barlow"/>
              </a:rPr>
              <a:t>languages</a:t>
            </a:r>
            <a:r>
              <a:rPr lang="fr-FR" sz="2400" dirty="0">
                <a:latin typeface="Algerian" panose="04020705040A02060702" pitchFamily="82" charset="0"/>
                <a:ea typeface="Barlow"/>
              </a:rPr>
              <a:t>, software platforms, and </a:t>
            </a:r>
            <a:r>
              <a:rPr lang="fr-FR" sz="2400" dirty="0" err="1">
                <a:latin typeface="Algerian" panose="04020705040A02060702" pitchFamily="82" charset="0"/>
                <a:ea typeface="Barlow"/>
              </a:rPr>
              <a:t>any</a:t>
            </a:r>
            <a:r>
              <a:rPr lang="fr-FR" sz="2400" dirty="0">
                <a:latin typeface="Algerian" panose="04020705040A02060702" pitchFamily="82" charset="0"/>
                <a:ea typeface="Barlow"/>
              </a:rPr>
              <a:t> </a:t>
            </a:r>
            <a:r>
              <a:rPr lang="fr-FR" sz="2400" dirty="0" err="1">
                <a:latin typeface="Algerian" panose="04020705040A02060702" pitchFamily="82" charset="0"/>
                <a:ea typeface="Barlow"/>
              </a:rPr>
              <a:t>frameworks</a:t>
            </a:r>
            <a:r>
              <a:rPr lang="fr-FR" sz="2400" dirty="0">
                <a:latin typeface="Algerian" panose="04020705040A02060702" pitchFamily="82" charset="0"/>
                <a:ea typeface="Barlow"/>
              </a:rPr>
              <a:t> </a:t>
            </a:r>
            <a:r>
              <a:rPr lang="fr-FR" sz="2400" dirty="0" err="1">
                <a:latin typeface="Algerian" panose="04020705040A02060702" pitchFamily="82" charset="0"/>
                <a:ea typeface="Barlow"/>
              </a:rPr>
              <a:t>that</a:t>
            </a:r>
            <a:r>
              <a:rPr lang="fr-FR" sz="2400" dirty="0">
                <a:latin typeface="Algerian" panose="04020705040A02060702" pitchFamily="82" charset="0"/>
                <a:ea typeface="Barlow"/>
              </a:rPr>
              <a:t> </a:t>
            </a:r>
            <a:r>
              <a:rPr lang="fr-FR" sz="2400" dirty="0" err="1">
                <a:latin typeface="Algerian" panose="04020705040A02060702" pitchFamily="82" charset="0"/>
                <a:ea typeface="Barlow"/>
              </a:rPr>
              <a:t>facilitated</a:t>
            </a:r>
            <a:r>
              <a:rPr lang="fr-FR" sz="2400" dirty="0">
                <a:latin typeface="Algerian" panose="04020705040A02060702" pitchFamily="82" charset="0"/>
                <a:ea typeface="Barlow"/>
              </a:rPr>
              <a:t> </a:t>
            </a:r>
            <a:r>
              <a:rPr lang="fr-FR" sz="2400" dirty="0" err="1">
                <a:latin typeface="Algerian" panose="04020705040A02060702" pitchFamily="82" charset="0"/>
                <a:ea typeface="Barlow"/>
              </a:rPr>
              <a:t>development</a:t>
            </a:r>
            <a:r>
              <a:rPr lang="fr-FR" sz="2400" dirty="0">
                <a:latin typeface="Algerian" panose="04020705040A02060702" pitchFamily="82" charset="0"/>
                <a:ea typeface="Barlow"/>
              </a:rPr>
              <a:t> and design. </a:t>
            </a:r>
            <a:endParaRPr lang="fr-FR" sz="2400" dirty="0">
              <a:latin typeface="Algerian" panose="04020705040A02060702" pitchFamily="82" charset="0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400" dirty="0">
                <a:latin typeface="Algerian" panose="04020705040A02060702" pitchFamily="82" charset="0"/>
                <a:ea typeface="Barlow"/>
              </a:rPr>
              <a:t>An </a:t>
            </a:r>
            <a:r>
              <a:rPr lang="fr-FR" sz="2400" dirty="0" err="1">
                <a:latin typeface="Algerian" panose="04020705040A02060702" pitchFamily="82" charset="0"/>
                <a:ea typeface="Barlow"/>
              </a:rPr>
              <a:t>understanding</a:t>
            </a:r>
            <a:r>
              <a:rPr lang="fr-FR" sz="2400" dirty="0">
                <a:latin typeface="Algerian" panose="04020705040A02060702" pitchFamily="82" charset="0"/>
                <a:ea typeface="Barlow"/>
              </a:rPr>
              <a:t> of </a:t>
            </a:r>
            <a:r>
              <a:rPr lang="fr-FR" sz="2400" dirty="0" err="1">
                <a:latin typeface="Algerian" panose="04020705040A02060702" pitchFamily="82" charset="0"/>
                <a:ea typeface="Barlow"/>
              </a:rPr>
              <a:t>these</a:t>
            </a:r>
            <a:r>
              <a:rPr lang="fr-FR" sz="2400" dirty="0">
                <a:latin typeface="Algerian" panose="04020705040A02060702" pitchFamily="82" charset="0"/>
                <a:ea typeface="Barlow"/>
              </a:rPr>
              <a:t> technologies </a:t>
            </a:r>
            <a:r>
              <a:rPr lang="fr-FR" sz="2400" dirty="0" err="1">
                <a:latin typeface="Algerian" panose="04020705040A02060702" pitchFamily="82" charset="0"/>
                <a:ea typeface="Barlow"/>
              </a:rPr>
              <a:t>will</a:t>
            </a:r>
            <a:r>
              <a:rPr lang="fr-FR" sz="2400" dirty="0">
                <a:latin typeface="Algerian" panose="04020705040A02060702" pitchFamily="82" charset="0"/>
                <a:ea typeface="Barlow"/>
              </a:rPr>
              <a:t> </a:t>
            </a:r>
            <a:r>
              <a:rPr lang="fr-FR" sz="2400" dirty="0" err="1">
                <a:latin typeface="Algerian" panose="04020705040A02060702" pitchFamily="82" charset="0"/>
                <a:ea typeface="Barlow"/>
              </a:rPr>
              <a:t>provide</a:t>
            </a:r>
            <a:r>
              <a:rPr lang="fr-FR" sz="2400" dirty="0">
                <a:latin typeface="Algerian" panose="04020705040A02060702" pitchFamily="82" charset="0"/>
                <a:ea typeface="Barlow"/>
              </a:rPr>
              <a:t> insights </a:t>
            </a:r>
            <a:r>
              <a:rPr lang="fr-FR" sz="2400" dirty="0" err="1">
                <a:latin typeface="Algerian" panose="04020705040A02060702" pitchFamily="82" charset="0"/>
                <a:ea typeface="Barlow"/>
              </a:rPr>
              <a:t>into</a:t>
            </a:r>
            <a:r>
              <a:rPr lang="fr-FR" sz="2400" dirty="0">
                <a:latin typeface="Algerian" panose="04020705040A02060702" pitchFamily="82" charset="0"/>
                <a:ea typeface="Barlow"/>
              </a:rPr>
              <a:t> the </a:t>
            </a:r>
            <a:r>
              <a:rPr lang="fr-FR" sz="2400" dirty="0" err="1">
                <a:latin typeface="Algerian" panose="04020705040A02060702" pitchFamily="82" charset="0"/>
                <a:ea typeface="Barlow"/>
              </a:rPr>
              <a:t>technical</a:t>
            </a:r>
            <a:r>
              <a:rPr lang="fr-FR" sz="2400" dirty="0">
                <a:latin typeface="Algerian" panose="04020705040A02060702" pitchFamily="82" charset="0"/>
                <a:ea typeface="Barlow"/>
              </a:rPr>
              <a:t> </a:t>
            </a:r>
            <a:r>
              <a:rPr lang="fr-FR" sz="2400" dirty="0" err="1">
                <a:latin typeface="Algerian" panose="04020705040A02060702" pitchFamily="82" charset="0"/>
                <a:ea typeface="Barlow"/>
              </a:rPr>
              <a:t>skills</a:t>
            </a:r>
            <a:r>
              <a:rPr lang="fr-FR" sz="2400" dirty="0">
                <a:latin typeface="Algerian" panose="04020705040A02060702" pitchFamily="82" charset="0"/>
                <a:ea typeface="Barlow"/>
              </a:rPr>
              <a:t> </a:t>
            </a:r>
            <a:r>
              <a:rPr lang="fr-FR" sz="2400" dirty="0" err="1">
                <a:latin typeface="Algerian" panose="04020705040A02060702" pitchFamily="82" charset="0"/>
                <a:ea typeface="Barlow"/>
              </a:rPr>
              <a:t>applied</a:t>
            </a:r>
            <a:r>
              <a:rPr lang="fr-FR" sz="2400" dirty="0">
                <a:latin typeface="Algerian" panose="04020705040A02060702" pitchFamily="82" charset="0"/>
                <a:ea typeface="Barlow"/>
              </a:rPr>
              <a:t> in </a:t>
            </a:r>
            <a:r>
              <a:rPr lang="fr-FR" sz="2400" dirty="0" err="1">
                <a:latin typeface="Algerian" panose="04020705040A02060702" pitchFamily="82" charset="0"/>
                <a:ea typeface="Barlow"/>
              </a:rPr>
              <a:t>each</a:t>
            </a:r>
            <a:r>
              <a:rPr lang="fr-FR" sz="2400" dirty="0">
                <a:latin typeface="Algerian" panose="04020705040A02060702" pitchFamily="82" charset="0"/>
                <a:ea typeface="Barlow"/>
              </a:rPr>
              <a:t> </a:t>
            </a:r>
            <a:r>
              <a:rPr lang="fr-FR" sz="2400" dirty="0" err="1">
                <a:latin typeface="Algerian" panose="04020705040A02060702" pitchFamily="82" charset="0"/>
                <a:ea typeface="Barlow"/>
              </a:rPr>
              <a:t>project</a:t>
            </a:r>
            <a:r>
              <a:rPr lang="fr-FR" sz="2400" dirty="0">
                <a:latin typeface="Algerian" panose="04020705040A02060702" pitchFamily="82" charset="0"/>
                <a:ea typeface="Barlow"/>
              </a:rPr>
              <a:t>.</a:t>
            </a:r>
            <a:endParaRPr lang="fr-FR" sz="2400" dirty="0">
              <a:latin typeface="Algerian" panose="04020705040A02060702" pitchFamily="82" charset="0"/>
            </a:endParaRPr>
          </a:p>
          <a:p>
            <a:endParaRPr lang="en-IN" dirty="0"/>
          </a:p>
        </p:txBody>
      </p:sp>
      <p:pic>
        <p:nvPicPr>
          <p:cNvPr id="5" name="Picture 4" descr="A person touching a screen with a blue circle&#10;&#10;AI-generated content may be incorrect.">
            <a:extLst>
              <a:ext uri="{FF2B5EF4-FFF2-40B4-BE49-F238E27FC236}">
                <a16:creationId xmlns:a16="http://schemas.microsoft.com/office/drawing/2014/main" id="{CD21F8B4-456C-564C-8C03-1653376D7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520" y="2604881"/>
            <a:ext cx="3643955" cy="234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33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DE815-18E0-07B3-E60E-735D44752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  <a:latin typeface="Algerian" panose="04020705040A02060702" pitchFamily="82" charset="0"/>
              </a:rPr>
              <a:t>Project design and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9ED19-ECD5-9A76-FA99-D0A396ED4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450495" cy="364913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5400" dirty="0"/>
              <a:t>Sections included:</a:t>
            </a:r>
          </a:p>
          <a:p>
            <a:r>
              <a:rPr lang="en-US" sz="2400" dirty="0">
                <a:latin typeface="Algerian" panose="04020705040A02060702" pitchFamily="82" charset="0"/>
              </a:rPr>
              <a:t>Hero section with name and tagline</a:t>
            </a:r>
          </a:p>
          <a:p>
            <a:r>
              <a:rPr lang="en-US" sz="2400" dirty="0">
                <a:latin typeface="Algerian" panose="04020705040A02060702" pitchFamily="82" charset="0"/>
              </a:rPr>
              <a:t>About Me section</a:t>
            </a:r>
          </a:p>
          <a:p>
            <a:r>
              <a:rPr lang="en-US" sz="2400" dirty="0">
                <a:latin typeface="Algerian" panose="04020705040A02060702" pitchFamily="82" charset="0"/>
              </a:rPr>
              <a:t>Skills and Technologies</a:t>
            </a:r>
          </a:p>
          <a:p>
            <a:r>
              <a:rPr lang="en-US" sz="2400" dirty="0">
                <a:latin typeface="Algerian" panose="04020705040A02060702" pitchFamily="82" charset="0"/>
              </a:rPr>
              <a:t>Featured Projects with live preview and GitHub links</a:t>
            </a:r>
          </a:p>
          <a:p>
            <a:r>
              <a:rPr lang="en-US" sz="2400" dirty="0">
                <a:latin typeface="Algerian" panose="04020705040A02060702" pitchFamily="82" charset="0"/>
              </a:rPr>
              <a:t>Contact Form and Resume download</a:t>
            </a:r>
          </a:p>
          <a:p>
            <a:r>
              <a:rPr lang="en-US" sz="2400" dirty="0">
                <a:latin typeface="Algerian" panose="04020705040A02060702" pitchFamily="82" charset="0"/>
              </a:rPr>
              <a:t>Footer with social media links</a:t>
            </a:r>
          </a:p>
          <a:p>
            <a:endParaRPr lang="en-IN" dirty="0"/>
          </a:p>
        </p:txBody>
      </p:sp>
      <p:pic>
        <p:nvPicPr>
          <p:cNvPr id="9" name="Picture 8" descr="A group of pages of a brochure&#10;&#10;AI-generated content may be incorrect.">
            <a:extLst>
              <a:ext uri="{FF2B5EF4-FFF2-40B4-BE49-F238E27FC236}">
                <a16:creationId xmlns:a16="http://schemas.microsoft.com/office/drawing/2014/main" id="{7CFC7F12-E08A-56A1-609F-517057EFD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548" y="2419143"/>
            <a:ext cx="4097712" cy="284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97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185</TotalTime>
  <Words>526</Words>
  <Application>Microsoft Office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Algerian</vt:lpstr>
      <vt:lpstr>Arial</vt:lpstr>
      <vt:lpstr>Barlow</vt:lpstr>
      <vt:lpstr>Bauhaus 93</vt:lpstr>
      <vt:lpstr>Mistral</vt:lpstr>
      <vt:lpstr>OpenSymbol</vt:lpstr>
      <vt:lpstr>Tw Cen MT</vt:lpstr>
      <vt:lpstr>Droplet</vt:lpstr>
      <vt:lpstr>ABOUT ME</vt:lpstr>
      <vt:lpstr>DIGITAL  PROTFOLIO</vt:lpstr>
      <vt:lpstr>AGENDA</vt:lpstr>
      <vt:lpstr>Introduction</vt:lpstr>
      <vt:lpstr>Problem statement</vt:lpstr>
      <vt:lpstr>Project overview</vt:lpstr>
      <vt:lpstr>End users</vt:lpstr>
      <vt:lpstr>Tools and technologies used</vt:lpstr>
      <vt:lpstr>Project design and layout</vt:lpstr>
      <vt:lpstr>Features and functionality</vt:lpstr>
      <vt:lpstr>Result and screenshot</vt:lpstr>
      <vt:lpstr>conclutions</vt:lpstr>
      <vt:lpstr>Github link</vt:lpstr>
      <vt:lpstr>*Thank you*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jayanthi hari</dc:creator>
  <cp:lastModifiedBy>jayanthi hari</cp:lastModifiedBy>
  <cp:revision>6</cp:revision>
  <dcterms:created xsi:type="dcterms:W3CDTF">2025-08-20T18:49:08Z</dcterms:created>
  <dcterms:modified xsi:type="dcterms:W3CDTF">2025-08-25T04:53:32Z</dcterms:modified>
</cp:coreProperties>
</file>