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3FE2-3901-49C6-B6C7-C404A4154D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 BRIEF TUTORIAL ON GIT AND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FE35E-6F5C-4441-9D23-2AF8BE90B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078081"/>
            <a:ext cx="8637072" cy="977621"/>
          </a:xfrm>
        </p:spPr>
        <p:txBody>
          <a:bodyPr/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BY. AKIJIKA RANDOLPH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7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93F3-9410-45CA-8B52-2E96F0F0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81" y="381000"/>
            <a:ext cx="10211837" cy="990600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accent3">
                    <a:lumMod val="75000"/>
                  </a:schemeClr>
                </a:solidFill>
              </a:rPr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DA658-3EFF-44FE-BB97-6428CF4A4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725" y="1905000"/>
            <a:ext cx="10211837" cy="4754880"/>
          </a:xfrm>
        </p:spPr>
        <p:txBody>
          <a:bodyPr>
            <a:normAutofit fontScale="70000" lnSpcReduction="20000"/>
          </a:bodyPr>
          <a:lstStyle/>
          <a:p>
            <a:pPr marR="0" lvl="0" fontAlgn="base">
              <a:lnSpc>
                <a:spcPct val="107000"/>
              </a:lnSpc>
              <a:spcBef>
                <a:spcPts val="0"/>
              </a:spcBef>
              <a:spcAft>
                <a:spcPts val="690"/>
              </a:spcAft>
              <a:buClr>
                <a:srgbClr val="00007D"/>
              </a:buClr>
              <a:buSzPts val="2400"/>
              <a:buFont typeface="Wingdings" panose="05000000000000000000" pitchFamily="2" charset="2"/>
              <a:buChar char="v"/>
            </a:pPr>
            <a:r>
              <a:rPr lang="en-US" sz="4000" u="none" strike="noStrike" dirty="0">
                <a:solidFill>
                  <a:srgbClr val="7030A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Wingdings" panose="05000000000000000000" pitchFamily="2" charset="2"/>
              </a:rPr>
              <a:t>SECTION 1:</a:t>
            </a: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690"/>
              </a:spcAft>
              <a:buClr>
                <a:srgbClr val="00007D"/>
              </a:buClr>
              <a:buSzPts val="2400"/>
              <a:buFont typeface="Wingdings" panose="05000000000000000000" pitchFamily="2" charset="2"/>
              <a:buChar char=""/>
            </a:pPr>
            <a:r>
              <a:rPr lang="en-US" sz="400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Wingdings" panose="05000000000000000000" pitchFamily="2" charset="2"/>
              </a:rPr>
              <a:t>Why use Version (Source) Control Systems</a:t>
            </a:r>
            <a:endParaRPr lang="en-US" sz="4000" u="none" strike="noStrike" dirty="0">
              <a:solidFill>
                <a:schemeClr val="tx1">
                  <a:lumMod val="95000"/>
                  <a:lumOff val="5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Wingdings" panose="05000000000000000000" pitchFamily="2" charset="2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805"/>
              </a:spcAft>
              <a:buClr>
                <a:srgbClr val="00007D"/>
              </a:buClr>
              <a:buSzPts val="2400"/>
              <a:buFont typeface="Wingdings" panose="05000000000000000000" pitchFamily="2" charset="2"/>
              <a:buChar char=""/>
            </a:pPr>
            <a:r>
              <a:rPr lang="en-US" sz="400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Wingdings" panose="05000000000000000000" pitchFamily="2" charset="2"/>
              </a:rPr>
              <a:t>What are Git and GitHub</a:t>
            </a:r>
            <a:endParaRPr lang="en-US" sz="4000" u="none" strike="noStrike" dirty="0">
              <a:solidFill>
                <a:schemeClr val="tx1">
                  <a:lumMod val="95000"/>
                  <a:lumOff val="5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Wingdings" panose="05000000000000000000" pitchFamily="2" charset="2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0007D"/>
              </a:buClr>
              <a:buSzPts val="2400"/>
              <a:buFont typeface="Wingdings" panose="05000000000000000000" pitchFamily="2" charset="2"/>
              <a:buChar char=""/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What you need to create a repository</a:t>
            </a:r>
            <a:endParaRPr lang="en-US" sz="4000" u="none" strike="noStrike" dirty="0">
              <a:solidFill>
                <a:schemeClr val="tx1">
                  <a:lumMod val="95000"/>
                  <a:lumOff val="5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Wingdings" panose="05000000000000000000" pitchFamily="2" charset="2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670"/>
              </a:spcAft>
              <a:buClr>
                <a:srgbClr val="00007D"/>
              </a:buClr>
              <a:buSzPts val="2400"/>
              <a:buFont typeface="Wingdings" panose="05000000000000000000" pitchFamily="2" charset="2"/>
              <a:buChar char=""/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What you need  to push your code to GitHub </a:t>
            </a:r>
            <a:endParaRPr lang="en-US" sz="4000" u="none" strike="noStrike" dirty="0">
              <a:solidFill>
                <a:schemeClr val="tx1">
                  <a:lumMod val="95000"/>
                  <a:lumOff val="5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Wingdings" panose="05000000000000000000" pitchFamily="2" charset="2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R="0" lvl="0" fontAlgn="base">
              <a:lnSpc>
                <a:spcPct val="107000"/>
              </a:lnSpc>
              <a:spcBef>
                <a:spcPts val="0"/>
              </a:spcBef>
              <a:spcAft>
                <a:spcPts val="190"/>
              </a:spcAft>
              <a:buClr>
                <a:srgbClr val="00007D"/>
              </a:buClr>
              <a:buSzPts val="2400"/>
              <a:buFont typeface="Wingdings" panose="05000000000000000000" pitchFamily="2" charset="2"/>
              <a:buChar char="v"/>
            </a:pPr>
            <a:r>
              <a:rPr lang="en-US" sz="4000" u="none" strike="noStrike" dirty="0">
                <a:solidFill>
                  <a:srgbClr val="7030A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PRACTICALS</a:t>
            </a:r>
          </a:p>
          <a:p>
            <a:pPr marR="0" lvl="0" fontAlgn="base">
              <a:lnSpc>
                <a:spcPct val="107000"/>
              </a:lnSpc>
              <a:spcBef>
                <a:spcPts val="0"/>
              </a:spcBef>
              <a:spcAft>
                <a:spcPts val="190"/>
              </a:spcAft>
              <a:buClr>
                <a:srgbClr val="00007D"/>
              </a:buClr>
              <a:buSzPts val="2400"/>
              <a:buFont typeface="Wingdings" panose="05000000000000000000" pitchFamily="2" charset="2"/>
              <a:buChar char="q"/>
            </a:pPr>
            <a:r>
              <a:rPr lang="en-US" sz="400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Wingdings" panose="05000000000000000000" pitchFamily="2" charset="2"/>
                <a:cs typeface="Arial" panose="020B0604020202020204" pitchFamily="34" charset="0"/>
              </a:rPr>
              <a:t> How to Create a repository and push your code on GitHub </a:t>
            </a:r>
            <a:r>
              <a:rPr lang="en-US" sz="40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Wingdings" panose="05000000000000000000" pitchFamily="2" charset="2"/>
                <a:cs typeface="Arial" panose="020B0604020202020204" pitchFamily="34" charset="0"/>
              </a:rPr>
              <a:t>Using cmd/gitbash.</a:t>
            </a:r>
          </a:p>
          <a:p>
            <a:pPr marR="0" lvl="0" fontAlgn="base">
              <a:lnSpc>
                <a:spcPct val="107000"/>
              </a:lnSpc>
              <a:spcBef>
                <a:spcPts val="0"/>
              </a:spcBef>
              <a:spcAft>
                <a:spcPts val="190"/>
              </a:spcAft>
              <a:buClr>
                <a:srgbClr val="00007D"/>
              </a:buClr>
              <a:buSzPts val="2400"/>
              <a:buFont typeface="Wingdings" panose="05000000000000000000" pitchFamily="2" charset="2"/>
              <a:buChar char="q"/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How to Clone a Repository.</a:t>
            </a:r>
          </a:p>
          <a:p>
            <a:pPr marR="0" lvl="0" fontAlgn="base">
              <a:lnSpc>
                <a:spcPct val="107000"/>
              </a:lnSpc>
              <a:spcBef>
                <a:spcPts val="0"/>
              </a:spcBef>
              <a:spcAft>
                <a:spcPts val="190"/>
              </a:spcAft>
              <a:buClr>
                <a:srgbClr val="00007D"/>
              </a:buClr>
              <a:buSzPts val="2400"/>
              <a:buFont typeface="Wingdings" panose="05000000000000000000" pitchFamily="2" charset="2"/>
              <a:buChar char="q"/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How to Add a Team to your Repository.</a:t>
            </a:r>
          </a:p>
          <a:p>
            <a:pPr marL="0" marR="0" lvl="0" indent="0" fontAlgn="base">
              <a:lnSpc>
                <a:spcPct val="107000"/>
              </a:lnSpc>
              <a:spcBef>
                <a:spcPts val="0"/>
              </a:spcBef>
              <a:spcAft>
                <a:spcPts val="190"/>
              </a:spcAft>
              <a:buClr>
                <a:srgbClr val="00007D"/>
              </a:buClr>
              <a:buSzPts val="2400"/>
              <a:buNone/>
            </a:pPr>
            <a:endParaRPr lang="en-US" sz="40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Wingdings" panose="05000000000000000000" pitchFamily="2" charset="2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082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8CFD-B95C-4C4C-B7BA-2F82C753B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761" y="944880"/>
            <a:ext cx="9603275" cy="847914"/>
          </a:xfrm>
        </p:spPr>
        <p:txBody>
          <a:bodyPr/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why  a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94EFD-8E0D-447A-8FFE-D866FDC4B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1929954"/>
            <a:ext cx="10637519" cy="4928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version control system. Is system that has been created to help programmers easily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Tract their code (be able to view different changes made on their code)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allows programmers easily evaluate their growth level of changes in the programming field etc.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5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FCF17-737C-410F-8C4A-8B182AACA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what is git and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568A-B13D-4896-8897-A1DC61F6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12191999" cy="4199727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WHAT IS GIT: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Git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a version Control system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that tracks changes in your source code over time.</a:t>
            </a:r>
          </a:p>
          <a:p>
            <a:pPr marL="0" marR="0" lvl="0" indent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2400"/>
              <a:buNone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Wingdings" panose="05000000000000000000" pitchFamily="2" charset="2"/>
              </a:rPr>
              <a:t>It is an </a:t>
            </a:r>
            <a:r>
              <a:rPr lang="en-US" sz="320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Wingdings" panose="05000000000000000000" pitchFamily="2" charset="2"/>
              </a:rPr>
              <a:t> open source distributed </a:t>
            </a:r>
            <a:r>
              <a:rPr lang="en-US" sz="3200" b="1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Wingdings" panose="05000000000000000000" pitchFamily="2" charset="2"/>
              </a:rPr>
              <a:t>version control system </a:t>
            </a:r>
            <a:r>
              <a:rPr lang="en-US" sz="320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Wingdings" panose="05000000000000000000" pitchFamily="2" charset="2"/>
              </a:rPr>
              <a:t>designed to handle everything from small to very l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arge projects with speed and efficiency.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WHAT IS GITHUB: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GITHUB is a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web-base Git repository hosting service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where we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host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our are source codes or website repositories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92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944B-319F-4548-B754-F56FBBB7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What you need TO CREATE A REPOSITORY IN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39AE-F7B3-42B4-A285-8F8B9E58F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You need </a:t>
            </a:r>
            <a:r>
              <a:rPr lang="en-US" sz="2800" b="1" dirty="0"/>
              <a:t>to create an Account </a:t>
            </a:r>
            <a:r>
              <a:rPr lang="en-US" sz="2800" dirty="0"/>
              <a:t>on GitHub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Be connected to your GitHub account through a browser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Good or stable internet connection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917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9101-F5B5-489E-84C1-14BD0C5A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7030A0"/>
                </a:solidFill>
              </a:rPr>
              <a:t>Practicals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A14A5-8430-451A-89C6-3722F3BCD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Talk can not cook rice</a:t>
            </a:r>
          </a:p>
          <a:p>
            <a:pPr marL="0" indent="0" algn="ctr">
              <a:buNone/>
            </a:pPr>
            <a:r>
              <a:rPr lang="en-US" sz="4400" dirty="0"/>
              <a:t>END</a:t>
            </a:r>
          </a:p>
          <a:p>
            <a:pPr marL="0" indent="0" algn="ctr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6433463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762</TotalTime>
  <Words>240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</vt:lpstr>
      <vt:lpstr>Wingdings</vt:lpstr>
      <vt:lpstr>Gallery</vt:lpstr>
      <vt:lpstr>A BRIEF TUTORIAL ON GIT AND GITHUB</vt:lpstr>
      <vt:lpstr>TABLE OF CONTENT</vt:lpstr>
      <vt:lpstr>why  a version control</vt:lpstr>
      <vt:lpstr>what is git and GitHub</vt:lpstr>
      <vt:lpstr>What you need TO CREATE A REPOSITORY IN GITHUB</vt:lpstr>
      <vt:lpstr>Practicals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TUTORIAL ON GIT AND GITHUB</dc:title>
  <dc:creator>AKIJIKA Randolph YUFENYUY</dc:creator>
  <cp:lastModifiedBy>AKIJIKA Randolph YUFENYUY</cp:lastModifiedBy>
  <cp:revision>3</cp:revision>
  <dcterms:created xsi:type="dcterms:W3CDTF">2024-07-13T13:47:21Z</dcterms:created>
  <dcterms:modified xsi:type="dcterms:W3CDTF">2024-07-15T12:25:12Z</dcterms:modified>
</cp:coreProperties>
</file>