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88091-F158-4AC4-931E-A8C6B49533BB}" v="427" dt="2020-09-20T21:15:03.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edu.net.c.dendai.ac.j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D31A5-F7F6-4CC0-93E4-C7DAA42A1AA4}"/>
              </a:ext>
            </a:extLst>
          </p:cNvPr>
          <p:cNvSpPr>
            <a:spLocks noGrp="1"/>
          </p:cNvSpPr>
          <p:nvPr>
            <p:ph type="ctrTitle"/>
          </p:nvPr>
        </p:nvSpPr>
        <p:spPr/>
        <p:txBody>
          <a:bodyPr/>
          <a:lstStyle/>
          <a:p>
            <a:r>
              <a:rPr kumimoji="1" lang="en-US" altLang="ja-JP" dirty="0"/>
              <a:t>Web</a:t>
            </a:r>
            <a:r>
              <a:rPr kumimoji="1" lang="ja-JP" altLang="en-US" dirty="0"/>
              <a:t>演習</a:t>
            </a:r>
          </a:p>
        </p:txBody>
      </p:sp>
      <p:sp>
        <p:nvSpPr>
          <p:cNvPr id="3" name="字幕 2">
            <a:extLst>
              <a:ext uri="{FF2B5EF4-FFF2-40B4-BE49-F238E27FC236}">
                <a16:creationId xmlns:a16="http://schemas.microsoft.com/office/drawing/2014/main" id="{B6C3AB59-559C-44ED-ACAD-A93C2085F81E}"/>
              </a:ext>
            </a:extLst>
          </p:cNvPr>
          <p:cNvSpPr>
            <a:spLocks noGrp="1"/>
          </p:cNvSpPr>
          <p:nvPr>
            <p:ph type="subTitle" idx="1"/>
          </p:nvPr>
        </p:nvSpPr>
        <p:spPr/>
        <p:txBody>
          <a:bodyPr/>
          <a:lstStyle/>
          <a:p>
            <a:r>
              <a:rPr kumimoji="1" lang="ja-JP" altLang="en-US" dirty="0"/>
              <a:t>木村大輝、志村優太、（協力教員：坂本直志）</a:t>
            </a:r>
          </a:p>
        </p:txBody>
      </p:sp>
    </p:spTree>
    <p:extLst>
      <p:ext uri="{BB962C8B-B14F-4D97-AF65-F5344CB8AC3E}">
        <p14:creationId xmlns:p14="http://schemas.microsoft.com/office/powerpoint/2010/main" val="96857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D14463-60A0-4B1F-A2FC-B97920C0931C}"/>
              </a:ext>
            </a:extLst>
          </p:cNvPr>
          <p:cNvSpPr>
            <a:spLocks noGrp="1"/>
          </p:cNvSpPr>
          <p:nvPr>
            <p:ph type="title"/>
          </p:nvPr>
        </p:nvSpPr>
        <p:spPr/>
        <p:txBody>
          <a:bodyPr/>
          <a:lstStyle/>
          <a:p>
            <a:r>
              <a:rPr kumimoji="1" lang="en-US" altLang="ja-JP" dirty="0"/>
              <a:t>Web</a:t>
            </a:r>
            <a:r>
              <a:rPr kumimoji="1" lang="ja-JP" altLang="en-US" dirty="0"/>
              <a:t>演習　実験概要</a:t>
            </a:r>
          </a:p>
        </p:txBody>
      </p:sp>
      <p:sp>
        <p:nvSpPr>
          <p:cNvPr id="3" name="コンテンツ プレースホルダー 2">
            <a:extLst>
              <a:ext uri="{FF2B5EF4-FFF2-40B4-BE49-F238E27FC236}">
                <a16:creationId xmlns:a16="http://schemas.microsoft.com/office/drawing/2014/main" id="{17B19692-15DA-4845-BE2F-62CE5D331477}"/>
              </a:ext>
            </a:extLst>
          </p:cNvPr>
          <p:cNvSpPr>
            <a:spLocks noGrp="1"/>
          </p:cNvSpPr>
          <p:nvPr>
            <p:ph idx="1"/>
          </p:nvPr>
        </p:nvSpPr>
        <p:spPr/>
        <p:txBody>
          <a:bodyPr>
            <a:normAutofit/>
          </a:bodyPr>
          <a:lstStyle/>
          <a:p>
            <a:r>
              <a:rPr kumimoji="1" lang="en-US" altLang="ja-JP" dirty="0"/>
              <a:t>Web</a:t>
            </a:r>
            <a:r>
              <a:rPr kumimoji="1" lang="ja-JP" altLang="en-US" dirty="0"/>
              <a:t>技術の全貌を実体験します。ショッピングサイトをデザインします。</a:t>
            </a:r>
            <a:endParaRPr kumimoji="1" lang="en-US" altLang="ja-JP" dirty="0"/>
          </a:p>
          <a:p>
            <a:r>
              <a:rPr lang="ja-JP" altLang="en-US" dirty="0"/>
              <a:t>キーワード：</a:t>
            </a:r>
            <a:r>
              <a:rPr lang="en-US" altLang="ja-JP" dirty="0"/>
              <a:t>URL, HTTP, HTML, DOM, CSS, JavaScript, EJS(Template)</a:t>
            </a:r>
          </a:p>
          <a:p>
            <a:r>
              <a:rPr lang="ja-JP" altLang="en-US" dirty="0"/>
              <a:t>完全遠隔、個人実験、コンピュータを使用した実験、二週連続</a:t>
            </a:r>
            <a:endParaRPr lang="en-US" altLang="ja-JP" dirty="0"/>
          </a:p>
          <a:p>
            <a:r>
              <a:rPr kumimoji="1" lang="ja-JP" altLang="en-US" dirty="0"/>
              <a:t>実験の進め方：ネットワークへの接続を確認したのち、予習に基づき、６個の実験を行います。教員は基本的には実験遂行には関与せず、実験中は時間管理と質問対応のみ。</a:t>
            </a:r>
            <a:endParaRPr kumimoji="1" lang="en-US" altLang="ja-JP" dirty="0"/>
          </a:p>
          <a:p>
            <a:r>
              <a:rPr lang="ja-JP" altLang="en-US" dirty="0"/>
              <a:t>採点基準：必要事項がすべて記載されていること（実施条件、実験の報告、検討事項、考察）</a:t>
            </a:r>
            <a:endParaRPr lang="en-US" altLang="ja-JP" dirty="0"/>
          </a:p>
          <a:p>
            <a:r>
              <a:rPr kumimoji="1" lang="ja-JP" altLang="en-US" dirty="0"/>
              <a:t>実験テキストは、資料部分が完成していません。</a:t>
            </a:r>
            <a:r>
              <a:rPr kumimoji="1" lang="en-US" altLang="ja-JP" dirty="0">
                <a:hlinkClick r:id="rId2"/>
              </a:rPr>
              <a:t>http://edu.net.c.dendai.ac.jp/</a:t>
            </a:r>
            <a:r>
              <a:rPr kumimoji="1" lang="en-US" altLang="ja-JP" dirty="0"/>
              <a:t> </a:t>
            </a:r>
            <a:r>
              <a:rPr kumimoji="1" lang="ja-JP" altLang="en-US" dirty="0"/>
              <a:t>より取得してください。年末には資料部分も完成させる予定です。</a:t>
            </a:r>
          </a:p>
        </p:txBody>
      </p:sp>
    </p:spTree>
    <p:extLst>
      <p:ext uri="{BB962C8B-B14F-4D97-AF65-F5344CB8AC3E}">
        <p14:creationId xmlns:p14="http://schemas.microsoft.com/office/powerpoint/2010/main" val="155898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CE56B-68FB-4797-A85F-1741FEA797DD}"/>
              </a:ext>
            </a:extLst>
          </p:cNvPr>
          <p:cNvSpPr>
            <a:spLocks noGrp="1"/>
          </p:cNvSpPr>
          <p:nvPr>
            <p:ph type="title"/>
          </p:nvPr>
        </p:nvSpPr>
        <p:spPr/>
        <p:txBody>
          <a:bodyPr/>
          <a:lstStyle/>
          <a:p>
            <a:r>
              <a:rPr kumimoji="1" lang="en-US" altLang="ja-JP" dirty="0"/>
              <a:t>Web</a:t>
            </a:r>
            <a:r>
              <a:rPr kumimoji="1" lang="ja-JP" altLang="en-US" dirty="0"/>
              <a:t>演習　実施上の注意</a:t>
            </a:r>
          </a:p>
        </p:txBody>
      </p:sp>
      <p:sp>
        <p:nvSpPr>
          <p:cNvPr id="3" name="コンテンツ プレースホルダー 2">
            <a:extLst>
              <a:ext uri="{FF2B5EF4-FFF2-40B4-BE49-F238E27FC236}">
                <a16:creationId xmlns:a16="http://schemas.microsoft.com/office/drawing/2014/main" id="{F1001978-C1A6-4EE9-9540-4267584FC2DE}"/>
              </a:ext>
            </a:extLst>
          </p:cNvPr>
          <p:cNvSpPr>
            <a:spLocks noGrp="1"/>
          </p:cNvSpPr>
          <p:nvPr>
            <p:ph idx="1"/>
          </p:nvPr>
        </p:nvSpPr>
        <p:spPr/>
        <p:txBody>
          <a:bodyPr>
            <a:normAutofit fontScale="92500" lnSpcReduction="10000"/>
          </a:bodyPr>
          <a:lstStyle/>
          <a:p>
            <a:r>
              <a:rPr kumimoji="1" lang="ja-JP" altLang="en-US" dirty="0"/>
              <a:t>テキストは実験、教材、検討事項の部分は完成しているはずですが、資料については未完成です。年末の完成を目指しています。</a:t>
            </a:r>
            <a:endParaRPr lang="en-US" altLang="ja-JP" dirty="0"/>
          </a:p>
          <a:p>
            <a:r>
              <a:rPr lang="ja-JP" altLang="en-US" dirty="0"/>
              <a:t>ネットワークの接続については、接続できるまで対応します。</a:t>
            </a:r>
            <a:endParaRPr lang="en-US" altLang="ja-JP" dirty="0"/>
          </a:p>
          <a:p>
            <a:r>
              <a:rPr lang="en-US" altLang="ja-JP" dirty="0"/>
              <a:t>VPN</a:t>
            </a:r>
            <a:r>
              <a:rPr lang="ja-JP" altLang="en-US" dirty="0"/>
              <a:t>で大学のサーバに接続する方法（お勧め）と、自分の</a:t>
            </a:r>
            <a:r>
              <a:rPr lang="en-US" altLang="ja-JP" dirty="0"/>
              <a:t>PC</a:t>
            </a:r>
            <a:r>
              <a:rPr lang="ja-JP" altLang="en-US" dirty="0"/>
              <a:t>にサーバを作る方法があります（トラブったら面倒）</a:t>
            </a:r>
            <a:endParaRPr lang="en-US" altLang="ja-JP" dirty="0"/>
          </a:p>
          <a:p>
            <a:r>
              <a:rPr kumimoji="1" lang="en-US" altLang="ja-JP" dirty="0"/>
              <a:t>Zoom</a:t>
            </a:r>
            <a:r>
              <a:rPr kumimoji="1" lang="ja-JP" altLang="en-US" dirty="0"/>
              <a:t>の名前変更を使ってください</a:t>
            </a:r>
            <a:endParaRPr kumimoji="1" lang="en-US" altLang="ja-JP" dirty="0"/>
          </a:p>
          <a:p>
            <a:pPr lvl="1"/>
            <a:r>
              <a:rPr lang="ja-JP" altLang="en-US" dirty="0"/>
              <a:t>学籍番号にしてください</a:t>
            </a:r>
            <a:endParaRPr lang="en-US" altLang="ja-JP" dirty="0"/>
          </a:p>
          <a:p>
            <a:pPr lvl="1"/>
            <a:r>
              <a:rPr kumimoji="1" lang="ja-JP" altLang="en-US" dirty="0"/>
              <a:t>実験１が終わったら</a:t>
            </a:r>
            <a:r>
              <a:rPr kumimoji="1" lang="en-US" altLang="ja-JP" dirty="0"/>
              <a:t>1-99ec999</a:t>
            </a:r>
            <a:r>
              <a:rPr kumimoji="1" lang="ja-JP" altLang="en-US" dirty="0"/>
              <a:t>、実験</a:t>
            </a:r>
            <a:r>
              <a:rPr kumimoji="1" lang="en-US" altLang="ja-JP" dirty="0"/>
              <a:t>2</a:t>
            </a:r>
            <a:r>
              <a:rPr kumimoji="1" lang="ja-JP" altLang="en-US" dirty="0"/>
              <a:t>が終わったら </a:t>
            </a:r>
            <a:r>
              <a:rPr kumimoji="1" lang="en-US" altLang="ja-JP" dirty="0"/>
              <a:t>2-99ec999 </a:t>
            </a:r>
            <a:r>
              <a:rPr kumimoji="1" lang="ja-JP" altLang="en-US" dirty="0"/>
              <a:t>のように名前を変えてください</a:t>
            </a:r>
            <a:endParaRPr kumimoji="1" lang="en-US" altLang="ja-JP" dirty="0"/>
          </a:p>
          <a:p>
            <a:r>
              <a:rPr lang="ja-JP" altLang="en-US" dirty="0"/>
              <a:t>実験終了は</a:t>
            </a:r>
            <a:r>
              <a:rPr lang="en-US" altLang="ja-JP" dirty="0"/>
              <a:t>16:40</a:t>
            </a:r>
            <a:r>
              <a:rPr lang="ja-JP" altLang="en-US" dirty="0"/>
              <a:t>までです。</a:t>
            </a:r>
            <a:endParaRPr lang="en-US" altLang="ja-JP" dirty="0"/>
          </a:p>
          <a:p>
            <a:r>
              <a:rPr kumimoji="1" lang="ja-JP" altLang="en-US" dirty="0"/>
              <a:t>例年は、実験が終わるまで補習実験をしてましたが、今回はできるまで頑張って、期限までにレポートを出すようにしてください</a:t>
            </a:r>
          </a:p>
        </p:txBody>
      </p:sp>
    </p:spTree>
    <p:extLst>
      <p:ext uri="{BB962C8B-B14F-4D97-AF65-F5344CB8AC3E}">
        <p14:creationId xmlns:p14="http://schemas.microsoft.com/office/powerpoint/2010/main" val="98784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4E74F-050C-4FBB-937D-17EF658D65D9}"/>
              </a:ext>
            </a:extLst>
          </p:cNvPr>
          <p:cNvSpPr>
            <a:spLocks noGrp="1"/>
          </p:cNvSpPr>
          <p:nvPr>
            <p:ph type="title"/>
          </p:nvPr>
        </p:nvSpPr>
        <p:spPr/>
        <p:txBody>
          <a:bodyPr/>
          <a:lstStyle/>
          <a:p>
            <a:r>
              <a:rPr kumimoji="1" lang="en-US" altLang="ja-JP" dirty="0"/>
              <a:t>Web</a:t>
            </a:r>
            <a:r>
              <a:rPr kumimoji="1" lang="ja-JP" altLang="en-US" dirty="0"/>
              <a:t>演習　レポート作成上の注意</a:t>
            </a:r>
          </a:p>
        </p:txBody>
      </p:sp>
      <p:sp>
        <p:nvSpPr>
          <p:cNvPr id="3" name="コンテンツ プレースホルダー 2">
            <a:extLst>
              <a:ext uri="{FF2B5EF4-FFF2-40B4-BE49-F238E27FC236}">
                <a16:creationId xmlns:a16="http://schemas.microsoft.com/office/drawing/2014/main" id="{F53F4D1F-566B-4F9E-B347-5F06E68FAD90}"/>
              </a:ext>
            </a:extLst>
          </p:cNvPr>
          <p:cNvSpPr>
            <a:spLocks noGrp="1"/>
          </p:cNvSpPr>
          <p:nvPr>
            <p:ph idx="1"/>
          </p:nvPr>
        </p:nvSpPr>
        <p:spPr>
          <a:xfrm>
            <a:off x="677333" y="2160588"/>
            <a:ext cx="9026897" cy="4381879"/>
          </a:xfrm>
        </p:spPr>
        <p:txBody>
          <a:bodyPr>
            <a:normAutofit lnSpcReduction="10000"/>
          </a:bodyPr>
          <a:lstStyle/>
          <a:p>
            <a:r>
              <a:rPr kumimoji="1" lang="ja-JP" altLang="en-US" dirty="0"/>
              <a:t>コンピュータを使用する実験なので、天候、気温、湿度などを記載する必要はありません。</a:t>
            </a:r>
            <a:endParaRPr kumimoji="1" lang="en-US" altLang="ja-JP" dirty="0"/>
          </a:p>
          <a:p>
            <a:r>
              <a:rPr lang="ja-JP" altLang="en-US" dirty="0"/>
              <a:t>実施条件として、</a:t>
            </a:r>
            <a:r>
              <a:rPr lang="en-US" altLang="ja-JP" dirty="0"/>
              <a:t>OS</a:t>
            </a:r>
            <a:r>
              <a:rPr lang="ja-JP" altLang="en-US" dirty="0"/>
              <a:t>、ブラウザ、その他ソフトウェアの使用したソフトウェアの名前とバージョン番号は記載する必要があります</a:t>
            </a:r>
            <a:endParaRPr lang="en-US" altLang="ja-JP" dirty="0"/>
          </a:p>
          <a:p>
            <a:r>
              <a:rPr lang="ja-JP" altLang="en-US" dirty="0"/>
              <a:t>レポートは日本語か英語で書いてください。手書きも許しますが、ソースコード、画面などはコンピュータの出力をそのまま貼り付けてください。カラーで作成してください。</a:t>
            </a:r>
            <a:endParaRPr lang="en-US" altLang="ja-JP" dirty="0"/>
          </a:p>
          <a:p>
            <a:r>
              <a:rPr lang="ja-JP" altLang="en-US" dirty="0"/>
              <a:t>必要な情報が無いと再提出になります。</a:t>
            </a:r>
            <a:endParaRPr lang="en-US" altLang="ja-JP" dirty="0"/>
          </a:p>
          <a:p>
            <a:pPr lvl="1"/>
            <a:r>
              <a:rPr lang="ja-JP" altLang="en-US" dirty="0"/>
              <a:t>実施条件と、実験の報告と、検討事項の記述と、考察だけが必要です。</a:t>
            </a:r>
            <a:endParaRPr lang="en-US" altLang="ja-JP" dirty="0"/>
          </a:p>
          <a:p>
            <a:pPr lvl="1"/>
            <a:r>
              <a:rPr lang="ja-JP" altLang="en-US" dirty="0"/>
              <a:t>こちらで提供しているものは転写する必要はありません</a:t>
            </a:r>
            <a:endParaRPr lang="en-US" altLang="ja-JP" dirty="0"/>
          </a:p>
          <a:p>
            <a:pPr lvl="1"/>
            <a:r>
              <a:rPr lang="ja-JP" altLang="en-US" dirty="0"/>
              <a:t>実験のために作成したものはすべて添付してください。ファイルの一部だけ変更したものはファイル全体を添付してください</a:t>
            </a:r>
            <a:endParaRPr lang="en-US" altLang="ja-JP" dirty="0"/>
          </a:p>
          <a:p>
            <a:pPr lvl="1"/>
            <a:r>
              <a:rPr lang="ja-JP" altLang="en-US" dirty="0"/>
              <a:t>「確認してください」と書かれていたら、「確認しました」と記載せず、画面写真などの証拠を添付してください</a:t>
            </a:r>
            <a:endParaRPr lang="en-US" altLang="ja-JP" dirty="0"/>
          </a:p>
        </p:txBody>
      </p:sp>
    </p:spTree>
    <p:extLst>
      <p:ext uri="{BB962C8B-B14F-4D97-AF65-F5344CB8AC3E}">
        <p14:creationId xmlns:p14="http://schemas.microsoft.com/office/powerpoint/2010/main" val="13815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CEB60-9D78-4F78-BEC3-6E8EBAFD559B}"/>
              </a:ext>
            </a:extLst>
          </p:cNvPr>
          <p:cNvSpPr>
            <a:spLocks noGrp="1"/>
          </p:cNvSpPr>
          <p:nvPr>
            <p:ph type="title"/>
          </p:nvPr>
        </p:nvSpPr>
        <p:spPr/>
        <p:txBody>
          <a:bodyPr/>
          <a:lstStyle/>
          <a:p>
            <a:r>
              <a:rPr kumimoji="1" lang="en-US" altLang="ja-JP" dirty="0"/>
              <a:t>Web</a:t>
            </a:r>
            <a:r>
              <a:rPr kumimoji="1" lang="ja-JP" altLang="en-US" dirty="0"/>
              <a:t>演習　実施モデル</a:t>
            </a:r>
          </a:p>
        </p:txBody>
      </p:sp>
      <p:sp>
        <p:nvSpPr>
          <p:cNvPr id="3" name="コンテンツ プレースホルダー 2">
            <a:extLst>
              <a:ext uri="{FF2B5EF4-FFF2-40B4-BE49-F238E27FC236}">
                <a16:creationId xmlns:a16="http://schemas.microsoft.com/office/drawing/2014/main" id="{210C91DC-3F91-4E3D-9EED-2320199C72E3}"/>
              </a:ext>
            </a:extLst>
          </p:cNvPr>
          <p:cNvSpPr>
            <a:spLocks noGrp="1"/>
          </p:cNvSpPr>
          <p:nvPr>
            <p:ph idx="1"/>
          </p:nvPr>
        </p:nvSpPr>
        <p:spPr/>
        <p:txBody>
          <a:bodyPr/>
          <a:lstStyle/>
          <a:p>
            <a:r>
              <a:rPr lang="ja-JP" altLang="en-US" dirty="0"/>
              <a:t>サーバに教材があります</a:t>
            </a:r>
            <a:r>
              <a:rPr lang="en-US" altLang="ja-JP" dirty="0"/>
              <a:t>(http://edu.net.c.dendai.ac.jp/)</a:t>
            </a:r>
          </a:p>
          <a:p>
            <a:r>
              <a:rPr lang="en-US" altLang="ja-JP" dirty="0"/>
              <a:t>1</a:t>
            </a:r>
            <a:r>
              <a:rPr lang="ja-JP" altLang="en-US" dirty="0"/>
              <a:t>週目の最低限の進度（理想は実験６．１まで）</a:t>
            </a:r>
            <a:endParaRPr kumimoji="1" lang="en-US" altLang="ja-JP" dirty="0"/>
          </a:p>
          <a:p>
            <a:pPr lvl="1"/>
            <a:r>
              <a:rPr kumimoji="1" lang="en-US" altLang="ja-JP" dirty="0"/>
              <a:t>2:30 </a:t>
            </a:r>
            <a:r>
              <a:rPr kumimoji="1" lang="ja-JP" altLang="en-US" dirty="0"/>
              <a:t>～実験１終了</a:t>
            </a:r>
            <a:endParaRPr kumimoji="1" lang="en-US" altLang="ja-JP" dirty="0"/>
          </a:p>
          <a:p>
            <a:pPr lvl="1"/>
            <a:r>
              <a:rPr kumimoji="1" lang="en-US" altLang="ja-JP" dirty="0"/>
              <a:t>3:30 </a:t>
            </a:r>
            <a:r>
              <a:rPr kumimoji="1" lang="ja-JP" altLang="en-US" dirty="0"/>
              <a:t>～実験２終了</a:t>
            </a:r>
            <a:endParaRPr kumimoji="1" lang="en-US" altLang="ja-JP" dirty="0"/>
          </a:p>
          <a:p>
            <a:pPr lvl="1"/>
            <a:r>
              <a:rPr lang="en-US" altLang="ja-JP" dirty="0"/>
              <a:t>4:40 </a:t>
            </a:r>
            <a:r>
              <a:rPr lang="ja-JP" altLang="en-US" dirty="0"/>
              <a:t>～実験４終了</a:t>
            </a:r>
            <a:endParaRPr lang="en-US" altLang="ja-JP" dirty="0"/>
          </a:p>
          <a:p>
            <a:r>
              <a:rPr kumimoji="1" lang="en-US" altLang="ja-JP" dirty="0"/>
              <a:t>2</a:t>
            </a:r>
            <a:r>
              <a:rPr kumimoji="1" lang="ja-JP" altLang="en-US" dirty="0"/>
              <a:t>週目の最低限の進度（実験６が終了したら実験を終えて良いです）</a:t>
            </a:r>
            <a:endParaRPr kumimoji="1" lang="en-US" altLang="ja-JP" dirty="0"/>
          </a:p>
          <a:p>
            <a:pPr lvl="1"/>
            <a:r>
              <a:rPr lang="en-US" altLang="ja-JP" dirty="0"/>
              <a:t>2:30 </a:t>
            </a:r>
            <a:r>
              <a:rPr lang="ja-JP" altLang="en-US" dirty="0"/>
              <a:t>実験６．２～</a:t>
            </a:r>
            <a:endParaRPr kumimoji="1" lang="en-US" altLang="ja-JP" dirty="0"/>
          </a:p>
          <a:p>
            <a:endParaRPr kumimoji="1" lang="ja-JP" altLang="en-US" dirty="0"/>
          </a:p>
        </p:txBody>
      </p:sp>
    </p:spTree>
    <p:extLst>
      <p:ext uri="{BB962C8B-B14F-4D97-AF65-F5344CB8AC3E}">
        <p14:creationId xmlns:p14="http://schemas.microsoft.com/office/powerpoint/2010/main" val="3534019369"/>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112</TotalTime>
  <Words>577</Words>
  <Application>Microsoft Office PowerPoint</Application>
  <PresentationFormat>ワイド画面</PresentationFormat>
  <Paragraphs>35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Arial</vt:lpstr>
      <vt:lpstr>Trebuchet MS</vt:lpstr>
      <vt:lpstr>Wingdings 3</vt:lpstr>
      <vt:lpstr>ファセット</vt:lpstr>
      <vt:lpstr>Web演習</vt:lpstr>
      <vt:lpstr>Web演習　実験概要</vt:lpstr>
      <vt:lpstr>Web演習　実施上の注意</vt:lpstr>
      <vt:lpstr>Web演習　レポート作成上の注意</vt:lpstr>
      <vt:lpstr>Web演習　実施モデル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Web演習</dc:title>
  <dc:creator>坂本 直志</dc:creator>
  <cp:lastModifiedBy>坂本 直志</cp:lastModifiedBy>
  <cp:revision>3</cp:revision>
  <dcterms:created xsi:type="dcterms:W3CDTF">2020-09-20T19:26:15Z</dcterms:created>
  <dcterms:modified xsi:type="dcterms:W3CDTF">2020-09-20T21:19:04Z</dcterms:modified>
</cp:coreProperties>
</file>