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00"/>
    <a:srgbClr val="B40000"/>
    <a:srgbClr val="9E0000"/>
    <a:srgbClr val="8E0000"/>
    <a:srgbClr val="9A0000"/>
    <a:srgbClr val="F7C06F"/>
    <a:srgbClr val="C89266"/>
    <a:srgbClr val="2001BB"/>
    <a:srgbClr val="714031"/>
    <a:srgbClr val="864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8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30" y="1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 dirty="0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 dirty="0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 dirty="0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 dirty="0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 dirty="0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 dirty="0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A73A2B-2AA9-42FF-B695-3B274D8BDE5F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5D4CCB50-314D-42B9-99E7-C3AD83A0335D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ED27F083-50BB-48E4-8FEB-4BE98B853996}" type="par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C72E0C-C65A-433C-9A7E-74C989868CCE}" type="sibTrans" cxnId="{7F19F717-1443-41B0-BECE-651E13B78E1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18E70F7-7E43-4C83-82D6-298DC7071E23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700A53D3-EC92-4618-94BE-E1A49ECDC93C}" type="par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60BC9D4-EEE3-43A9-92E2-A50438D04691}" type="sibTrans" cxnId="{BFE30188-06B2-42E7-AD25-A3B4DE054A93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9E83C5C-0D24-4D4A-BA71-19887B58EAD0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F2C5402F-46BF-4A68-8957-D708A7FF68D2}" type="par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C20E62C-3D87-4DFE-852D-B66856A89D66}" type="sibTrans" cxnId="{62DEB5C5-6E14-4A65-B369-96DF348BEF2C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D5A3957-F0A9-4101-B6E5-B877E900EC99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3A72C26F-0681-4ECE-B034-D75789A2E220}" type="par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AF6314E-7B21-4270-A510-BB9D53287766}" type="sibTrans" cxnId="{D513FD8E-366C-4F1A-81ED-988298B4096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E68C381-A54B-44C9-AEE6-CF20FD5C0F06}">
      <dgm:prSet phldrT="[テキスト]" phldr="1"/>
      <dgm:spPr/>
      <dgm:t>
        <a:bodyPr/>
        <a:lstStyle/>
        <a:p>
          <a:endParaRPr kumimoji="1" lang="ja-JP" altLang="en-US">
            <a:noFill/>
          </a:endParaRPr>
        </a:p>
      </dgm:t>
    </dgm:pt>
    <dgm:pt modelId="{A5C22C82-53B4-4D35-8EBE-4C3656244E4A}" type="par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60415FE-9D59-4F7B-BA1E-11E32F3F6557}" type="sibTrans" cxnId="{25423C2C-E8C5-4680-8850-1D030F2E025D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F8A75A7-89B3-4560-88AC-4DB4424ED1A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A4D2340B-9F1F-4984-8B6D-FE7BC694A18A}" type="par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B7A04CA-317D-4033-B380-228D07D126B1}" type="sibTrans" cxnId="{3BAFDF64-6B25-40E6-9EDF-0504DB986D5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619CFF-D150-4425-ACAF-910261A401B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F1E19EEC-7829-4B19-8692-9AF2BC841E19}" type="par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BD15DCD-C737-4BEC-8DE0-F034EED4F102}" type="sibTrans" cxnId="{AC2047AF-2EA9-4B3F-A035-95520E4FE2B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500B0B2-0516-47F1-8C24-E9FB71A92F50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81B31A8E-17CA-41D0-BEB3-CE7075CD9888}" type="par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1A4D48B6-E122-4539-84C6-1C84D8F3D4ED}" type="sibTrans" cxnId="{386D5001-48AA-4DCE-A751-0A35150ACCE6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87CAC78-5809-4F4D-991C-50BB97D2274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BFADBB6-27D5-4A19-998F-62D96AB05281}" type="par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54B7B7D-592D-4160-B326-A9A2AE74F075}" type="sibTrans" cxnId="{4F001358-3009-4A8A-AA27-AA033F3C5C6F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1BC21D5-3DD9-4EB2-BABF-F27D33FE0F8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92DEA66-A7C3-4F69-9850-44C7E48B6D4B}" type="par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400A51-FBC1-44DB-881A-58BDF0B43DAE}" type="sibTrans" cxnId="{8A6B2FF9-5DBB-44FD-BA13-0BD24E22053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D4036478-F66C-4DCE-BE45-467E038999C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C39B4D00-E627-4591-8000-F2BA29B5562D}" type="par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705F887-9735-45C9-9F11-BABFBA578149}" type="sibTrans" cxnId="{1590E969-E8CD-45CA-9398-2CC02A5D83C5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61C0D2E-6A4E-4465-8B11-97EBFD76438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743DC61-3504-4848-AE85-124B2531AA05}" type="par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063A8982-2EEB-41D9-A8D9-49947609B10B}" type="sibTrans" cxnId="{B3AD0871-FFD1-4767-AFD8-B0C48157DB2A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B5C664E8-3815-49AE-BE7D-E7E501BDF6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F56C14A-E778-44CF-A157-99F116A275B6}" type="par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DF2C08-DDF3-455F-A082-0417AEEB5AD9}" type="sibTrans" cxnId="{02DB1ECE-A2E3-4EF3-929F-6DD4D998DBA8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2390224B-F1F3-4BEB-AA08-7EB501803A81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9730FDB5-BEFB-4E86-B8D5-B5EC0F7004A5}" type="par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7054BE0B-0D5A-4729-8A92-9189DF90A819}" type="sibTrans" cxnId="{09BB15B7-56F0-435E-A896-DD5D02F0F874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4FA6E6EB-2ECE-489F-A1AC-56335234E4E2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58725DAD-A490-4294-893E-BFDC8C49B4DB}" type="par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679E1A78-F67C-44C8-BB29-03FE52414ACF}" type="sibTrans" cxnId="{AE67FDD4-5E72-46E9-B557-901B1BED23DB}">
      <dgm:prSet/>
      <dgm:spPr/>
      <dgm:t>
        <a:bodyPr/>
        <a:lstStyle/>
        <a:p>
          <a:endParaRPr kumimoji="1" lang="ja-JP" altLang="en-US">
            <a:noFill/>
          </a:endParaRPr>
        </a:p>
      </dgm:t>
    </dgm:pt>
    <dgm:pt modelId="{34231130-2159-4A51-993C-6CFE38B04B6B}" type="pres">
      <dgm:prSet presAssocID="{1FA73A2B-2AA9-42FF-B695-3B274D8BDE5F}" presName="cycle" presStyleCnt="0">
        <dgm:presLayoutVars>
          <dgm:dir/>
          <dgm:resizeHandles val="exact"/>
        </dgm:presLayoutVars>
      </dgm:prSet>
      <dgm:spPr/>
    </dgm:pt>
    <dgm:pt modelId="{48585B2C-2D4E-4C31-94BE-7295AD4A80E8}" type="pres">
      <dgm:prSet presAssocID="{5D4CCB50-314D-42B9-99E7-C3AD83A0335D}" presName="node" presStyleLbl="node1" presStyleIdx="0" presStyleCnt="15" custScaleX="40768" custScaleY="40768">
        <dgm:presLayoutVars>
          <dgm:bulletEnabled val="1"/>
        </dgm:presLayoutVars>
      </dgm:prSet>
      <dgm:spPr/>
    </dgm:pt>
    <dgm:pt modelId="{E1DFDD4B-8040-4A42-8646-A178EF39B15B}" type="pres">
      <dgm:prSet presAssocID="{45C72E0C-C65A-433C-9A7E-74C989868CCE}" presName="sibTrans" presStyleLbl="sibTrans2D1" presStyleIdx="0" presStyleCnt="15" custScaleX="57765"/>
      <dgm:spPr>
        <a:prstGeom prst="flowChartConnector">
          <a:avLst/>
        </a:prstGeom>
      </dgm:spPr>
    </dgm:pt>
    <dgm:pt modelId="{4B17E152-F345-42FE-BF40-F82B969F521B}" type="pres">
      <dgm:prSet presAssocID="{45C72E0C-C65A-433C-9A7E-74C989868CCE}" presName="connectorText" presStyleLbl="sibTrans2D1" presStyleIdx="0" presStyleCnt="15"/>
      <dgm:spPr/>
    </dgm:pt>
    <dgm:pt modelId="{CF3BBED9-EE12-4C06-B9E3-BE1D4761BD27}" type="pres">
      <dgm:prSet presAssocID="{A18E70F7-7E43-4C83-82D6-298DC7071E23}" presName="node" presStyleLbl="node1" presStyleIdx="1" presStyleCnt="15" custScaleX="40768" custScaleY="40768">
        <dgm:presLayoutVars>
          <dgm:bulletEnabled val="1"/>
        </dgm:presLayoutVars>
      </dgm:prSet>
      <dgm:spPr/>
    </dgm:pt>
    <dgm:pt modelId="{72639C4E-76A6-48F8-AA9E-1658A86AA337}" type="pres">
      <dgm:prSet presAssocID="{460BC9D4-EEE3-43A9-92E2-A50438D04691}" presName="sibTrans" presStyleLbl="sibTrans2D1" presStyleIdx="1" presStyleCnt="15" custScaleX="57765"/>
      <dgm:spPr>
        <a:prstGeom prst="flowChartConnector">
          <a:avLst/>
        </a:prstGeom>
      </dgm:spPr>
    </dgm:pt>
    <dgm:pt modelId="{7B3CC3A9-70D4-406C-B80F-5B0EFB038C2C}" type="pres">
      <dgm:prSet presAssocID="{460BC9D4-EEE3-43A9-92E2-A50438D04691}" presName="connectorText" presStyleLbl="sibTrans2D1" presStyleIdx="1" presStyleCnt="15"/>
      <dgm:spPr/>
    </dgm:pt>
    <dgm:pt modelId="{BDB1AAD0-5CFE-45BA-BE9E-6766C657F5DA}" type="pres">
      <dgm:prSet presAssocID="{89E83C5C-0D24-4D4A-BA71-19887B58EAD0}" presName="node" presStyleLbl="node1" presStyleIdx="2" presStyleCnt="15" custScaleX="40768" custScaleY="40768">
        <dgm:presLayoutVars>
          <dgm:bulletEnabled val="1"/>
        </dgm:presLayoutVars>
      </dgm:prSet>
      <dgm:spPr/>
    </dgm:pt>
    <dgm:pt modelId="{D6C8E6AA-AE72-4610-8881-4B9E63D00A5A}" type="pres">
      <dgm:prSet presAssocID="{9C20E62C-3D87-4DFE-852D-B66856A89D66}" presName="sibTrans" presStyleLbl="sibTrans2D1" presStyleIdx="2" presStyleCnt="15" custScaleX="57765"/>
      <dgm:spPr>
        <a:prstGeom prst="flowChartConnector">
          <a:avLst/>
        </a:prstGeom>
      </dgm:spPr>
    </dgm:pt>
    <dgm:pt modelId="{E2E10244-D9CF-48E7-A1B0-510E74D25006}" type="pres">
      <dgm:prSet presAssocID="{9C20E62C-3D87-4DFE-852D-B66856A89D66}" presName="connectorText" presStyleLbl="sibTrans2D1" presStyleIdx="2" presStyleCnt="15"/>
      <dgm:spPr/>
    </dgm:pt>
    <dgm:pt modelId="{DE7C8293-37A4-4059-9824-1F16D3C949EB}" type="pres">
      <dgm:prSet presAssocID="{7D5A3957-F0A9-4101-B6E5-B877E900EC99}" presName="node" presStyleLbl="node1" presStyleIdx="3" presStyleCnt="15" custScaleX="40768" custScaleY="40768">
        <dgm:presLayoutVars>
          <dgm:bulletEnabled val="1"/>
        </dgm:presLayoutVars>
      </dgm:prSet>
      <dgm:spPr/>
    </dgm:pt>
    <dgm:pt modelId="{95E4E102-0882-4F0A-9073-E7153BF57AB0}" type="pres">
      <dgm:prSet presAssocID="{CAF6314E-7B21-4270-A510-BB9D53287766}" presName="sibTrans" presStyleLbl="sibTrans2D1" presStyleIdx="3" presStyleCnt="15" custScaleX="57765"/>
      <dgm:spPr>
        <a:prstGeom prst="flowChartConnector">
          <a:avLst/>
        </a:prstGeom>
      </dgm:spPr>
    </dgm:pt>
    <dgm:pt modelId="{9F7F6F90-A93F-4F04-833A-A5C8CEF58EA8}" type="pres">
      <dgm:prSet presAssocID="{CAF6314E-7B21-4270-A510-BB9D53287766}" presName="connectorText" presStyleLbl="sibTrans2D1" presStyleIdx="3" presStyleCnt="15"/>
      <dgm:spPr/>
    </dgm:pt>
    <dgm:pt modelId="{510B3DFC-B610-4EF9-BE9D-9EB6F3D690B5}" type="pres">
      <dgm:prSet presAssocID="{6E68C381-A54B-44C9-AEE6-CF20FD5C0F06}" presName="node" presStyleLbl="node1" presStyleIdx="4" presStyleCnt="15" custScaleX="40768" custScaleY="40768">
        <dgm:presLayoutVars>
          <dgm:bulletEnabled val="1"/>
        </dgm:presLayoutVars>
      </dgm:prSet>
      <dgm:spPr/>
    </dgm:pt>
    <dgm:pt modelId="{0365F1FC-A790-4B2C-BF24-FA3D17DC331B}" type="pres">
      <dgm:prSet presAssocID="{C60415FE-9D59-4F7B-BA1E-11E32F3F6557}" presName="sibTrans" presStyleLbl="sibTrans2D1" presStyleIdx="4" presStyleCnt="15" custScaleX="57765"/>
      <dgm:spPr>
        <a:prstGeom prst="flowChartConnector">
          <a:avLst/>
        </a:prstGeom>
      </dgm:spPr>
    </dgm:pt>
    <dgm:pt modelId="{4C852945-30CC-4630-805E-CB98BA270E69}" type="pres">
      <dgm:prSet presAssocID="{C60415FE-9D59-4F7B-BA1E-11E32F3F6557}" presName="connectorText" presStyleLbl="sibTrans2D1" presStyleIdx="4" presStyleCnt="15"/>
      <dgm:spPr/>
    </dgm:pt>
    <dgm:pt modelId="{87C9B8DB-4CA8-41CE-A40D-2721792582AA}" type="pres">
      <dgm:prSet presAssocID="{CF8A75A7-89B3-4560-88AC-4DB4424ED1A4}" presName="node" presStyleLbl="node1" presStyleIdx="5" presStyleCnt="15" custScaleX="40768" custScaleY="40768">
        <dgm:presLayoutVars>
          <dgm:bulletEnabled val="1"/>
        </dgm:presLayoutVars>
      </dgm:prSet>
      <dgm:spPr/>
    </dgm:pt>
    <dgm:pt modelId="{15C5F042-606B-4A64-822C-D84B9F38683D}" type="pres">
      <dgm:prSet presAssocID="{BB7A04CA-317D-4033-B380-228D07D126B1}" presName="sibTrans" presStyleLbl="sibTrans2D1" presStyleIdx="5" presStyleCnt="15" custScaleX="57765"/>
      <dgm:spPr>
        <a:prstGeom prst="flowChartConnector">
          <a:avLst/>
        </a:prstGeom>
      </dgm:spPr>
    </dgm:pt>
    <dgm:pt modelId="{54665B5B-6AB7-4913-AEAA-2E6153D042F2}" type="pres">
      <dgm:prSet presAssocID="{BB7A04CA-317D-4033-B380-228D07D126B1}" presName="connectorText" presStyleLbl="sibTrans2D1" presStyleIdx="5" presStyleCnt="15"/>
      <dgm:spPr/>
    </dgm:pt>
    <dgm:pt modelId="{ECC26B77-F07E-4B8B-A0C5-FE97497B7C56}" type="pres">
      <dgm:prSet presAssocID="{B7619CFF-D150-4425-ACAF-910261A401B2}" presName="node" presStyleLbl="node1" presStyleIdx="6" presStyleCnt="15" custScaleX="40768" custScaleY="40768">
        <dgm:presLayoutVars>
          <dgm:bulletEnabled val="1"/>
        </dgm:presLayoutVars>
      </dgm:prSet>
      <dgm:spPr/>
    </dgm:pt>
    <dgm:pt modelId="{33E8E99A-FF33-4CC7-9B41-08CDA958C049}" type="pres">
      <dgm:prSet presAssocID="{6BD15DCD-C737-4BEC-8DE0-F034EED4F102}" presName="sibTrans" presStyleLbl="sibTrans2D1" presStyleIdx="6" presStyleCnt="15" custScaleX="57765"/>
      <dgm:spPr>
        <a:prstGeom prst="flowChartConnector">
          <a:avLst/>
        </a:prstGeom>
      </dgm:spPr>
    </dgm:pt>
    <dgm:pt modelId="{CA0F781B-36D1-48BF-A55A-B25C5F26AEF0}" type="pres">
      <dgm:prSet presAssocID="{6BD15DCD-C737-4BEC-8DE0-F034EED4F102}" presName="connectorText" presStyleLbl="sibTrans2D1" presStyleIdx="6" presStyleCnt="15"/>
      <dgm:spPr/>
    </dgm:pt>
    <dgm:pt modelId="{29C0D01F-0D01-415A-8289-953C3A7AE96D}" type="pres">
      <dgm:prSet presAssocID="{7500B0B2-0516-47F1-8C24-E9FB71A92F50}" presName="node" presStyleLbl="node1" presStyleIdx="7" presStyleCnt="15" custScaleX="40768" custScaleY="40768">
        <dgm:presLayoutVars>
          <dgm:bulletEnabled val="1"/>
        </dgm:presLayoutVars>
      </dgm:prSet>
      <dgm:spPr/>
    </dgm:pt>
    <dgm:pt modelId="{BB29DE47-DC6F-4726-8C1A-55CAB2538C9C}" type="pres">
      <dgm:prSet presAssocID="{1A4D48B6-E122-4539-84C6-1C84D8F3D4ED}" presName="sibTrans" presStyleLbl="sibTrans2D1" presStyleIdx="7" presStyleCnt="15" custScaleX="57765"/>
      <dgm:spPr>
        <a:prstGeom prst="flowChartConnector">
          <a:avLst/>
        </a:prstGeom>
      </dgm:spPr>
    </dgm:pt>
    <dgm:pt modelId="{F83273EC-F592-46B6-BD5A-FB97641B7846}" type="pres">
      <dgm:prSet presAssocID="{1A4D48B6-E122-4539-84C6-1C84D8F3D4ED}" presName="connectorText" presStyleLbl="sibTrans2D1" presStyleIdx="7" presStyleCnt="15"/>
      <dgm:spPr/>
    </dgm:pt>
    <dgm:pt modelId="{0A20A109-25CD-452F-AB00-F34BB4D4C24B}" type="pres">
      <dgm:prSet presAssocID="{787CAC78-5809-4F4D-991C-50BB97D2274B}" presName="node" presStyleLbl="node1" presStyleIdx="8" presStyleCnt="15" custScaleX="40768" custScaleY="40768">
        <dgm:presLayoutVars>
          <dgm:bulletEnabled val="1"/>
        </dgm:presLayoutVars>
      </dgm:prSet>
      <dgm:spPr/>
    </dgm:pt>
    <dgm:pt modelId="{511F7FCA-4908-4BA2-942E-70CB59D938BB}" type="pres">
      <dgm:prSet presAssocID="{454B7B7D-592D-4160-B326-A9A2AE74F075}" presName="sibTrans" presStyleLbl="sibTrans2D1" presStyleIdx="8" presStyleCnt="15" custScaleX="57765"/>
      <dgm:spPr>
        <a:prstGeom prst="flowChartConnector">
          <a:avLst/>
        </a:prstGeom>
      </dgm:spPr>
    </dgm:pt>
    <dgm:pt modelId="{127B25BB-26F0-421D-8B12-C2CF6E7CD7B3}" type="pres">
      <dgm:prSet presAssocID="{454B7B7D-592D-4160-B326-A9A2AE74F075}" presName="connectorText" presStyleLbl="sibTrans2D1" presStyleIdx="8" presStyleCnt="15"/>
      <dgm:spPr/>
    </dgm:pt>
    <dgm:pt modelId="{D2E2C498-8717-4D98-A8A1-67CD2EA75C05}" type="pres">
      <dgm:prSet presAssocID="{C1BC21D5-3DD9-4EB2-BABF-F27D33FE0F88}" presName="node" presStyleLbl="node1" presStyleIdx="9" presStyleCnt="15" custScaleX="40768" custScaleY="40768">
        <dgm:presLayoutVars>
          <dgm:bulletEnabled val="1"/>
        </dgm:presLayoutVars>
      </dgm:prSet>
      <dgm:spPr/>
    </dgm:pt>
    <dgm:pt modelId="{B93C17BE-3AA4-4CB4-AF63-5600A9B6F607}" type="pres">
      <dgm:prSet presAssocID="{C3400A51-FBC1-44DB-881A-58BDF0B43DAE}" presName="sibTrans" presStyleLbl="sibTrans2D1" presStyleIdx="9" presStyleCnt="15" custScaleX="57765"/>
      <dgm:spPr>
        <a:prstGeom prst="flowChartConnector">
          <a:avLst/>
        </a:prstGeom>
      </dgm:spPr>
    </dgm:pt>
    <dgm:pt modelId="{B5462277-9345-42D7-9349-E45B5DCB849D}" type="pres">
      <dgm:prSet presAssocID="{C3400A51-FBC1-44DB-881A-58BDF0B43DAE}" presName="connectorText" presStyleLbl="sibTrans2D1" presStyleIdx="9" presStyleCnt="15"/>
      <dgm:spPr/>
    </dgm:pt>
    <dgm:pt modelId="{4D2A4D75-B769-4050-8BDF-6BF3EC4D0999}" type="pres">
      <dgm:prSet presAssocID="{D4036478-F66C-4DCE-BE45-467E038999C8}" presName="node" presStyleLbl="node1" presStyleIdx="10" presStyleCnt="15" custScaleX="40768" custScaleY="40768">
        <dgm:presLayoutVars>
          <dgm:bulletEnabled val="1"/>
        </dgm:presLayoutVars>
      </dgm:prSet>
      <dgm:spPr/>
    </dgm:pt>
    <dgm:pt modelId="{86064361-902D-46C6-A840-3BB2882FF88B}" type="pres">
      <dgm:prSet presAssocID="{0705F887-9735-45C9-9F11-BABFBA578149}" presName="sibTrans" presStyleLbl="sibTrans2D1" presStyleIdx="10" presStyleCnt="15" custScaleX="57765"/>
      <dgm:spPr>
        <a:prstGeom prst="flowChartConnector">
          <a:avLst/>
        </a:prstGeom>
      </dgm:spPr>
    </dgm:pt>
    <dgm:pt modelId="{8703A0DB-EBD1-4922-B3F4-A0BE49BF7270}" type="pres">
      <dgm:prSet presAssocID="{0705F887-9735-45C9-9F11-BABFBA578149}" presName="connectorText" presStyleLbl="sibTrans2D1" presStyleIdx="10" presStyleCnt="15"/>
      <dgm:spPr/>
    </dgm:pt>
    <dgm:pt modelId="{205B2F49-1629-4FF8-80D4-6E33391594E7}" type="pres">
      <dgm:prSet presAssocID="{261C0D2E-6A4E-4465-8B11-97EBFD764382}" presName="node" presStyleLbl="node1" presStyleIdx="11" presStyleCnt="15" custScaleX="40768" custScaleY="40768">
        <dgm:presLayoutVars>
          <dgm:bulletEnabled val="1"/>
        </dgm:presLayoutVars>
      </dgm:prSet>
      <dgm:spPr/>
    </dgm:pt>
    <dgm:pt modelId="{507CF8A2-F127-46F6-A3C8-96D774CF8EF5}" type="pres">
      <dgm:prSet presAssocID="{063A8982-2EEB-41D9-A8D9-49947609B10B}" presName="sibTrans" presStyleLbl="sibTrans2D1" presStyleIdx="11" presStyleCnt="15" custScaleX="57765"/>
      <dgm:spPr>
        <a:prstGeom prst="flowChartConnector">
          <a:avLst/>
        </a:prstGeom>
      </dgm:spPr>
    </dgm:pt>
    <dgm:pt modelId="{6061FC83-5805-4F93-9E14-37D96E3555A2}" type="pres">
      <dgm:prSet presAssocID="{063A8982-2EEB-41D9-A8D9-49947609B10B}" presName="connectorText" presStyleLbl="sibTrans2D1" presStyleIdx="11" presStyleCnt="15"/>
      <dgm:spPr/>
    </dgm:pt>
    <dgm:pt modelId="{17EEBAD8-0A7E-473C-9370-D3B38ACD92C5}" type="pres">
      <dgm:prSet presAssocID="{B5C664E8-3815-49AE-BE7D-E7E501BDF6DB}" presName="node" presStyleLbl="node1" presStyleIdx="12" presStyleCnt="15" custScaleX="40768" custScaleY="40768">
        <dgm:presLayoutVars>
          <dgm:bulletEnabled val="1"/>
        </dgm:presLayoutVars>
      </dgm:prSet>
      <dgm:spPr/>
    </dgm:pt>
    <dgm:pt modelId="{7CBED5F7-7216-4ABB-86AA-A0056DA79187}" type="pres">
      <dgm:prSet presAssocID="{4FDF2C08-DDF3-455F-A082-0417AEEB5AD9}" presName="sibTrans" presStyleLbl="sibTrans2D1" presStyleIdx="12" presStyleCnt="15" custScaleX="57765"/>
      <dgm:spPr>
        <a:prstGeom prst="flowChartConnector">
          <a:avLst/>
        </a:prstGeom>
      </dgm:spPr>
    </dgm:pt>
    <dgm:pt modelId="{A56813E7-6DC2-412E-BF7B-9355E5BADDF9}" type="pres">
      <dgm:prSet presAssocID="{4FDF2C08-DDF3-455F-A082-0417AEEB5AD9}" presName="connectorText" presStyleLbl="sibTrans2D1" presStyleIdx="12" presStyleCnt="15"/>
      <dgm:spPr/>
    </dgm:pt>
    <dgm:pt modelId="{76E3E2A4-379B-46E4-997E-E9B3797B9171}" type="pres">
      <dgm:prSet presAssocID="{2390224B-F1F3-4BEB-AA08-7EB501803A81}" presName="node" presStyleLbl="node1" presStyleIdx="13" presStyleCnt="15" custScaleX="40768" custScaleY="40768">
        <dgm:presLayoutVars>
          <dgm:bulletEnabled val="1"/>
        </dgm:presLayoutVars>
      </dgm:prSet>
      <dgm:spPr/>
    </dgm:pt>
    <dgm:pt modelId="{678C6387-BBC8-4381-8810-66FD6A96457C}" type="pres">
      <dgm:prSet presAssocID="{7054BE0B-0D5A-4729-8A92-9189DF90A819}" presName="sibTrans" presStyleLbl="sibTrans2D1" presStyleIdx="13" presStyleCnt="15" custScaleX="57765"/>
      <dgm:spPr>
        <a:prstGeom prst="flowChartConnector">
          <a:avLst/>
        </a:prstGeom>
      </dgm:spPr>
    </dgm:pt>
    <dgm:pt modelId="{E465E303-6E38-4B14-BC51-26B75DD7C939}" type="pres">
      <dgm:prSet presAssocID="{7054BE0B-0D5A-4729-8A92-9189DF90A819}" presName="connectorText" presStyleLbl="sibTrans2D1" presStyleIdx="13" presStyleCnt="15"/>
      <dgm:spPr/>
    </dgm:pt>
    <dgm:pt modelId="{8AFC9C62-99F5-4E05-B683-112D0388A9F2}" type="pres">
      <dgm:prSet presAssocID="{4FA6E6EB-2ECE-489F-A1AC-56335234E4E2}" presName="node" presStyleLbl="node1" presStyleIdx="14" presStyleCnt="15" custScaleX="40768" custScaleY="40768">
        <dgm:presLayoutVars>
          <dgm:bulletEnabled val="1"/>
        </dgm:presLayoutVars>
      </dgm:prSet>
      <dgm:spPr/>
    </dgm:pt>
    <dgm:pt modelId="{1DB35562-E3CA-46D5-BDE7-4D8784CBE763}" type="pres">
      <dgm:prSet presAssocID="{679E1A78-F67C-44C8-BB29-03FE52414ACF}" presName="sibTrans" presStyleLbl="sibTrans2D1" presStyleIdx="14" presStyleCnt="15" custScaleX="57765"/>
      <dgm:spPr>
        <a:prstGeom prst="flowChartConnector">
          <a:avLst/>
        </a:prstGeom>
      </dgm:spPr>
    </dgm:pt>
    <dgm:pt modelId="{8E357C89-A6E1-43CD-81A7-332FF89A8699}" type="pres">
      <dgm:prSet presAssocID="{679E1A78-F67C-44C8-BB29-03FE52414ACF}" presName="connectorText" presStyleLbl="sibTrans2D1" presStyleIdx="14" presStyleCnt="15"/>
      <dgm:spPr/>
    </dgm:pt>
  </dgm:ptLst>
  <dgm:cxnLst>
    <dgm:cxn modelId="{386D5001-48AA-4DCE-A751-0A35150ACCE6}" srcId="{1FA73A2B-2AA9-42FF-B695-3B274D8BDE5F}" destId="{7500B0B2-0516-47F1-8C24-E9FB71A92F50}" srcOrd="7" destOrd="0" parTransId="{81B31A8E-17CA-41D0-BEB3-CE7075CD9888}" sibTransId="{1A4D48B6-E122-4539-84C6-1C84D8F3D4ED}"/>
    <dgm:cxn modelId="{6D3C7C0D-5C71-4AD9-BC42-8D1D0CBC2338}" type="presOf" srcId="{7054BE0B-0D5A-4729-8A92-9189DF90A819}" destId="{E465E303-6E38-4B14-BC51-26B75DD7C939}" srcOrd="1" destOrd="0" presId="urn:microsoft.com/office/officeart/2005/8/layout/cycle2"/>
    <dgm:cxn modelId="{7F19F717-1443-41B0-BECE-651E13B78E1D}" srcId="{1FA73A2B-2AA9-42FF-B695-3B274D8BDE5F}" destId="{5D4CCB50-314D-42B9-99E7-C3AD83A0335D}" srcOrd="0" destOrd="0" parTransId="{ED27F083-50BB-48E4-8FEB-4BE98B853996}" sibTransId="{45C72E0C-C65A-433C-9A7E-74C989868CCE}"/>
    <dgm:cxn modelId="{1FF71B1B-0CB9-4691-AB96-66CE0481784B}" type="presOf" srcId="{C3400A51-FBC1-44DB-881A-58BDF0B43DAE}" destId="{B93C17BE-3AA4-4CB4-AF63-5600A9B6F607}" srcOrd="0" destOrd="0" presId="urn:microsoft.com/office/officeart/2005/8/layout/cycle2"/>
    <dgm:cxn modelId="{D732B421-CBAC-4806-AD43-4BA79A2A9B15}" type="presOf" srcId="{CF8A75A7-89B3-4560-88AC-4DB4424ED1A4}" destId="{87C9B8DB-4CA8-41CE-A40D-2721792582AA}" srcOrd="0" destOrd="0" presId="urn:microsoft.com/office/officeart/2005/8/layout/cycle2"/>
    <dgm:cxn modelId="{92A33C22-3C2B-4516-B673-FAB7D7A4ECFD}" type="presOf" srcId="{7054BE0B-0D5A-4729-8A92-9189DF90A819}" destId="{678C6387-BBC8-4381-8810-66FD6A96457C}" srcOrd="0" destOrd="0" presId="urn:microsoft.com/office/officeart/2005/8/layout/cycle2"/>
    <dgm:cxn modelId="{65E4542A-0413-4375-B4EE-E328016FD124}" type="presOf" srcId="{460BC9D4-EEE3-43A9-92E2-A50438D04691}" destId="{7B3CC3A9-70D4-406C-B80F-5B0EFB038C2C}" srcOrd="1" destOrd="0" presId="urn:microsoft.com/office/officeart/2005/8/layout/cycle2"/>
    <dgm:cxn modelId="{25423C2C-E8C5-4680-8850-1D030F2E025D}" srcId="{1FA73A2B-2AA9-42FF-B695-3B274D8BDE5F}" destId="{6E68C381-A54B-44C9-AEE6-CF20FD5C0F06}" srcOrd="4" destOrd="0" parTransId="{A5C22C82-53B4-4D35-8EBE-4C3656244E4A}" sibTransId="{C60415FE-9D59-4F7B-BA1E-11E32F3F6557}"/>
    <dgm:cxn modelId="{460E602D-C8D9-4829-B34A-850339B64C76}" type="presOf" srcId="{C3400A51-FBC1-44DB-881A-58BDF0B43DAE}" destId="{B5462277-9345-42D7-9349-E45B5DCB849D}" srcOrd="1" destOrd="0" presId="urn:microsoft.com/office/officeart/2005/8/layout/cycle2"/>
    <dgm:cxn modelId="{98288833-623E-4FDA-9054-EC794CD7ABAC}" type="presOf" srcId="{9C20E62C-3D87-4DFE-852D-B66856A89D66}" destId="{D6C8E6AA-AE72-4610-8881-4B9E63D00A5A}" srcOrd="0" destOrd="0" presId="urn:microsoft.com/office/officeart/2005/8/layout/cycle2"/>
    <dgm:cxn modelId="{047CE03D-D313-4F49-8AA0-7CD3E8DB20E3}" type="presOf" srcId="{4FDF2C08-DDF3-455F-A082-0417AEEB5AD9}" destId="{A56813E7-6DC2-412E-BF7B-9355E5BADDF9}" srcOrd="1" destOrd="0" presId="urn:microsoft.com/office/officeart/2005/8/layout/cycle2"/>
    <dgm:cxn modelId="{E035D15D-2988-4F0C-B82E-1E1EE768C049}" type="presOf" srcId="{B5C664E8-3815-49AE-BE7D-E7E501BDF6DB}" destId="{17EEBAD8-0A7E-473C-9370-D3B38ACD92C5}" srcOrd="0" destOrd="0" presId="urn:microsoft.com/office/officeart/2005/8/layout/cycle2"/>
    <dgm:cxn modelId="{2EE49342-B1F8-4CF0-A6B5-36293EB106E5}" type="presOf" srcId="{5D4CCB50-314D-42B9-99E7-C3AD83A0335D}" destId="{48585B2C-2D4E-4C31-94BE-7295AD4A80E8}" srcOrd="0" destOrd="0" presId="urn:microsoft.com/office/officeart/2005/8/layout/cycle2"/>
    <dgm:cxn modelId="{893B9C62-9067-46C2-87EA-FD7DD0C0CBD1}" type="presOf" srcId="{6E68C381-A54B-44C9-AEE6-CF20FD5C0F06}" destId="{510B3DFC-B610-4EF9-BE9D-9EB6F3D690B5}" srcOrd="0" destOrd="0" presId="urn:microsoft.com/office/officeart/2005/8/layout/cycle2"/>
    <dgm:cxn modelId="{3BAFDF64-6B25-40E6-9EDF-0504DB986D58}" srcId="{1FA73A2B-2AA9-42FF-B695-3B274D8BDE5F}" destId="{CF8A75A7-89B3-4560-88AC-4DB4424ED1A4}" srcOrd="5" destOrd="0" parTransId="{A4D2340B-9F1F-4984-8B6D-FE7BC694A18A}" sibTransId="{BB7A04CA-317D-4033-B380-228D07D126B1}"/>
    <dgm:cxn modelId="{F6521C46-54AA-480F-A3D9-9C9733DDBEF6}" type="presOf" srcId="{063A8982-2EEB-41D9-A8D9-49947609B10B}" destId="{507CF8A2-F127-46F6-A3C8-96D774CF8EF5}" srcOrd="0" destOrd="0" presId="urn:microsoft.com/office/officeart/2005/8/layout/cycle2"/>
    <dgm:cxn modelId="{A6784B49-1AC9-470A-9321-7E4F6CCACEE5}" type="presOf" srcId="{0705F887-9735-45C9-9F11-BABFBA578149}" destId="{8703A0DB-EBD1-4922-B3F4-A0BE49BF7270}" srcOrd="1" destOrd="0" presId="urn:microsoft.com/office/officeart/2005/8/layout/cycle2"/>
    <dgm:cxn modelId="{1590E969-E8CD-45CA-9398-2CC02A5D83C5}" srcId="{1FA73A2B-2AA9-42FF-B695-3B274D8BDE5F}" destId="{D4036478-F66C-4DCE-BE45-467E038999C8}" srcOrd="10" destOrd="0" parTransId="{C39B4D00-E627-4591-8000-F2BA29B5562D}" sibTransId="{0705F887-9735-45C9-9F11-BABFBA578149}"/>
    <dgm:cxn modelId="{F6B9EF4E-A681-41FA-86BD-FB9C0A9783E4}" type="presOf" srcId="{45C72E0C-C65A-433C-9A7E-74C989868CCE}" destId="{4B17E152-F345-42FE-BF40-F82B969F521B}" srcOrd="1" destOrd="0" presId="urn:microsoft.com/office/officeart/2005/8/layout/cycle2"/>
    <dgm:cxn modelId="{B3AD0871-FFD1-4767-AFD8-B0C48157DB2A}" srcId="{1FA73A2B-2AA9-42FF-B695-3B274D8BDE5F}" destId="{261C0D2E-6A4E-4465-8B11-97EBFD764382}" srcOrd="11" destOrd="0" parTransId="{B743DC61-3504-4848-AE85-124B2531AA05}" sibTransId="{063A8982-2EEB-41D9-A8D9-49947609B10B}"/>
    <dgm:cxn modelId="{BA58C351-3F99-4764-9911-C80E93DBE9FE}" type="presOf" srcId="{6BD15DCD-C737-4BEC-8DE0-F034EED4F102}" destId="{CA0F781B-36D1-48BF-A55A-B25C5F26AEF0}" srcOrd="1" destOrd="0" presId="urn:microsoft.com/office/officeart/2005/8/layout/cycle2"/>
    <dgm:cxn modelId="{5A505A73-4F9C-4981-9101-B070EDC91CBA}" type="presOf" srcId="{45C72E0C-C65A-433C-9A7E-74C989868CCE}" destId="{E1DFDD4B-8040-4A42-8646-A178EF39B15B}" srcOrd="0" destOrd="0" presId="urn:microsoft.com/office/officeart/2005/8/layout/cycle2"/>
    <dgm:cxn modelId="{E8562E74-F784-4C3E-9152-D7BE8E048503}" type="presOf" srcId="{89E83C5C-0D24-4D4A-BA71-19887B58EAD0}" destId="{BDB1AAD0-5CFE-45BA-BE9E-6766C657F5DA}" srcOrd="0" destOrd="0" presId="urn:microsoft.com/office/officeart/2005/8/layout/cycle2"/>
    <dgm:cxn modelId="{9958B956-721F-44A4-BC27-49E4E9312347}" type="presOf" srcId="{6BD15DCD-C737-4BEC-8DE0-F034EED4F102}" destId="{33E8E99A-FF33-4CC7-9B41-08CDA958C049}" srcOrd="0" destOrd="0" presId="urn:microsoft.com/office/officeart/2005/8/layout/cycle2"/>
    <dgm:cxn modelId="{4F001358-3009-4A8A-AA27-AA033F3C5C6F}" srcId="{1FA73A2B-2AA9-42FF-B695-3B274D8BDE5F}" destId="{787CAC78-5809-4F4D-991C-50BB97D2274B}" srcOrd="8" destOrd="0" parTransId="{4BFADBB6-27D5-4A19-998F-62D96AB05281}" sibTransId="{454B7B7D-592D-4160-B326-A9A2AE74F075}"/>
    <dgm:cxn modelId="{6962FA7D-27B0-4A06-9156-48650FC36DEE}" type="presOf" srcId="{C1BC21D5-3DD9-4EB2-BABF-F27D33FE0F88}" destId="{D2E2C498-8717-4D98-A8A1-67CD2EA75C05}" srcOrd="0" destOrd="0" presId="urn:microsoft.com/office/officeart/2005/8/layout/cycle2"/>
    <dgm:cxn modelId="{8893847E-BFF0-42A6-B8E2-C9A24F9A0633}" type="presOf" srcId="{0705F887-9735-45C9-9F11-BABFBA578149}" destId="{86064361-902D-46C6-A840-3BB2882FF88B}" srcOrd="0" destOrd="0" presId="urn:microsoft.com/office/officeart/2005/8/layout/cycle2"/>
    <dgm:cxn modelId="{3BDC4B87-A83E-4BF4-BE1A-5C0A92EC15C5}" type="presOf" srcId="{679E1A78-F67C-44C8-BB29-03FE52414ACF}" destId="{8E357C89-A6E1-43CD-81A7-332FF89A8699}" srcOrd="1" destOrd="0" presId="urn:microsoft.com/office/officeart/2005/8/layout/cycle2"/>
    <dgm:cxn modelId="{BFE30188-06B2-42E7-AD25-A3B4DE054A93}" srcId="{1FA73A2B-2AA9-42FF-B695-3B274D8BDE5F}" destId="{A18E70F7-7E43-4C83-82D6-298DC7071E23}" srcOrd="1" destOrd="0" parTransId="{700A53D3-EC92-4618-94BE-E1A49ECDC93C}" sibTransId="{460BC9D4-EEE3-43A9-92E2-A50438D04691}"/>
    <dgm:cxn modelId="{118CD38D-668E-41BC-9DFE-12C9B87A0A12}" type="presOf" srcId="{4FA6E6EB-2ECE-489F-A1AC-56335234E4E2}" destId="{8AFC9C62-99F5-4E05-B683-112D0388A9F2}" srcOrd="0" destOrd="0" presId="urn:microsoft.com/office/officeart/2005/8/layout/cycle2"/>
    <dgm:cxn modelId="{EF08E08D-0197-4D57-B7AF-2983D0C7E0E1}" type="presOf" srcId="{1A4D48B6-E122-4539-84C6-1C84D8F3D4ED}" destId="{F83273EC-F592-46B6-BD5A-FB97641B7846}" srcOrd="1" destOrd="0" presId="urn:microsoft.com/office/officeart/2005/8/layout/cycle2"/>
    <dgm:cxn modelId="{D513FD8E-366C-4F1A-81ED-988298B40965}" srcId="{1FA73A2B-2AA9-42FF-B695-3B274D8BDE5F}" destId="{7D5A3957-F0A9-4101-B6E5-B877E900EC99}" srcOrd="3" destOrd="0" parTransId="{3A72C26F-0681-4ECE-B034-D75789A2E220}" sibTransId="{CAF6314E-7B21-4270-A510-BB9D53287766}"/>
    <dgm:cxn modelId="{5E3FFE94-0F62-461C-ACFF-B74A40B19D0F}" type="presOf" srcId="{BB7A04CA-317D-4033-B380-228D07D126B1}" destId="{54665B5B-6AB7-4913-AEAA-2E6153D042F2}" srcOrd="1" destOrd="0" presId="urn:microsoft.com/office/officeart/2005/8/layout/cycle2"/>
    <dgm:cxn modelId="{71CBB399-BF21-4BB1-BF61-71F5CACFCCD7}" type="presOf" srcId="{063A8982-2EEB-41D9-A8D9-49947609B10B}" destId="{6061FC83-5805-4F93-9E14-37D96E3555A2}" srcOrd="1" destOrd="0" presId="urn:microsoft.com/office/officeart/2005/8/layout/cycle2"/>
    <dgm:cxn modelId="{E075D499-166F-44D1-BFCC-A4D0BCC1D231}" type="presOf" srcId="{7D5A3957-F0A9-4101-B6E5-B877E900EC99}" destId="{DE7C8293-37A4-4059-9824-1F16D3C949EB}" srcOrd="0" destOrd="0" presId="urn:microsoft.com/office/officeart/2005/8/layout/cycle2"/>
    <dgm:cxn modelId="{16A7719A-EB07-4944-90C8-3E5B9C73E8C8}" type="presOf" srcId="{261C0D2E-6A4E-4465-8B11-97EBFD764382}" destId="{205B2F49-1629-4FF8-80D4-6E33391594E7}" srcOrd="0" destOrd="0" presId="urn:microsoft.com/office/officeart/2005/8/layout/cycle2"/>
    <dgm:cxn modelId="{A9FB1E9D-B17B-4B87-A38B-AB2AE44CA472}" type="presOf" srcId="{A18E70F7-7E43-4C83-82D6-298DC7071E23}" destId="{CF3BBED9-EE12-4C06-B9E3-BE1D4761BD27}" srcOrd="0" destOrd="0" presId="urn:microsoft.com/office/officeart/2005/8/layout/cycle2"/>
    <dgm:cxn modelId="{FA7DA0A1-A0A3-487A-957D-06F53238DE4E}" type="presOf" srcId="{679E1A78-F67C-44C8-BB29-03FE52414ACF}" destId="{1DB35562-E3CA-46D5-BDE7-4D8784CBE763}" srcOrd="0" destOrd="0" presId="urn:microsoft.com/office/officeart/2005/8/layout/cycle2"/>
    <dgm:cxn modelId="{974283A8-9DB2-46FE-B24A-6D5364FF3319}" type="presOf" srcId="{1A4D48B6-E122-4539-84C6-1C84D8F3D4ED}" destId="{BB29DE47-DC6F-4726-8C1A-55CAB2538C9C}" srcOrd="0" destOrd="0" presId="urn:microsoft.com/office/officeart/2005/8/layout/cycle2"/>
    <dgm:cxn modelId="{9D024DAC-1A08-4B8F-85FB-B090E1A528FC}" type="presOf" srcId="{7500B0B2-0516-47F1-8C24-E9FB71A92F50}" destId="{29C0D01F-0D01-415A-8289-953C3A7AE96D}" srcOrd="0" destOrd="0" presId="urn:microsoft.com/office/officeart/2005/8/layout/cycle2"/>
    <dgm:cxn modelId="{AC2047AF-2EA9-4B3F-A035-95520E4FE2B1}" srcId="{1FA73A2B-2AA9-42FF-B695-3B274D8BDE5F}" destId="{B7619CFF-D150-4425-ACAF-910261A401B2}" srcOrd="6" destOrd="0" parTransId="{F1E19EEC-7829-4B19-8692-9AF2BC841E19}" sibTransId="{6BD15DCD-C737-4BEC-8DE0-F034EED4F102}"/>
    <dgm:cxn modelId="{75381EB2-A124-4542-860A-B64D69E2CBBC}" type="presOf" srcId="{2390224B-F1F3-4BEB-AA08-7EB501803A81}" destId="{76E3E2A4-379B-46E4-997E-E9B3797B9171}" srcOrd="0" destOrd="0" presId="urn:microsoft.com/office/officeart/2005/8/layout/cycle2"/>
    <dgm:cxn modelId="{09BB15B7-56F0-435E-A896-DD5D02F0F874}" srcId="{1FA73A2B-2AA9-42FF-B695-3B274D8BDE5F}" destId="{2390224B-F1F3-4BEB-AA08-7EB501803A81}" srcOrd="13" destOrd="0" parTransId="{9730FDB5-BEFB-4E86-B8D5-B5EC0F7004A5}" sibTransId="{7054BE0B-0D5A-4729-8A92-9189DF90A819}"/>
    <dgm:cxn modelId="{1ED0E0B9-92F9-49F3-89C5-43F42D7C0070}" type="presOf" srcId="{1FA73A2B-2AA9-42FF-B695-3B274D8BDE5F}" destId="{34231130-2159-4A51-993C-6CFE38B04B6B}" srcOrd="0" destOrd="0" presId="urn:microsoft.com/office/officeart/2005/8/layout/cycle2"/>
    <dgm:cxn modelId="{E8EAE2BC-8576-4C7F-9D84-AB93D0802404}" type="presOf" srcId="{4FDF2C08-DDF3-455F-A082-0417AEEB5AD9}" destId="{7CBED5F7-7216-4ABB-86AA-A0056DA79187}" srcOrd="0" destOrd="0" presId="urn:microsoft.com/office/officeart/2005/8/layout/cycle2"/>
    <dgm:cxn modelId="{8439F3C4-ED5C-4AC5-923D-589C7D725868}" type="presOf" srcId="{C60415FE-9D59-4F7B-BA1E-11E32F3F6557}" destId="{0365F1FC-A790-4B2C-BF24-FA3D17DC331B}" srcOrd="0" destOrd="0" presId="urn:microsoft.com/office/officeart/2005/8/layout/cycle2"/>
    <dgm:cxn modelId="{62DEB5C5-6E14-4A65-B369-96DF348BEF2C}" srcId="{1FA73A2B-2AA9-42FF-B695-3B274D8BDE5F}" destId="{89E83C5C-0D24-4D4A-BA71-19887B58EAD0}" srcOrd="2" destOrd="0" parTransId="{F2C5402F-46BF-4A68-8957-D708A7FF68D2}" sibTransId="{9C20E62C-3D87-4DFE-852D-B66856A89D66}"/>
    <dgm:cxn modelId="{CDE8DDCD-0243-4493-9D17-91AA3D582CF3}" type="presOf" srcId="{787CAC78-5809-4F4D-991C-50BB97D2274B}" destId="{0A20A109-25CD-452F-AB00-F34BB4D4C24B}" srcOrd="0" destOrd="0" presId="urn:microsoft.com/office/officeart/2005/8/layout/cycle2"/>
    <dgm:cxn modelId="{02DB1ECE-A2E3-4EF3-929F-6DD4D998DBA8}" srcId="{1FA73A2B-2AA9-42FF-B695-3B274D8BDE5F}" destId="{B5C664E8-3815-49AE-BE7D-E7E501BDF6DB}" srcOrd="12" destOrd="0" parTransId="{3F56C14A-E778-44CF-A157-99F116A275B6}" sibTransId="{4FDF2C08-DDF3-455F-A082-0417AEEB5AD9}"/>
    <dgm:cxn modelId="{BFF9BCD4-F12D-4A94-A148-C3FFE5EBB5E5}" type="presOf" srcId="{454B7B7D-592D-4160-B326-A9A2AE74F075}" destId="{127B25BB-26F0-421D-8B12-C2CF6E7CD7B3}" srcOrd="1" destOrd="0" presId="urn:microsoft.com/office/officeart/2005/8/layout/cycle2"/>
    <dgm:cxn modelId="{AE67FDD4-5E72-46E9-B557-901B1BED23DB}" srcId="{1FA73A2B-2AA9-42FF-B695-3B274D8BDE5F}" destId="{4FA6E6EB-2ECE-489F-A1AC-56335234E4E2}" srcOrd="14" destOrd="0" parTransId="{58725DAD-A490-4294-893E-BFDC8C49B4DB}" sibTransId="{679E1A78-F67C-44C8-BB29-03FE52414ACF}"/>
    <dgm:cxn modelId="{4C8981D7-3B36-45F4-A9A2-CDA499E26A61}" type="presOf" srcId="{BB7A04CA-317D-4033-B380-228D07D126B1}" destId="{15C5F042-606B-4A64-822C-D84B9F38683D}" srcOrd="0" destOrd="0" presId="urn:microsoft.com/office/officeart/2005/8/layout/cycle2"/>
    <dgm:cxn modelId="{58F98CDA-DF24-4737-A858-52F52F4CB48B}" type="presOf" srcId="{460BC9D4-EEE3-43A9-92E2-A50438D04691}" destId="{72639C4E-76A6-48F8-AA9E-1658A86AA337}" srcOrd="0" destOrd="0" presId="urn:microsoft.com/office/officeart/2005/8/layout/cycle2"/>
    <dgm:cxn modelId="{39B192DC-8949-4B50-98C6-C9026D0ED325}" type="presOf" srcId="{CAF6314E-7B21-4270-A510-BB9D53287766}" destId="{9F7F6F90-A93F-4F04-833A-A5C8CEF58EA8}" srcOrd="1" destOrd="0" presId="urn:microsoft.com/office/officeart/2005/8/layout/cycle2"/>
    <dgm:cxn modelId="{26A02ADD-D0FF-4434-88AE-DA2002BBBA57}" type="presOf" srcId="{B7619CFF-D150-4425-ACAF-910261A401B2}" destId="{ECC26B77-F07E-4B8B-A0C5-FE97497B7C56}" srcOrd="0" destOrd="0" presId="urn:microsoft.com/office/officeart/2005/8/layout/cycle2"/>
    <dgm:cxn modelId="{2BD1BCE1-A3D4-4381-BB22-2FD11D05F3C5}" type="presOf" srcId="{CAF6314E-7B21-4270-A510-BB9D53287766}" destId="{95E4E102-0882-4F0A-9073-E7153BF57AB0}" srcOrd="0" destOrd="0" presId="urn:microsoft.com/office/officeart/2005/8/layout/cycle2"/>
    <dgm:cxn modelId="{9856ADEC-5797-4AE0-A5CF-4046C297BB4A}" type="presOf" srcId="{D4036478-F66C-4DCE-BE45-467E038999C8}" destId="{4D2A4D75-B769-4050-8BDF-6BF3EC4D0999}" srcOrd="0" destOrd="0" presId="urn:microsoft.com/office/officeart/2005/8/layout/cycle2"/>
    <dgm:cxn modelId="{7CAD5AF2-3695-4E56-8609-56BF86A504B3}" type="presOf" srcId="{454B7B7D-592D-4160-B326-A9A2AE74F075}" destId="{511F7FCA-4908-4BA2-942E-70CB59D938BB}" srcOrd="0" destOrd="0" presId="urn:microsoft.com/office/officeart/2005/8/layout/cycle2"/>
    <dgm:cxn modelId="{8A6B2FF9-5DBB-44FD-BA13-0BD24E220538}" srcId="{1FA73A2B-2AA9-42FF-B695-3B274D8BDE5F}" destId="{C1BC21D5-3DD9-4EB2-BABF-F27D33FE0F88}" srcOrd="9" destOrd="0" parTransId="{592DEA66-A7C3-4F69-9850-44C7E48B6D4B}" sibTransId="{C3400A51-FBC1-44DB-881A-58BDF0B43DAE}"/>
    <dgm:cxn modelId="{E1622DFA-FA2C-4F4C-A0CA-E2851DE765DF}" type="presOf" srcId="{C60415FE-9D59-4F7B-BA1E-11E32F3F6557}" destId="{4C852945-30CC-4630-805E-CB98BA270E69}" srcOrd="1" destOrd="0" presId="urn:microsoft.com/office/officeart/2005/8/layout/cycle2"/>
    <dgm:cxn modelId="{08E457FE-0EF5-47A9-B3E1-C084126EA2FA}" type="presOf" srcId="{9C20E62C-3D87-4DFE-852D-B66856A89D66}" destId="{E2E10244-D9CF-48E7-A1B0-510E74D25006}" srcOrd="1" destOrd="0" presId="urn:microsoft.com/office/officeart/2005/8/layout/cycle2"/>
    <dgm:cxn modelId="{4833D2BC-E7C0-4BB5-8F32-93F970D217C3}" type="presParOf" srcId="{34231130-2159-4A51-993C-6CFE38B04B6B}" destId="{48585B2C-2D4E-4C31-94BE-7295AD4A80E8}" srcOrd="0" destOrd="0" presId="urn:microsoft.com/office/officeart/2005/8/layout/cycle2"/>
    <dgm:cxn modelId="{D0404ECA-9818-4B56-84A0-05EAB40E8BCD}" type="presParOf" srcId="{34231130-2159-4A51-993C-6CFE38B04B6B}" destId="{E1DFDD4B-8040-4A42-8646-A178EF39B15B}" srcOrd="1" destOrd="0" presId="urn:microsoft.com/office/officeart/2005/8/layout/cycle2"/>
    <dgm:cxn modelId="{DF72105F-6D63-49FD-9764-9B9A1D3627E2}" type="presParOf" srcId="{E1DFDD4B-8040-4A42-8646-A178EF39B15B}" destId="{4B17E152-F345-42FE-BF40-F82B969F521B}" srcOrd="0" destOrd="0" presId="urn:microsoft.com/office/officeart/2005/8/layout/cycle2"/>
    <dgm:cxn modelId="{A6F78D1C-B8F2-4CDB-A4DB-AAB9D8E1182F}" type="presParOf" srcId="{34231130-2159-4A51-993C-6CFE38B04B6B}" destId="{CF3BBED9-EE12-4C06-B9E3-BE1D4761BD27}" srcOrd="2" destOrd="0" presId="urn:microsoft.com/office/officeart/2005/8/layout/cycle2"/>
    <dgm:cxn modelId="{B09EB09B-CB8E-4856-8840-2BCAF245F433}" type="presParOf" srcId="{34231130-2159-4A51-993C-6CFE38B04B6B}" destId="{72639C4E-76A6-48F8-AA9E-1658A86AA337}" srcOrd="3" destOrd="0" presId="urn:microsoft.com/office/officeart/2005/8/layout/cycle2"/>
    <dgm:cxn modelId="{A507F1D5-8AC8-4B81-AD9B-19C33C40DBF6}" type="presParOf" srcId="{72639C4E-76A6-48F8-AA9E-1658A86AA337}" destId="{7B3CC3A9-70D4-406C-B80F-5B0EFB038C2C}" srcOrd="0" destOrd="0" presId="urn:microsoft.com/office/officeart/2005/8/layout/cycle2"/>
    <dgm:cxn modelId="{6F34C21C-97B8-4639-A1A0-8FDE13275839}" type="presParOf" srcId="{34231130-2159-4A51-993C-6CFE38B04B6B}" destId="{BDB1AAD0-5CFE-45BA-BE9E-6766C657F5DA}" srcOrd="4" destOrd="0" presId="urn:microsoft.com/office/officeart/2005/8/layout/cycle2"/>
    <dgm:cxn modelId="{89B00E52-53B3-4F4C-8069-ABF2AB72E1B0}" type="presParOf" srcId="{34231130-2159-4A51-993C-6CFE38B04B6B}" destId="{D6C8E6AA-AE72-4610-8881-4B9E63D00A5A}" srcOrd="5" destOrd="0" presId="urn:microsoft.com/office/officeart/2005/8/layout/cycle2"/>
    <dgm:cxn modelId="{CABF41D7-28F4-46BE-88D6-5986CFF385B0}" type="presParOf" srcId="{D6C8E6AA-AE72-4610-8881-4B9E63D00A5A}" destId="{E2E10244-D9CF-48E7-A1B0-510E74D25006}" srcOrd="0" destOrd="0" presId="urn:microsoft.com/office/officeart/2005/8/layout/cycle2"/>
    <dgm:cxn modelId="{2093A30C-B151-4389-A647-6093F95CBF19}" type="presParOf" srcId="{34231130-2159-4A51-993C-6CFE38B04B6B}" destId="{DE7C8293-37A4-4059-9824-1F16D3C949EB}" srcOrd="6" destOrd="0" presId="urn:microsoft.com/office/officeart/2005/8/layout/cycle2"/>
    <dgm:cxn modelId="{FF3AEF81-6105-4E4C-BA88-9858B8907F3D}" type="presParOf" srcId="{34231130-2159-4A51-993C-6CFE38B04B6B}" destId="{95E4E102-0882-4F0A-9073-E7153BF57AB0}" srcOrd="7" destOrd="0" presId="urn:microsoft.com/office/officeart/2005/8/layout/cycle2"/>
    <dgm:cxn modelId="{6C2C65C1-D677-4217-AC5A-BADE1F5CE1E0}" type="presParOf" srcId="{95E4E102-0882-4F0A-9073-E7153BF57AB0}" destId="{9F7F6F90-A93F-4F04-833A-A5C8CEF58EA8}" srcOrd="0" destOrd="0" presId="urn:microsoft.com/office/officeart/2005/8/layout/cycle2"/>
    <dgm:cxn modelId="{EA7433D1-E19C-409C-BC55-4D4058A0738A}" type="presParOf" srcId="{34231130-2159-4A51-993C-6CFE38B04B6B}" destId="{510B3DFC-B610-4EF9-BE9D-9EB6F3D690B5}" srcOrd="8" destOrd="0" presId="urn:microsoft.com/office/officeart/2005/8/layout/cycle2"/>
    <dgm:cxn modelId="{DF6E9A6E-8E3E-465A-9628-8AA25F95CE19}" type="presParOf" srcId="{34231130-2159-4A51-993C-6CFE38B04B6B}" destId="{0365F1FC-A790-4B2C-BF24-FA3D17DC331B}" srcOrd="9" destOrd="0" presId="urn:microsoft.com/office/officeart/2005/8/layout/cycle2"/>
    <dgm:cxn modelId="{98D9F41A-23B5-4D91-83EB-F639A5E8EF6D}" type="presParOf" srcId="{0365F1FC-A790-4B2C-BF24-FA3D17DC331B}" destId="{4C852945-30CC-4630-805E-CB98BA270E69}" srcOrd="0" destOrd="0" presId="urn:microsoft.com/office/officeart/2005/8/layout/cycle2"/>
    <dgm:cxn modelId="{E63F6552-31AB-4322-AA37-D84D1BE6E781}" type="presParOf" srcId="{34231130-2159-4A51-993C-6CFE38B04B6B}" destId="{87C9B8DB-4CA8-41CE-A40D-2721792582AA}" srcOrd="10" destOrd="0" presId="urn:microsoft.com/office/officeart/2005/8/layout/cycle2"/>
    <dgm:cxn modelId="{8150E05B-7978-4BE3-AE6E-11F9AD00DCD1}" type="presParOf" srcId="{34231130-2159-4A51-993C-6CFE38B04B6B}" destId="{15C5F042-606B-4A64-822C-D84B9F38683D}" srcOrd="11" destOrd="0" presId="urn:microsoft.com/office/officeart/2005/8/layout/cycle2"/>
    <dgm:cxn modelId="{6341A99E-3AE6-4776-8665-4A65DF9DC86D}" type="presParOf" srcId="{15C5F042-606B-4A64-822C-D84B9F38683D}" destId="{54665B5B-6AB7-4913-AEAA-2E6153D042F2}" srcOrd="0" destOrd="0" presId="urn:microsoft.com/office/officeart/2005/8/layout/cycle2"/>
    <dgm:cxn modelId="{25A9792B-15E2-446B-B3BF-CDC25CB1FFFC}" type="presParOf" srcId="{34231130-2159-4A51-993C-6CFE38B04B6B}" destId="{ECC26B77-F07E-4B8B-A0C5-FE97497B7C56}" srcOrd="12" destOrd="0" presId="urn:microsoft.com/office/officeart/2005/8/layout/cycle2"/>
    <dgm:cxn modelId="{60D045EA-892E-499E-B44A-AE7100547FE5}" type="presParOf" srcId="{34231130-2159-4A51-993C-6CFE38B04B6B}" destId="{33E8E99A-FF33-4CC7-9B41-08CDA958C049}" srcOrd="13" destOrd="0" presId="urn:microsoft.com/office/officeart/2005/8/layout/cycle2"/>
    <dgm:cxn modelId="{AB55B7B5-3F6E-400B-9DD9-6C098262B009}" type="presParOf" srcId="{33E8E99A-FF33-4CC7-9B41-08CDA958C049}" destId="{CA0F781B-36D1-48BF-A55A-B25C5F26AEF0}" srcOrd="0" destOrd="0" presId="urn:microsoft.com/office/officeart/2005/8/layout/cycle2"/>
    <dgm:cxn modelId="{1DAE9A88-E70B-4136-8FAC-9697DA3C5113}" type="presParOf" srcId="{34231130-2159-4A51-993C-6CFE38B04B6B}" destId="{29C0D01F-0D01-415A-8289-953C3A7AE96D}" srcOrd="14" destOrd="0" presId="urn:microsoft.com/office/officeart/2005/8/layout/cycle2"/>
    <dgm:cxn modelId="{485D0505-8F55-463A-B5B8-AB4B02E2AC28}" type="presParOf" srcId="{34231130-2159-4A51-993C-6CFE38B04B6B}" destId="{BB29DE47-DC6F-4726-8C1A-55CAB2538C9C}" srcOrd="15" destOrd="0" presId="urn:microsoft.com/office/officeart/2005/8/layout/cycle2"/>
    <dgm:cxn modelId="{72E1C38F-42E0-4F7D-93F2-E25798A63892}" type="presParOf" srcId="{BB29DE47-DC6F-4726-8C1A-55CAB2538C9C}" destId="{F83273EC-F592-46B6-BD5A-FB97641B7846}" srcOrd="0" destOrd="0" presId="urn:microsoft.com/office/officeart/2005/8/layout/cycle2"/>
    <dgm:cxn modelId="{BBBE824B-890A-4EFB-A6F9-E3333316F808}" type="presParOf" srcId="{34231130-2159-4A51-993C-6CFE38B04B6B}" destId="{0A20A109-25CD-452F-AB00-F34BB4D4C24B}" srcOrd="16" destOrd="0" presId="urn:microsoft.com/office/officeart/2005/8/layout/cycle2"/>
    <dgm:cxn modelId="{E67AD2DA-DCEF-4FA4-9562-C0F3C9F8B0BD}" type="presParOf" srcId="{34231130-2159-4A51-993C-6CFE38B04B6B}" destId="{511F7FCA-4908-4BA2-942E-70CB59D938BB}" srcOrd="17" destOrd="0" presId="urn:microsoft.com/office/officeart/2005/8/layout/cycle2"/>
    <dgm:cxn modelId="{2950F749-72D7-4C2B-A2C6-BD4674BAAEAA}" type="presParOf" srcId="{511F7FCA-4908-4BA2-942E-70CB59D938BB}" destId="{127B25BB-26F0-421D-8B12-C2CF6E7CD7B3}" srcOrd="0" destOrd="0" presId="urn:microsoft.com/office/officeart/2005/8/layout/cycle2"/>
    <dgm:cxn modelId="{FB4EED0B-1E40-4A94-AA7E-BED3AAAA008A}" type="presParOf" srcId="{34231130-2159-4A51-993C-6CFE38B04B6B}" destId="{D2E2C498-8717-4D98-A8A1-67CD2EA75C05}" srcOrd="18" destOrd="0" presId="urn:microsoft.com/office/officeart/2005/8/layout/cycle2"/>
    <dgm:cxn modelId="{E2D9E21E-3320-4DE1-865D-2A96AAF749DA}" type="presParOf" srcId="{34231130-2159-4A51-993C-6CFE38B04B6B}" destId="{B93C17BE-3AA4-4CB4-AF63-5600A9B6F607}" srcOrd="19" destOrd="0" presId="urn:microsoft.com/office/officeart/2005/8/layout/cycle2"/>
    <dgm:cxn modelId="{3C78438A-BA44-4E5A-8333-8E62C627124A}" type="presParOf" srcId="{B93C17BE-3AA4-4CB4-AF63-5600A9B6F607}" destId="{B5462277-9345-42D7-9349-E45B5DCB849D}" srcOrd="0" destOrd="0" presId="urn:microsoft.com/office/officeart/2005/8/layout/cycle2"/>
    <dgm:cxn modelId="{DE5E148C-9DBA-48D9-BFA1-025C506F4A01}" type="presParOf" srcId="{34231130-2159-4A51-993C-6CFE38B04B6B}" destId="{4D2A4D75-B769-4050-8BDF-6BF3EC4D0999}" srcOrd="20" destOrd="0" presId="urn:microsoft.com/office/officeart/2005/8/layout/cycle2"/>
    <dgm:cxn modelId="{D222CA44-8CCA-43FA-BBD6-0861E9913393}" type="presParOf" srcId="{34231130-2159-4A51-993C-6CFE38B04B6B}" destId="{86064361-902D-46C6-A840-3BB2882FF88B}" srcOrd="21" destOrd="0" presId="urn:microsoft.com/office/officeart/2005/8/layout/cycle2"/>
    <dgm:cxn modelId="{9F4D1662-5C66-4EF5-9DB6-759B6E093AAB}" type="presParOf" srcId="{86064361-902D-46C6-A840-3BB2882FF88B}" destId="{8703A0DB-EBD1-4922-B3F4-A0BE49BF7270}" srcOrd="0" destOrd="0" presId="urn:microsoft.com/office/officeart/2005/8/layout/cycle2"/>
    <dgm:cxn modelId="{AF37C47C-F3BE-47F5-9DF8-A6A28DC3F47B}" type="presParOf" srcId="{34231130-2159-4A51-993C-6CFE38B04B6B}" destId="{205B2F49-1629-4FF8-80D4-6E33391594E7}" srcOrd="22" destOrd="0" presId="urn:microsoft.com/office/officeart/2005/8/layout/cycle2"/>
    <dgm:cxn modelId="{8A810E1C-B193-4FE8-AC1F-4A4FDF225431}" type="presParOf" srcId="{34231130-2159-4A51-993C-6CFE38B04B6B}" destId="{507CF8A2-F127-46F6-A3C8-96D774CF8EF5}" srcOrd="23" destOrd="0" presId="urn:microsoft.com/office/officeart/2005/8/layout/cycle2"/>
    <dgm:cxn modelId="{0C525E3D-63DB-485B-B706-E9CF24E29430}" type="presParOf" srcId="{507CF8A2-F127-46F6-A3C8-96D774CF8EF5}" destId="{6061FC83-5805-4F93-9E14-37D96E3555A2}" srcOrd="0" destOrd="0" presId="urn:microsoft.com/office/officeart/2005/8/layout/cycle2"/>
    <dgm:cxn modelId="{F8ABE768-4AF9-4BFC-93B9-F7AE43C69A9B}" type="presParOf" srcId="{34231130-2159-4A51-993C-6CFE38B04B6B}" destId="{17EEBAD8-0A7E-473C-9370-D3B38ACD92C5}" srcOrd="24" destOrd="0" presId="urn:microsoft.com/office/officeart/2005/8/layout/cycle2"/>
    <dgm:cxn modelId="{AD947313-E1B5-4647-B415-874BD422352F}" type="presParOf" srcId="{34231130-2159-4A51-993C-6CFE38B04B6B}" destId="{7CBED5F7-7216-4ABB-86AA-A0056DA79187}" srcOrd="25" destOrd="0" presId="urn:microsoft.com/office/officeart/2005/8/layout/cycle2"/>
    <dgm:cxn modelId="{67E24DCA-77A3-40AC-B0ED-9729223429CE}" type="presParOf" srcId="{7CBED5F7-7216-4ABB-86AA-A0056DA79187}" destId="{A56813E7-6DC2-412E-BF7B-9355E5BADDF9}" srcOrd="0" destOrd="0" presId="urn:microsoft.com/office/officeart/2005/8/layout/cycle2"/>
    <dgm:cxn modelId="{36A12C3D-3D97-4ED9-B458-DF02569D234C}" type="presParOf" srcId="{34231130-2159-4A51-993C-6CFE38B04B6B}" destId="{76E3E2A4-379B-46E4-997E-E9B3797B9171}" srcOrd="26" destOrd="0" presId="urn:microsoft.com/office/officeart/2005/8/layout/cycle2"/>
    <dgm:cxn modelId="{E7A710E2-69F2-4C8F-9E48-EA61BAB8D95A}" type="presParOf" srcId="{34231130-2159-4A51-993C-6CFE38B04B6B}" destId="{678C6387-BBC8-4381-8810-66FD6A96457C}" srcOrd="27" destOrd="0" presId="urn:microsoft.com/office/officeart/2005/8/layout/cycle2"/>
    <dgm:cxn modelId="{C6237A27-C17B-4FD7-87AA-E6A8245DB64B}" type="presParOf" srcId="{678C6387-BBC8-4381-8810-66FD6A96457C}" destId="{E465E303-6E38-4B14-BC51-26B75DD7C939}" srcOrd="0" destOrd="0" presId="urn:microsoft.com/office/officeart/2005/8/layout/cycle2"/>
    <dgm:cxn modelId="{75D3C6A5-58E1-418B-BD14-DBA38F91271B}" type="presParOf" srcId="{34231130-2159-4A51-993C-6CFE38B04B6B}" destId="{8AFC9C62-99F5-4E05-B683-112D0388A9F2}" srcOrd="28" destOrd="0" presId="urn:microsoft.com/office/officeart/2005/8/layout/cycle2"/>
    <dgm:cxn modelId="{58407DEA-BD52-4BC7-B85A-2540F656EDB4}" type="presParOf" srcId="{34231130-2159-4A51-993C-6CFE38B04B6B}" destId="{1DB35562-E3CA-46D5-BDE7-4D8784CBE763}" srcOrd="29" destOrd="0" presId="urn:microsoft.com/office/officeart/2005/8/layout/cycle2"/>
    <dgm:cxn modelId="{184280DC-1ED9-4731-9EC3-9F0D9562D822}" type="presParOf" srcId="{1DB35562-E3CA-46D5-BDE7-4D8784CBE763}" destId="{8E357C89-A6E1-43CD-81A7-332FF89A869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2100716" y="161874"/>
          <a:ext cx="147342" cy="147342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122294" y="183452"/>
        <a:ext cx="104186" cy="104186"/>
      </dsp:txXfrm>
    </dsp:sp>
    <dsp:sp modelId="{E1DFDD4B-8040-4A42-8646-A178EF39B15B}">
      <dsp:nvSpPr>
        <dsp:cNvPr id="0" name=""/>
        <dsp:cNvSpPr/>
      </dsp:nvSpPr>
      <dsp:spPr>
        <a:xfrm rot="720000">
          <a:off x="2373489" y="229740"/>
          <a:ext cx="121042" cy="121978"/>
        </a:xfrm>
        <a:prstGeom prst="flowChartConnector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373886" y="250361"/>
        <a:ext cx="84729" cy="73186"/>
      </dsp:txXfrm>
    </dsp:sp>
    <dsp:sp modelId="{CF3BBED9-EE12-4C06-B9E3-BE1D4761BD27}">
      <dsp:nvSpPr>
        <dsp:cNvPr id="0" name=""/>
        <dsp:cNvSpPr/>
      </dsp:nvSpPr>
      <dsp:spPr>
        <a:xfrm>
          <a:off x="2631563" y="274709"/>
          <a:ext cx="147342" cy="147342"/>
        </a:xfrm>
        <a:prstGeom prst="ellipse">
          <a:avLst/>
        </a:prstGeom>
        <a:solidFill>
          <a:schemeClr val="accent2">
            <a:shade val="80000"/>
            <a:hueOff val="-34387"/>
            <a:satOff val="726"/>
            <a:lumOff val="19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653141" y="296287"/>
        <a:ext cx="104186" cy="104186"/>
      </dsp:txXfrm>
    </dsp:sp>
    <dsp:sp modelId="{72639C4E-76A6-48F8-AA9E-1658A86AA337}">
      <dsp:nvSpPr>
        <dsp:cNvPr id="0" name=""/>
        <dsp:cNvSpPr/>
      </dsp:nvSpPr>
      <dsp:spPr>
        <a:xfrm rot="2160000">
          <a:off x="2859445" y="443402"/>
          <a:ext cx="121042" cy="121978"/>
        </a:xfrm>
        <a:prstGeom prst="flowChartConnector">
          <a:avLst/>
        </a:prstGeom>
        <a:solidFill>
          <a:schemeClr val="accent2">
            <a:shade val="90000"/>
            <a:hueOff val="-34389"/>
            <a:satOff val="173"/>
            <a:lumOff val="17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862913" y="457126"/>
        <a:ext cx="84729" cy="73186"/>
      </dsp:txXfrm>
    </dsp:sp>
    <dsp:sp modelId="{BDB1AAD0-5CFE-45BA-BE9E-6766C657F5DA}">
      <dsp:nvSpPr>
        <dsp:cNvPr id="0" name=""/>
        <dsp:cNvSpPr/>
      </dsp:nvSpPr>
      <dsp:spPr>
        <a:xfrm>
          <a:off x="3070621" y="593703"/>
          <a:ext cx="147342" cy="147342"/>
        </a:xfrm>
        <a:prstGeom prst="ellipse">
          <a:avLst/>
        </a:prstGeom>
        <a:solidFill>
          <a:schemeClr val="accent2">
            <a:shade val="80000"/>
            <a:hueOff val="-68774"/>
            <a:satOff val="1452"/>
            <a:lumOff val="3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092199" y="615281"/>
        <a:ext cx="104186" cy="104186"/>
      </dsp:txXfrm>
    </dsp:sp>
    <dsp:sp modelId="{D6C8E6AA-AE72-4610-8881-4B9E63D00A5A}">
      <dsp:nvSpPr>
        <dsp:cNvPr id="0" name=""/>
        <dsp:cNvSpPr/>
      </dsp:nvSpPr>
      <dsp:spPr>
        <a:xfrm rot="3600000">
          <a:off x="3216483" y="836248"/>
          <a:ext cx="121042" cy="121978"/>
        </a:xfrm>
        <a:prstGeom prst="flowChartConnector">
          <a:avLst/>
        </a:prstGeom>
        <a:solidFill>
          <a:schemeClr val="accent2">
            <a:shade val="90000"/>
            <a:hueOff val="-68779"/>
            <a:satOff val="345"/>
            <a:lumOff val="34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225561" y="844920"/>
        <a:ext cx="84729" cy="73186"/>
      </dsp:txXfrm>
    </dsp:sp>
    <dsp:sp modelId="{DE7C8293-37A4-4059-9824-1F16D3C949EB}">
      <dsp:nvSpPr>
        <dsp:cNvPr id="0" name=""/>
        <dsp:cNvSpPr/>
      </dsp:nvSpPr>
      <dsp:spPr>
        <a:xfrm>
          <a:off x="3341974" y="1063700"/>
          <a:ext cx="147342" cy="147342"/>
        </a:xfrm>
        <a:prstGeom prst="ellipse">
          <a:avLst/>
        </a:prstGeom>
        <a:solidFill>
          <a:schemeClr val="accent2">
            <a:shade val="80000"/>
            <a:hueOff val="-103160"/>
            <a:satOff val="2178"/>
            <a:lumOff val="58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363552" y="1085278"/>
        <a:ext cx="104186" cy="104186"/>
      </dsp:txXfrm>
    </dsp:sp>
    <dsp:sp modelId="{95E4E102-0882-4F0A-9073-E7153BF57AB0}">
      <dsp:nvSpPr>
        <dsp:cNvPr id="0" name=""/>
        <dsp:cNvSpPr/>
      </dsp:nvSpPr>
      <dsp:spPr>
        <a:xfrm rot="5040000">
          <a:off x="3382869" y="1340351"/>
          <a:ext cx="121042" cy="121978"/>
        </a:xfrm>
        <a:prstGeom prst="flowChartConnector">
          <a:avLst/>
        </a:prstGeom>
        <a:solidFill>
          <a:schemeClr val="accent2">
            <a:shade val="90000"/>
            <a:hueOff val="-103168"/>
            <a:satOff val="518"/>
            <a:lumOff val="51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399128" y="1346690"/>
        <a:ext cx="84729" cy="73186"/>
      </dsp:txXfrm>
    </dsp:sp>
    <dsp:sp modelId="{510B3DFC-B610-4EF9-BE9D-9EB6F3D690B5}">
      <dsp:nvSpPr>
        <dsp:cNvPr id="0" name=""/>
        <dsp:cNvSpPr/>
      </dsp:nvSpPr>
      <dsp:spPr>
        <a:xfrm>
          <a:off x="3398703" y="1603433"/>
          <a:ext cx="147342" cy="147342"/>
        </a:xfrm>
        <a:prstGeom prst="ellipse">
          <a:avLst/>
        </a:prstGeom>
        <a:solidFill>
          <a:schemeClr val="accent2">
            <a:shade val="80000"/>
            <a:hueOff val="-137547"/>
            <a:satOff val="2905"/>
            <a:lumOff val="7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420281" y="1625011"/>
        <a:ext cx="104186" cy="104186"/>
      </dsp:txXfrm>
    </dsp:sp>
    <dsp:sp modelId="{0365F1FC-A790-4B2C-BF24-FA3D17DC331B}">
      <dsp:nvSpPr>
        <dsp:cNvPr id="0" name=""/>
        <dsp:cNvSpPr/>
      </dsp:nvSpPr>
      <dsp:spPr>
        <a:xfrm rot="6480000">
          <a:off x="3329833" y="1868547"/>
          <a:ext cx="121042" cy="121978"/>
        </a:xfrm>
        <a:prstGeom prst="flowChartConnector">
          <a:avLst/>
        </a:prstGeom>
        <a:solidFill>
          <a:schemeClr val="accent2">
            <a:shade val="90000"/>
            <a:hueOff val="-137558"/>
            <a:satOff val="690"/>
            <a:lumOff val="69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3353600" y="1875675"/>
        <a:ext cx="84729" cy="73186"/>
      </dsp:txXfrm>
    </dsp:sp>
    <dsp:sp modelId="{87C9B8DB-4CA8-41CE-A40D-2721792582AA}">
      <dsp:nvSpPr>
        <dsp:cNvPr id="0" name=""/>
        <dsp:cNvSpPr/>
      </dsp:nvSpPr>
      <dsp:spPr>
        <a:xfrm>
          <a:off x="3230997" y="2119578"/>
          <a:ext cx="147342" cy="147342"/>
        </a:xfrm>
        <a:prstGeom prst="ellipse">
          <a:avLst/>
        </a:prstGeom>
        <a:solidFill>
          <a:schemeClr val="accent2">
            <a:shade val="80000"/>
            <a:hueOff val="-171934"/>
            <a:satOff val="3631"/>
            <a:lumOff val="9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252575" y="2141156"/>
        <a:ext cx="104186" cy="104186"/>
      </dsp:txXfrm>
    </dsp:sp>
    <dsp:sp modelId="{15C5F042-606B-4A64-822C-D84B9F38683D}">
      <dsp:nvSpPr>
        <dsp:cNvPr id="0" name=""/>
        <dsp:cNvSpPr/>
      </dsp:nvSpPr>
      <dsp:spPr>
        <a:xfrm rot="7920000">
          <a:off x="3066545" y="2329507"/>
          <a:ext cx="121042" cy="121978"/>
        </a:xfrm>
        <a:prstGeom prst="flowChartConnector">
          <a:avLst/>
        </a:prstGeom>
        <a:solidFill>
          <a:schemeClr val="accent2">
            <a:shade val="90000"/>
            <a:hueOff val="-171947"/>
            <a:satOff val="863"/>
            <a:lumOff val="86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3096851" y="2340410"/>
        <a:ext cx="84729" cy="73186"/>
      </dsp:txXfrm>
    </dsp:sp>
    <dsp:sp modelId="{ECC26B77-F07E-4B8B-A0C5-FE97497B7C56}">
      <dsp:nvSpPr>
        <dsp:cNvPr id="0" name=""/>
        <dsp:cNvSpPr/>
      </dsp:nvSpPr>
      <dsp:spPr>
        <a:xfrm>
          <a:off x="2867856" y="2522887"/>
          <a:ext cx="147342" cy="147342"/>
        </a:xfrm>
        <a:prstGeom prst="ellipse">
          <a:avLst/>
        </a:prstGeom>
        <a:solidFill>
          <a:schemeClr val="accent2">
            <a:shade val="80000"/>
            <a:hueOff val="-206321"/>
            <a:satOff val="4357"/>
            <a:lumOff val="116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889434" y="2544465"/>
        <a:ext cx="104186" cy="104186"/>
      </dsp:txXfrm>
    </dsp:sp>
    <dsp:sp modelId="{33E8E99A-FF33-4CC7-9B41-08CDA958C049}">
      <dsp:nvSpPr>
        <dsp:cNvPr id="0" name=""/>
        <dsp:cNvSpPr/>
      </dsp:nvSpPr>
      <dsp:spPr>
        <a:xfrm rot="9360000">
          <a:off x="2638531" y="2643526"/>
          <a:ext cx="121042" cy="121978"/>
        </a:xfrm>
        <a:prstGeom prst="flowChartConnector">
          <a:avLst/>
        </a:prstGeom>
        <a:solidFill>
          <a:schemeClr val="accent2">
            <a:shade val="90000"/>
            <a:hueOff val="-206337"/>
            <a:satOff val="1035"/>
            <a:lumOff val="10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673274" y="2660537"/>
        <a:ext cx="84729" cy="73186"/>
      </dsp:txXfrm>
    </dsp:sp>
    <dsp:sp modelId="{29C0D01F-0D01-415A-8289-953C3A7AE96D}">
      <dsp:nvSpPr>
        <dsp:cNvPr id="0" name=""/>
        <dsp:cNvSpPr/>
      </dsp:nvSpPr>
      <dsp:spPr>
        <a:xfrm>
          <a:off x="2372069" y="2743625"/>
          <a:ext cx="147342" cy="147342"/>
        </a:xfrm>
        <a:prstGeom prst="ellipse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393647" y="2765203"/>
        <a:ext cx="104186" cy="104186"/>
      </dsp:txXfrm>
    </dsp:sp>
    <dsp:sp modelId="{BB29DE47-DC6F-4726-8C1A-55CAB2538C9C}">
      <dsp:nvSpPr>
        <dsp:cNvPr id="0" name=""/>
        <dsp:cNvSpPr/>
      </dsp:nvSpPr>
      <dsp:spPr>
        <a:xfrm rot="10800000">
          <a:off x="2119797" y="2756307"/>
          <a:ext cx="121042" cy="121978"/>
        </a:xfrm>
        <a:prstGeom prst="flowChartConnector">
          <a:avLst/>
        </a:prstGeom>
        <a:solidFill>
          <a:schemeClr val="accent2">
            <a:shade val="90000"/>
            <a:hueOff val="-240726"/>
            <a:satOff val="1208"/>
            <a:lumOff val="121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156110" y="2780703"/>
        <a:ext cx="84729" cy="73186"/>
      </dsp:txXfrm>
    </dsp:sp>
    <dsp:sp modelId="{0A20A109-25CD-452F-AB00-F34BB4D4C24B}">
      <dsp:nvSpPr>
        <dsp:cNvPr id="0" name=""/>
        <dsp:cNvSpPr/>
      </dsp:nvSpPr>
      <dsp:spPr>
        <a:xfrm>
          <a:off x="1829363" y="2743625"/>
          <a:ext cx="147342" cy="147342"/>
        </a:xfrm>
        <a:prstGeom prst="ellipse">
          <a:avLst/>
        </a:prstGeom>
        <a:solidFill>
          <a:schemeClr val="accent2">
            <a:shade val="80000"/>
            <a:hueOff val="-275094"/>
            <a:satOff val="5809"/>
            <a:lumOff val="154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50941" y="2765203"/>
        <a:ext cx="104186" cy="104186"/>
      </dsp:txXfrm>
    </dsp:sp>
    <dsp:sp modelId="{511F7FCA-4908-4BA2-942E-70CB59D938BB}">
      <dsp:nvSpPr>
        <dsp:cNvPr id="0" name=""/>
        <dsp:cNvSpPr/>
      </dsp:nvSpPr>
      <dsp:spPr>
        <a:xfrm rot="12240000">
          <a:off x="1600038" y="2648350"/>
          <a:ext cx="121042" cy="121978"/>
        </a:xfrm>
        <a:prstGeom prst="flowChartConnector">
          <a:avLst/>
        </a:prstGeom>
        <a:solidFill>
          <a:schemeClr val="accent2">
            <a:shade val="90000"/>
            <a:hueOff val="-275115"/>
            <a:satOff val="1381"/>
            <a:lumOff val="13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634781" y="2680131"/>
        <a:ext cx="84729" cy="73186"/>
      </dsp:txXfrm>
    </dsp:sp>
    <dsp:sp modelId="{D2E2C498-8717-4D98-A8A1-67CD2EA75C05}">
      <dsp:nvSpPr>
        <dsp:cNvPr id="0" name=""/>
        <dsp:cNvSpPr/>
      </dsp:nvSpPr>
      <dsp:spPr>
        <a:xfrm>
          <a:off x="1333577" y="2522887"/>
          <a:ext cx="147342" cy="147342"/>
        </a:xfrm>
        <a:prstGeom prst="ellipse">
          <a:avLst/>
        </a:prstGeom>
        <a:solidFill>
          <a:schemeClr val="accent2">
            <a:shade val="80000"/>
            <a:hueOff val="-309481"/>
            <a:satOff val="6535"/>
            <a:lumOff val="17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355155" y="2544465"/>
        <a:ext cx="104186" cy="104186"/>
      </dsp:txXfrm>
    </dsp:sp>
    <dsp:sp modelId="{B93C17BE-3AA4-4CB4-AF63-5600A9B6F607}">
      <dsp:nvSpPr>
        <dsp:cNvPr id="0" name=""/>
        <dsp:cNvSpPr/>
      </dsp:nvSpPr>
      <dsp:spPr>
        <a:xfrm rot="13680000">
          <a:off x="1169125" y="2338321"/>
          <a:ext cx="121042" cy="121978"/>
        </a:xfrm>
        <a:prstGeom prst="flowChartConnector">
          <a:avLst/>
        </a:prstGeom>
        <a:solidFill>
          <a:schemeClr val="accent2">
            <a:shade val="90000"/>
            <a:hueOff val="-309505"/>
            <a:satOff val="1553"/>
            <a:lumOff val="15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199431" y="2376210"/>
        <a:ext cx="84729" cy="73186"/>
      </dsp:txXfrm>
    </dsp:sp>
    <dsp:sp modelId="{4D2A4D75-B769-4050-8BDF-6BF3EC4D0999}">
      <dsp:nvSpPr>
        <dsp:cNvPr id="0" name=""/>
        <dsp:cNvSpPr/>
      </dsp:nvSpPr>
      <dsp:spPr>
        <a:xfrm>
          <a:off x="970435" y="2119578"/>
          <a:ext cx="147342" cy="147342"/>
        </a:xfrm>
        <a:prstGeom prst="ellipse">
          <a:avLst/>
        </a:prstGeom>
        <a:solidFill>
          <a:schemeClr val="accent2">
            <a:shade val="80000"/>
            <a:hueOff val="-343868"/>
            <a:satOff val="7261"/>
            <a:lumOff val="19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92013" y="2141156"/>
        <a:ext cx="104186" cy="104186"/>
      </dsp:txXfrm>
    </dsp:sp>
    <dsp:sp modelId="{86064361-902D-46C6-A840-3BB2882FF88B}">
      <dsp:nvSpPr>
        <dsp:cNvPr id="0" name=""/>
        <dsp:cNvSpPr/>
      </dsp:nvSpPr>
      <dsp:spPr>
        <a:xfrm rot="15120000">
          <a:off x="901566" y="1879828"/>
          <a:ext cx="121042" cy="121978"/>
        </a:xfrm>
        <a:prstGeom prst="flowChartConnector">
          <a:avLst/>
        </a:prstGeom>
        <a:solidFill>
          <a:schemeClr val="accent2">
            <a:shade val="90000"/>
            <a:hueOff val="-343894"/>
            <a:satOff val="1726"/>
            <a:lumOff val="173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925333" y="1921492"/>
        <a:ext cx="84729" cy="73186"/>
      </dsp:txXfrm>
    </dsp:sp>
    <dsp:sp modelId="{205B2F49-1629-4FF8-80D4-6E33391594E7}">
      <dsp:nvSpPr>
        <dsp:cNvPr id="0" name=""/>
        <dsp:cNvSpPr/>
      </dsp:nvSpPr>
      <dsp:spPr>
        <a:xfrm>
          <a:off x="802730" y="1603433"/>
          <a:ext cx="147342" cy="147342"/>
        </a:xfrm>
        <a:prstGeom prst="ellipse">
          <a:avLst/>
        </a:prstGeom>
        <a:solidFill>
          <a:schemeClr val="accent2">
            <a:shade val="80000"/>
            <a:hueOff val="-378255"/>
            <a:satOff val="7988"/>
            <a:lumOff val="21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24308" y="1625011"/>
        <a:ext cx="104186" cy="104186"/>
      </dsp:txXfrm>
    </dsp:sp>
    <dsp:sp modelId="{507CF8A2-F127-46F6-A3C8-96D774CF8EF5}">
      <dsp:nvSpPr>
        <dsp:cNvPr id="0" name=""/>
        <dsp:cNvSpPr/>
      </dsp:nvSpPr>
      <dsp:spPr>
        <a:xfrm rot="16560000">
          <a:off x="843625" y="1352147"/>
          <a:ext cx="121042" cy="121978"/>
        </a:xfrm>
        <a:prstGeom prst="flowChartConnector">
          <a:avLst/>
        </a:prstGeom>
        <a:solidFill>
          <a:schemeClr val="accent2">
            <a:shade val="90000"/>
            <a:hueOff val="-378284"/>
            <a:satOff val="1898"/>
            <a:lumOff val="190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59884" y="1394600"/>
        <a:ext cx="84729" cy="73186"/>
      </dsp:txXfrm>
    </dsp:sp>
    <dsp:sp modelId="{17EEBAD8-0A7E-473C-9370-D3B38ACD92C5}">
      <dsp:nvSpPr>
        <dsp:cNvPr id="0" name=""/>
        <dsp:cNvSpPr/>
      </dsp:nvSpPr>
      <dsp:spPr>
        <a:xfrm>
          <a:off x="859458" y="1063700"/>
          <a:ext cx="147342" cy="147342"/>
        </a:xfrm>
        <a:prstGeom prst="ellipse">
          <a:avLst/>
        </a:prstGeom>
        <a:solidFill>
          <a:schemeClr val="accent2">
            <a:shade val="80000"/>
            <a:hueOff val="-412641"/>
            <a:satOff val="8714"/>
            <a:lumOff val="232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81036" y="1085278"/>
        <a:ext cx="104186" cy="104186"/>
      </dsp:txXfrm>
    </dsp:sp>
    <dsp:sp modelId="{7CBED5F7-7216-4ABB-86AA-A0056DA79187}">
      <dsp:nvSpPr>
        <dsp:cNvPr id="0" name=""/>
        <dsp:cNvSpPr/>
      </dsp:nvSpPr>
      <dsp:spPr>
        <a:xfrm rot="18000000">
          <a:off x="1005320" y="846520"/>
          <a:ext cx="121042" cy="121978"/>
        </a:xfrm>
        <a:prstGeom prst="flowChartConnector">
          <a:avLst/>
        </a:prstGeom>
        <a:solidFill>
          <a:schemeClr val="accent2">
            <a:shade val="90000"/>
            <a:hueOff val="-412673"/>
            <a:satOff val="2071"/>
            <a:lumOff val="20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14398" y="886640"/>
        <a:ext cx="84729" cy="73186"/>
      </dsp:txXfrm>
    </dsp:sp>
    <dsp:sp modelId="{76E3E2A4-379B-46E4-997E-E9B3797B9171}">
      <dsp:nvSpPr>
        <dsp:cNvPr id="0" name=""/>
        <dsp:cNvSpPr/>
      </dsp:nvSpPr>
      <dsp:spPr>
        <a:xfrm>
          <a:off x="1130811" y="593703"/>
          <a:ext cx="147342" cy="147342"/>
        </a:xfrm>
        <a:prstGeom prst="ellipse">
          <a:avLst/>
        </a:prstGeom>
        <a:solidFill>
          <a:schemeClr val="accent2">
            <a:shade val="80000"/>
            <a:hueOff val="-447028"/>
            <a:satOff val="9440"/>
            <a:lumOff val="2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52389" y="615281"/>
        <a:ext cx="104186" cy="104186"/>
      </dsp:txXfrm>
    </dsp:sp>
    <dsp:sp modelId="{678C6387-BBC8-4381-8810-66FD6A96457C}">
      <dsp:nvSpPr>
        <dsp:cNvPr id="0" name=""/>
        <dsp:cNvSpPr/>
      </dsp:nvSpPr>
      <dsp:spPr>
        <a:xfrm rot="19440000">
          <a:off x="1358693" y="450374"/>
          <a:ext cx="121042" cy="121978"/>
        </a:xfrm>
        <a:prstGeom prst="flowChartConnector">
          <a:avLst/>
        </a:prstGeom>
        <a:solidFill>
          <a:schemeClr val="accent2">
            <a:shade val="90000"/>
            <a:hueOff val="-447063"/>
            <a:satOff val="2243"/>
            <a:lumOff val="22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362161" y="485442"/>
        <a:ext cx="84729" cy="73186"/>
      </dsp:txXfrm>
    </dsp:sp>
    <dsp:sp modelId="{8AFC9C62-99F5-4E05-B683-112D0388A9F2}">
      <dsp:nvSpPr>
        <dsp:cNvPr id="0" name=""/>
        <dsp:cNvSpPr/>
      </dsp:nvSpPr>
      <dsp:spPr>
        <a:xfrm>
          <a:off x="1569870" y="274709"/>
          <a:ext cx="147342" cy="147342"/>
        </a:xfrm>
        <a:prstGeom prst="ellipse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91448" y="296287"/>
        <a:ext cx="104186" cy="104186"/>
      </dsp:txXfrm>
    </dsp:sp>
    <dsp:sp modelId="{1DB35562-E3CA-46D5-BDE7-4D8784CBE763}">
      <dsp:nvSpPr>
        <dsp:cNvPr id="0" name=""/>
        <dsp:cNvSpPr/>
      </dsp:nvSpPr>
      <dsp:spPr>
        <a:xfrm rot="20880000">
          <a:off x="1842642" y="232206"/>
          <a:ext cx="121042" cy="121978"/>
        </a:xfrm>
        <a:prstGeom prst="flowChartConnector">
          <a:avLst/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43039" y="260377"/>
        <a:ext cx="84729" cy="731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602796" y="49064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09364" y="55632"/>
        <a:ext cx="31713" cy="31713"/>
      </dsp:txXfrm>
    </dsp:sp>
    <dsp:sp modelId="{E1DFDD4B-8040-4A42-8646-A178EF39B15B}">
      <dsp:nvSpPr>
        <dsp:cNvPr id="0" name=""/>
        <dsp:cNvSpPr/>
      </dsp:nvSpPr>
      <dsp:spPr>
        <a:xfrm rot="720000">
          <a:off x="685795" y="69712"/>
          <a:ext cx="36815" cy="37129"/>
        </a:xfrm>
        <a:prstGeom prst="flowChartConnector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85916" y="75990"/>
        <a:ext cx="25771" cy="22277"/>
      </dsp:txXfrm>
    </dsp:sp>
    <dsp:sp modelId="{CF3BBED9-EE12-4C06-B9E3-BE1D4761BD27}">
      <dsp:nvSpPr>
        <dsp:cNvPr id="0" name=""/>
        <dsp:cNvSpPr/>
      </dsp:nvSpPr>
      <dsp:spPr>
        <a:xfrm>
          <a:off x="764290" y="83390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70858" y="89958"/>
        <a:ext cx="31713" cy="31713"/>
      </dsp:txXfrm>
    </dsp:sp>
    <dsp:sp modelId="{72639C4E-76A6-48F8-AA9E-1658A86AA337}">
      <dsp:nvSpPr>
        <dsp:cNvPr id="0" name=""/>
        <dsp:cNvSpPr/>
      </dsp:nvSpPr>
      <dsp:spPr>
        <a:xfrm rot="2160000">
          <a:off x="833633" y="134713"/>
          <a:ext cx="36815" cy="37129"/>
        </a:xfrm>
        <a:prstGeom prst="flowChartConnector">
          <a:avLst/>
        </a:prstGeom>
        <a:solidFill>
          <a:schemeClr val="accent4">
            <a:shade val="90000"/>
            <a:hueOff val="-45298"/>
            <a:satOff val="0"/>
            <a:lumOff val="27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34688" y="138893"/>
        <a:ext cx="25771" cy="22277"/>
      </dsp:txXfrm>
    </dsp:sp>
    <dsp:sp modelId="{BDB1AAD0-5CFE-45BA-BE9E-6766C657F5DA}">
      <dsp:nvSpPr>
        <dsp:cNvPr id="0" name=""/>
        <dsp:cNvSpPr/>
      </dsp:nvSpPr>
      <dsp:spPr>
        <a:xfrm>
          <a:off x="897860" y="180435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04428" y="187003"/>
        <a:ext cx="31713" cy="31713"/>
      </dsp:txXfrm>
    </dsp:sp>
    <dsp:sp modelId="{D6C8E6AA-AE72-4610-8881-4B9E63D00A5A}">
      <dsp:nvSpPr>
        <dsp:cNvPr id="0" name=""/>
        <dsp:cNvSpPr/>
      </dsp:nvSpPr>
      <dsp:spPr>
        <a:xfrm rot="3600000">
          <a:off x="942251" y="254224"/>
          <a:ext cx="36815" cy="37129"/>
        </a:xfrm>
        <a:prstGeom prst="flowChartConnector">
          <a:avLst/>
        </a:prstGeom>
        <a:solidFill>
          <a:schemeClr val="accent4">
            <a:shade val="90000"/>
            <a:hueOff val="-90595"/>
            <a:satOff val="0"/>
            <a:lumOff val="55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45012" y="256868"/>
        <a:ext cx="25771" cy="22277"/>
      </dsp:txXfrm>
    </dsp:sp>
    <dsp:sp modelId="{DE7C8293-37A4-4059-9824-1F16D3C949EB}">
      <dsp:nvSpPr>
        <dsp:cNvPr id="0" name=""/>
        <dsp:cNvSpPr/>
      </dsp:nvSpPr>
      <dsp:spPr>
        <a:xfrm>
          <a:off x="980411" y="323417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86979" y="329985"/>
        <a:ext cx="31713" cy="31713"/>
      </dsp:txXfrm>
    </dsp:sp>
    <dsp:sp modelId="{95E4E102-0882-4F0A-9073-E7153BF57AB0}">
      <dsp:nvSpPr>
        <dsp:cNvPr id="0" name=""/>
        <dsp:cNvSpPr/>
      </dsp:nvSpPr>
      <dsp:spPr>
        <a:xfrm rot="5040000">
          <a:off x="992868" y="407582"/>
          <a:ext cx="36815" cy="37129"/>
        </a:xfrm>
        <a:prstGeom prst="flowChartConnector">
          <a:avLst/>
        </a:prstGeom>
        <a:solidFill>
          <a:schemeClr val="accent4">
            <a:shade val="90000"/>
            <a:hueOff val="-135893"/>
            <a:satOff val="0"/>
            <a:lumOff val="8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97813" y="409516"/>
        <a:ext cx="25771" cy="22277"/>
      </dsp:txXfrm>
    </dsp:sp>
    <dsp:sp modelId="{510B3DFC-B610-4EF9-BE9D-9EB6F3D690B5}">
      <dsp:nvSpPr>
        <dsp:cNvPr id="0" name=""/>
        <dsp:cNvSpPr/>
      </dsp:nvSpPr>
      <dsp:spPr>
        <a:xfrm>
          <a:off x="997669" y="487615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 dirty="0">
            <a:noFill/>
          </a:endParaRPr>
        </a:p>
      </dsp:txBody>
      <dsp:txXfrm>
        <a:off x="1004237" y="494183"/>
        <a:ext cx="31713" cy="31713"/>
      </dsp:txXfrm>
    </dsp:sp>
    <dsp:sp modelId="{0365F1FC-A790-4B2C-BF24-FA3D17DC331B}">
      <dsp:nvSpPr>
        <dsp:cNvPr id="0" name=""/>
        <dsp:cNvSpPr/>
      </dsp:nvSpPr>
      <dsp:spPr>
        <a:xfrm rot="6480000">
          <a:off x="976734" y="568270"/>
          <a:ext cx="36815" cy="37129"/>
        </a:xfrm>
        <a:prstGeom prst="flowChartConnector">
          <a:avLst/>
        </a:prstGeom>
        <a:solidFill>
          <a:schemeClr val="accent4">
            <a:shade val="90000"/>
            <a:hueOff val="-181191"/>
            <a:satOff val="0"/>
            <a:lumOff val="111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983962" y="570444"/>
        <a:ext cx="25771" cy="22277"/>
      </dsp:txXfrm>
    </dsp:sp>
    <dsp:sp modelId="{87C9B8DB-4CA8-41CE-A40D-2721792582AA}">
      <dsp:nvSpPr>
        <dsp:cNvPr id="0" name=""/>
        <dsp:cNvSpPr/>
      </dsp:nvSpPr>
      <dsp:spPr>
        <a:xfrm>
          <a:off x="946650" y="644636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53218" y="651204"/>
        <a:ext cx="31713" cy="31713"/>
      </dsp:txXfrm>
    </dsp:sp>
    <dsp:sp modelId="{15C5F042-606B-4A64-822C-D84B9F38683D}">
      <dsp:nvSpPr>
        <dsp:cNvPr id="0" name=""/>
        <dsp:cNvSpPr/>
      </dsp:nvSpPr>
      <dsp:spPr>
        <a:xfrm rot="7920000">
          <a:off x="896636" y="708503"/>
          <a:ext cx="36815" cy="37129"/>
        </a:xfrm>
        <a:prstGeom prst="flowChartConnector">
          <a:avLst/>
        </a:prstGeom>
        <a:solidFill>
          <a:schemeClr val="accent4">
            <a:shade val="90000"/>
            <a:hueOff val="-226489"/>
            <a:satOff val="0"/>
            <a:lumOff val="13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905853" y="711825"/>
        <a:ext cx="25771" cy="22277"/>
      </dsp:txXfrm>
    </dsp:sp>
    <dsp:sp modelId="{ECC26B77-F07E-4B8B-A0C5-FE97497B7C56}">
      <dsp:nvSpPr>
        <dsp:cNvPr id="0" name=""/>
        <dsp:cNvSpPr/>
      </dsp:nvSpPr>
      <dsp:spPr>
        <a:xfrm>
          <a:off x="836175" y="767331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42743" y="773899"/>
        <a:ext cx="31713" cy="31713"/>
      </dsp:txXfrm>
    </dsp:sp>
    <dsp:sp modelId="{33E8E99A-FF33-4CC7-9B41-08CDA958C049}">
      <dsp:nvSpPr>
        <dsp:cNvPr id="0" name=""/>
        <dsp:cNvSpPr/>
      </dsp:nvSpPr>
      <dsp:spPr>
        <a:xfrm rot="9360000">
          <a:off x="766426" y="804034"/>
          <a:ext cx="36815" cy="37129"/>
        </a:xfrm>
        <a:prstGeom prst="flowChartConnector">
          <a:avLst/>
        </a:prstGeom>
        <a:solidFill>
          <a:schemeClr val="accent4">
            <a:shade val="90000"/>
            <a:hueOff val="-271786"/>
            <a:satOff val="0"/>
            <a:lumOff val="167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776993" y="809214"/>
        <a:ext cx="25771" cy="22277"/>
      </dsp:txXfrm>
    </dsp:sp>
    <dsp:sp modelId="{29C0D01F-0D01-415A-8289-953C3A7AE96D}">
      <dsp:nvSpPr>
        <dsp:cNvPr id="0" name=""/>
        <dsp:cNvSpPr/>
      </dsp:nvSpPr>
      <dsp:spPr>
        <a:xfrm>
          <a:off x="685347" y="834484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91915" y="841052"/>
        <a:ext cx="31713" cy="31713"/>
      </dsp:txXfrm>
    </dsp:sp>
    <dsp:sp modelId="{BB29DE47-DC6F-4726-8C1A-55CAB2538C9C}">
      <dsp:nvSpPr>
        <dsp:cNvPr id="0" name=""/>
        <dsp:cNvSpPr/>
      </dsp:nvSpPr>
      <dsp:spPr>
        <a:xfrm rot="10800000">
          <a:off x="608616" y="838344"/>
          <a:ext cx="36815" cy="37129"/>
        </a:xfrm>
        <a:prstGeom prst="flowChartConnector">
          <a:avLst/>
        </a:prstGeom>
        <a:solidFill>
          <a:schemeClr val="accent4">
            <a:shade val="90000"/>
            <a:hueOff val="-317084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619660" y="845770"/>
        <a:ext cx="25771" cy="22277"/>
      </dsp:txXfrm>
    </dsp:sp>
    <dsp:sp modelId="{0A20A109-25CD-452F-AB00-F34BB4D4C24B}">
      <dsp:nvSpPr>
        <dsp:cNvPr id="0" name=""/>
        <dsp:cNvSpPr/>
      </dsp:nvSpPr>
      <dsp:spPr>
        <a:xfrm>
          <a:off x="520245" y="834484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26813" y="841052"/>
        <a:ext cx="31713" cy="31713"/>
      </dsp:txXfrm>
    </dsp:sp>
    <dsp:sp modelId="{511F7FCA-4908-4BA2-942E-70CB59D938BB}">
      <dsp:nvSpPr>
        <dsp:cNvPr id="0" name=""/>
        <dsp:cNvSpPr/>
      </dsp:nvSpPr>
      <dsp:spPr>
        <a:xfrm rot="12240000">
          <a:off x="450495" y="805501"/>
          <a:ext cx="36815" cy="37129"/>
        </a:xfrm>
        <a:prstGeom prst="flowChartConnector">
          <a:avLst/>
        </a:prstGeom>
        <a:solidFill>
          <a:schemeClr val="accent4">
            <a:shade val="90000"/>
            <a:hueOff val="-362382"/>
            <a:satOff val="0"/>
            <a:lumOff val="22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461062" y="815173"/>
        <a:ext cx="25771" cy="22277"/>
      </dsp:txXfrm>
    </dsp:sp>
    <dsp:sp modelId="{D2E2C498-8717-4D98-A8A1-67CD2EA75C05}">
      <dsp:nvSpPr>
        <dsp:cNvPr id="0" name=""/>
        <dsp:cNvSpPr/>
      </dsp:nvSpPr>
      <dsp:spPr>
        <a:xfrm>
          <a:off x="369417" y="767331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75985" y="773899"/>
        <a:ext cx="31713" cy="31713"/>
      </dsp:txXfrm>
    </dsp:sp>
    <dsp:sp modelId="{B93C17BE-3AA4-4CB4-AF63-5600A9B6F607}">
      <dsp:nvSpPr>
        <dsp:cNvPr id="0" name=""/>
        <dsp:cNvSpPr/>
      </dsp:nvSpPr>
      <dsp:spPr>
        <a:xfrm rot="13680000">
          <a:off x="319403" y="711184"/>
          <a:ext cx="36815" cy="37129"/>
        </a:xfrm>
        <a:prstGeom prst="flowChartConnector">
          <a:avLst/>
        </a:prstGeom>
        <a:solidFill>
          <a:schemeClr val="accent4">
            <a:shade val="90000"/>
            <a:hueOff val="-407680"/>
            <a:satOff val="0"/>
            <a:lumOff val="250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328620" y="722714"/>
        <a:ext cx="25771" cy="22277"/>
      </dsp:txXfrm>
    </dsp:sp>
    <dsp:sp modelId="{4D2A4D75-B769-4050-8BDF-6BF3EC4D0999}">
      <dsp:nvSpPr>
        <dsp:cNvPr id="0" name=""/>
        <dsp:cNvSpPr/>
      </dsp:nvSpPr>
      <dsp:spPr>
        <a:xfrm>
          <a:off x="258942" y="644636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65510" y="651204"/>
        <a:ext cx="31713" cy="31713"/>
      </dsp:txXfrm>
    </dsp:sp>
    <dsp:sp modelId="{86064361-902D-46C6-A840-3BB2882FF88B}">
      <dsp:nvSpPr>
        <dsp:cNvPr id="0" name=""/>
        <dsp:cNvSpPr/>
      </dsp:nvSpPr>
      <dsp:spPr>
        <a:xfrm rot="15120000">
          <a:off x="238006" y="571701"/>
          <a:ext cx="36815" cy="37129"/>
        </a:xfrm>
        <a:prstGeom prst="flowChartConnector">
          <a:avLst/>
        </a:prstGeom>
        <a:solidFill>
          <a:schemeClr val="accent4">
            <a:shade val="90000"/>
            <a:hueOff val="-452977"/>
            <a:satOff val="0"/>
            <a:lumOff val="278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45234" y="584379"/>
        <a:ext cx="25771" cy="22277"/>
      </dsp:txXfrm>
    </dsp:sp>
    <dsp:sp modelId="{205B2F49-1629-4FF8-80D4-6E33391594E7}">
      <dsp:nvSpPr>
        <dsp:cNvPr id="0" name=""/>
        <dsp:cNvSpPr/>
      </dsp:nvSpPr>
      <dsp:spPr>
        <a:xfrm>
          <a:off x="207922" y="487615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14490" y="494183"/>
        <a:ext cx="31713" cy="31713"/>
      </dsp:txXfrm>
    </dsp:sp>
    <dsp:sp modelId="{507CF8A2-F127-46F6-A3C8-96D774CF8EF5}">
      <dsp:nvSpPr>
        <dsp:cNvPr id="0" name=""/>
        <dsp:cNvSpPr/>
      </dsp:nvSpPr>
      <dsp:spPr>
        <a:xfrm rot="16560000">
          <a:off x="220380" y="411170"/>
          <a:ext cx="36815" cy="37129"/>
        </a:xfrm>
        <a:prstGeom prst="flowChartConnector">
          <a:avLst/>
        </a:prstGeom>
        <a:solidFill>
          <a:schemeClr val="accent4">
            <a:shade val="90000"/>
            <a:hueOff val="-498275"/>
            <a:satOff val="0"/>
            <a:lumOff val="306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25325" y="424088"/>
        <a:ext cx="25771" cy="22277"/>
      </dsp:txXfrm>
    </dsp:sp>
    <dsp:sp modelId="{17EEBAD8-0A7E-473C-9370-D3B38ACD92C5}">
      <dsp:nvSpPr>
        <dsp:cNvPr id="0" name=""/>
        <dsp:cNvSpPr/>
      </dsp:nvSpPr>
      <dsp:spPr>
        <a:xfrm>
          <a:off x="225180" y="323417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31748" y="329985"/>
        <a:ext cx="31713" cy="31713"/>
      </dsp:txXfrm>
    </dsp:sp>
    <dsp:sp modelId="{7CBED5F7-7216-4ABB-86AA-A0056DA79187}">
      <dsp:nvSpPr>
        <dsp:cNvPr id="0" name=""/>
        <dsp:cNvSpPr/>
      </dsp:nvSpPr>
      <dsp:spPr>
        <a:xfrm rot="18000000">
          <a:off x="269571" y="257348"/>
          <a:ext cx="36815" cy="37129"/>
        </a:xfrm>
        <a:prstGeom prst="flowChartConnector">
          <a:avLst/>
        </a:prstGeom>
        <a:solidFill>
          <a:schemeClr val="accent4">
            <a:shade val="90000"/>
            <a:hueOff val="-543573"/>
            <a:satOff val="0"/>
            <a:lumOff val="33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72332" y="269556"/>
        <a:ext cx="25771" cy="22277"/>
      </dsp:txXfrm>
    </dsp:sp>
    <dsp:sp modelId="{76E3E2A4-379B-46E4-997E-E9B3797B9171}">
      <dsp:nvSpPr>
        <dsp:cNvPr id="0" name=""/>
        <dsp:cNvSpPr/>
      </dsp:nvSpPr>
      <dsp:spPr>
        <a:xfrm>
          <a:off x="307731" y="180435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14299" y="187003"/>
        <a:ext cx="31713" cy="31713"/>
      </dsp:txXfrm>
    </dsp:sp>
    <dsp:sp modelId="{678C6387-BBC8-4381-8810-66FD6A96457C}">
      <dsp:nvSpPr>
        <dsp:cNvPr id="0" name=""/>
        <dsp:cNvSpPr/>
      </dsp:nvSpPr>
      <dsp:spPr>
        <a:xfrm rot="19440000">
          <a:off x="377074" y="136833"/>
          <a:ext cx="36815" cy="37129"/>
        </a:xfrm>
        <a:prstGeom prst="flowChartConnector">
          <a:avLst/>
        </a:prstGeom>
        <a:solidFill>
          <a:schemeClr val="accent4">
            <a:shade val="90000"/>
            <a:hueOff val="-588870"/>
            <a:satOff val="0"/>
            <a:lumOff val="362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78129" y="147505"/>
        <a:ext cx="25771" cy="22277"/>
      </dsp:txXfrm>
    </dsp:sp>
    <dsp:sp modelId="{8AFC9C62-99F5-4E05-B683-112D0388A9F2}">
      <dsp:nvSpPr>
        <dsp:cNvPr id="0" name=""/>
        <dsp:cNvSpPr/>
      </dsp:nvSpPr>
      <dsp:spPr>
        <a:xfrm>
          <a:off x="441302" y="83390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47870" y="89958"/>
        <a:ext cx="31713" cy="31713"/>
      </dsp:txXfrm>
    </dsp:sp>
    <dsp:sp modelId="{1DB35562-E3CA-46D5-BDE7-4D8784CBE763}">
      <dsp:nvSpPr>
        <dsp:cNvPr id="0" name=""/>
        <dsp:cNvSpPr/>
      </dsp:nvSpPr>
      <dsp:spPr>
        <a:xfrm rot="20880000">
          <a:off x="524301" y="70462"/>
          <a:ext cx="36815" cy="37129"/>
        </a:xfrm>
        <a:prstGeom prst="flowChartConnector">
          <a:avLst/>
        </a:prstGeom>
        <a:solidFill>
          <a:schemeClr val="accent4">
            <a:shade val="90000"/>
            <a:hueOff val="-634168"/>
            <a:satOff val="0"/>
            <a:lumOff val="390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24422" y="79036"/>
        <a:ext cx="25771" cy="222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1891701" y="139632"/>
          <a:ext cx="126735" cy="126735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910261" y="158192"/>
        <a:ext cx="89615" cy="89615"/>
      </dsp:txXfrm>
    </dsp:sp>
    <dsp:sp modelId="{E1DFDD4B-8040-4A42-8646-A178EF39B15B}">
      <dsp:nvSpPr>
        <dsp:cNvPr id="0" name=""/>
        <dsp:cNvSpPr/>
      </dsp:nvSpPr>
      <dsp:spPr>
        <a:xfrm rot="720000">
          <a:off x="2126191" y="197965"/>
          <a:ext cx="103986" cy="104918"/>
        </a:xfrm>
        <a:prstGeom prst="flowChartConnector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126532" y="215706"/>
        <a:ext cx="72790" cy="62950"/>
      </dsp:txXfrm>
    </dsp:sp>
    <dsp:sp modelId="{CF3BBED9-EE12-4C06-B9E3-BE1D4761BD27}">
      <dsp:nvSpPr>
        <dsp:cNvPr id="0" name=""/>
        <dsp:cNvSpPr/>
      </dsp:nvSpPr>
      <dsp:spPr>
        <a:xfrm>
          <a:off x="2347898" y="236599"/>
          <a:ext cx="126735" cy="126735"/>
        </a:xfrm>
        <a:prstGeom prst="ellipse">
          <a:avLst/>
        </a:prstGeom>
        <a:solidFill>
          <a:schemeClr val="accent2">
            <a:shade val="80000"/>
            <a:hueOff val="-34387"/>
            <a:satOff val="726"/>
            <a:lumOff val="19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366458" y="255159"/>
        <a:ext cx="89615" cy="89615"/>
      </dsp:txXfrm>
    </dsp:sp>
    <dsp:sp modelId="{72639C4E-76A6-48F8-AA9E-1658A86AA337}">
      <dsp:nvSpPr>
        <dsp:cNvPr id="0" name=""/>
        <dsp:cNvSpPr/>
      </dsp:nvSpPr>
      <dsp:spPr>
        <a:xfrm rot="2160000">
          <a:off x="2543809" y="381581"/>
          <a:ext cx="103986" cy="104918"/>
        </a:xfrm>
        <a:prstGeom prst="flowChartConnector">
          <a:avLst/>
        </a:prstGeom>
        <a:solidFill>
          <a:schemeClr val="accent2">
            <a:shade val="90000"/>
            <a:hueOff val="-34389"/>
            <a:satOff val="173"/>
            <a:lumOff val="17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546788" y="393397"/>
        <a:ext cx="72790" cy="62950"/>
      </dsp:txXfrm>
    </dsp:sp>
    <dsp:sp modelId="{BDB1AAD0-5CFE-45BA-BE9E-6766C657F5DA}">
      <dsp:nvSpPr>
        <dsp:cNvPr id="0" name=""/>
        <dsp:cNvSpPr/>
      </dsp:nvSpPr>
      <dsp:spPr>
        <a:xfrm>
          <a:off x="2725213" y="510735"/>
          <a:ext cx="126735" cy="126735"/>
        </a:xfrm>
        <a:prstGeom prst="ellipse">
          <a:avLst/>
        </a:prstGeom>
        <a:solidFill>
          <a:schemeClr val="accent2">
            <a:shade val="80000"/>
            <a:hueOff val="-68774"/>
            <a:satOff val="1452"/>
            <a:lumOff val="3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743773" y="529295"/>
        <a:ext cx="89615" cy="89615"/>
      </dsp:txXfrm>
    </dsp:sp>
    <dsp:sp modelId="{D6C8E6AA-AE72-4610-8881-4B9E63D00A5A}">
      <dsp:nvSpPr>
        <dsp:cNvPr id="0" name=""/>
        <dsp:cNvSpPr/>
      </dsp:nvSpPr>
      <dsp:spPr>
        <a:xfrm rot="3600000">
          <a:off x="2850638" y="719183"/>
          <a:ext cx="103986" cy="104918"/>
        </a:xfrm>
        <a:prstGeom prst="flowChartConnector">
          <a:avLst/>
        </a:prstGeom>
        <a:solidFill>
          <a:schemeClr val="accent2">
            <a:shade val="90000"/>
            <a:hueOff val="-68779"/>
            <a:satOff val="345"/>
            <a:lumOff val="34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858437" y="726659"/>
        <a:ext cx="72790" cy="62950"/>
      </dsp:txXfrm>
    </dsp:sp>
    <dsp:sp modelId="{DE7C8293-37A4-4059-9824-1F16D3C949EB}">
      <dsp:nvSpPr>
        <dsp:cNvPr id="0" name=""/>
        <dsp:cNvSpPr/>
      </dsp:nvSpPr>
      <dsp:spPr>
        <a:xfrm>
          <a:off x="2958407" y="914639"/>
          <a:ext cx="126735" cy="126735"/>
        </a:xfrm>
        <a:prstGeom prst="ellipse">
          <a:avLst/>
        </a:prstGeom>
        <a:solidFill>
          <a:schemeClr val="accent2">
            <a:shade val="80000"/>
            <a:hueOff val="-103160"/>
            <a:satOff val="2178"/>
            <a:lumOff val="58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976967" y="933199"/>
        <a:ext cx="89615" cy="89615"/>
      </dsp:txXfrm>
    </dsp:sp>
    <dsp:sp modelId="{95E4E102-0882-4F0A-9073-E7153BF57AB0}">
      <dsp:nvSpPr>
        <dsp:cNvPr id="0" name=""/>
        <dsp:cNvSpPr/>
      </dsp:nvSpPr>
      <dsp:spPr>
        <a:xfrm rot="5040000">
          <a:off x="2993625" y="1152397"/>
          <a:ext cx="103986" cy="104918"/>
        </a:xfrm>
        <a:prstGeom prst="flowChartConnector">
          <a:avLst/>
        </a:prstGeom>
        <a:solidFill>
          <a:schemeClr val="accent2">
            <a:shade val="90000"/>
            <a:hueOff val="-103168"/>
            <a:satOff val="518"/>
            <a:lumOff val="51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007593" y="1157868"/>
        <a:ext cx="72790" cy="62950"/>
      </dsp:txXfrm>
    </dsp:sp>
    <dsp:sp modelId="{510B3DFC-B610-4EF9-BE9D-9EB6F3D690B5}">
      <dsp:nvSpPr>
        <dsp:cNvPr id="0" name=""/>
        <dsp:cNvSpPr/>
      </dsp:nvSpPr>
      <dsp:spPr>
        <a:xfrm>
          <a:off x="3007158" y="1378472"/>
          <a:ext cx="126735" cy="126735"/>
        </a:xfrm>
        <a:prstGeom prst="ellipse">
          <a:avLst/>
        </a:prstGeom>
        <a:solidFill>
          <a:schemeClr val="accent2">
            <a:shade val="80000"/>
            <a:hueOff val="-137547"/>
            <a:satOff val="2905"/>
            <a:lumOff val="7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025718" y="1397032"/>
        <a:ext cx="89615" cy="89615"/>
      </dsp:txXfrm>
    </dsp:sp>
    <dsp:sp modelId="{0365F1FC-A790-4B2C-BF24-FA3D17DC331B}">
      <dsp:nvSpPr>
        <dsp:cNvPr id="0" name=""/>
        <dsp:cNvSpPr/>
      </dsp:nvSpPr>
      <dsp:spPr>
        <a:xfrm rot="6480000">
          <a:off x="2948046" y="1606316"/>
          <a:ext cx="103986" cy="104918"/>
        </a:xfrm>
        <a:prstGeom prst="flowChartConnector">
          <a:avLst/>
        </a:prstGeom>
        <a:solidFill>
          <a:schemeClr val="accent2">
            <a:shade val="90000"/>
            <a:hueOff val="-137558"/>
            <a:satOff val="690"/>
            <a:lumOff val="69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968464" y="1612465"/>
        <a:ext cx="72790" cy="62950"/>
      </dsp:txXfrm>
    </dsp:sp>
    <dsp:sp modelId="{87C9B8DB-4CA8-41CE-A40D-2721792582AA}">
      <dsp:nvSpPr>
        <dsp:cNvPr id="0" name=""/>
        <dsp:cNvSpPr/>
      </dsp:nvSpPr>
      <dsp:spPr>
        <a:xfrm>
          <a:off x="2863036" y="1822033"/>
          <a:ext cx="126735" cy="126735"/>
        </a:xfrm>
        <a:prstGeom prst="ellipse">
          <a:avLst/>
        </a:prstGeom>
        <a:solidFill>
          <a:schemeClr val="accent2">
            <a:shade val="80000"/>
            <a:hueOff val="-171934"/>
            <a:satOff val="3631"/>
            <a:lumOff val="9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881596" y="1840593"/>
        <a:ext cx="89615" cy="89615"/>
      </dsp:txXfrm>
    </dsp:sp>
    <dsp:sp modelId="{15C5F042-606B-4A64-822C-D84B9F38683D}">
      <dsp:nvSpPr>
        <dsp:cNvPr id="0" name=""/>
        <dsp:cNvSpPr/>
      </dsp:nvSpPr>
      <dsp:spPr>
        <a:xfrm rot="7920000">
          <a:off x="2721783" y="2002452"/>
          <a:ext cx="103986" cy="104918"/>
        </a:xfrm>
        <a:prstGeom prst="flowChartConnector">
          <a:avLst/>
        </a:prstGeom>
        <a:solidFill>
          <a:schemeClr val="accent2">
            <a:shade val="90000"/>
            <a:hueOff val="-171947"/>
            <a:satOff val="863"/>
            <a:lumOff val="86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747818" y="2011844"/>
        <a:ext cx="72790" cy="62950"/>
      </dsp:txXfrm>
    </dsp:sp>
    <dsp:sp modelId="{ECC26B77-F07E-4B8B-A0C5-FE97497B7C56}">
      <dsp:nvSpPr>
        <dsp:cNvPr id="0" name=""/>
        <dsp:cNvSpPr/>
      </dsp:nvSpPr>
      <dsp:spPr>
        <a:xfrm>
          <a:off x="2550962" y="2168627"/>
          <a:ext cx="126735" cy="126735"/>
        </a:xfrm>
        <a:prstGeom prst="ellipse">
          <a:avLst/>
        </a:prstGeom>
        <a:solidFill>
          <a:schemeClr val="accent2">
            <a:shade val="80000"/>
            <a:hueOff val="-206321"/>
            <a:satOff val="4357"/>
            <a:lumOff val="116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569522" y="2187187"/>
        <a:ext cx="89615" cy="89615"/>
      </dsp:txXfrm>
    </dsp:sp>
    <dsp:sp modelId="{33E8E99A-FF33-4CC7-9B41-08CDA958C049}">
      <dsp:nvSpPr>
        <dsp:cNvPr id="0" name=""/>
        <dsp:cNvSpPr/>
      </dsp:nvSpPr>
      <dsp:spPr>
        <a:xfrm rot="9360000">
          <a:off x="2353958" y="2272312"/>
          <a:ext cx="103986" cy="104918"/>
        </a:xfrm>
        <a:prstGeom prst="flowChartConnector">
          <a:avLst/>
        </a:prstGeom>
        <a:solidFill>
          <a:schemeClr val="accent2">
            <a:shade val="90000"/>
            <a:hueOff val="-206337"/>
            <a:satOff val="1035"/>
            <a:lumOff val="10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383805" y="2286952"/>
        <a:ext cx="72790" cy="62950"/>
      </dsp:txXfrm>
    </dsp:sp>
    <dsp:sp modelId="{29C0D01F-0D01-415A-8289-953C3A7AE96D}">
      <dsp:nvSpPr>
        <dsp:cNvPr id="0" name=""/>
        <dsp:cNvSpPr/>
      </dsp:nvSpPr>
      <dsp:spPr>
        <a:xfrm>
          <a:off x="2124895" y="2358324"/>
          <a:ext cx="126735" cy="126735"/>
        </a:xfrm>
        <a:prstGeom prst="ellipse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143455" y="2376884"/>
        <a:ext cx="89615" cy="89615"/>
      </dsp:txXfrm>
    </dsp:sp>
    <dsp:sp modelId="{BB29DE47-DC6F-4726-8C1A-55CAB2538C9C}">
      <dsp:nvSpPr>
        <dsp:cNvPr id="0" name=""/>
        <dsp:cNvSpPr/>
      </dsp:nvSpPr>
      <dsp:spPr>
        <a:xfrm rot="10800000">
          <a:off x="1908171" y="2369232"/>
          <a:ext cx="103986" cy="104918"/>
        </a:xfrm>
        <a:prstGeom prst="flowChartConnector">
          <a:avLst/>
        </a:prstGeom>
        <a:solidFill>
          <a:schemeClr val="accent2">
            <a:shade val="90000"/>
            <a:hueOff val="-240726"/>
            <a:satOff val="1208"/>
            <a:lumOff val="121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939367" y="2390216"/>
        <a:ext cx="72790" cy="62950"/>
      </dsp:txXfrm>
    </dsp:sp>
    <dsp:sp modelId="{0A20A109-25CD-452F-AB00-F34BB4D4C24B}">
      <dsp:nvSpPr>
        <dsp:cNvPr id="0" name=""/>
        <dsp:cNvSpPr/>
      </dsp:nvSpPr>
      <dsp:spPr>
        <a:xfrm>
          <a:off x="1658507" y="2358324"/>
          <a:ext cx="126735" cy="126735"/>
        </a:xfrm>
        <a:prstGeom prst="ellipse">
          <a:avLst/>
        </a:prstGeom>
        <a:solidFill>
          <a:schemeClr val="accent2">
            <a:shade val="80000"/>
            <a:hueOff val="-275094"/>
            <a:satOff val="5809"/>
            <a:lumOff val="154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77067" y="2376884"/>
        <a:ext cx="89615" cy="89615"/>
      </dsp:txXfrm>
    </dsp:sp>
    <dsp:sp modelId="{511F7FCA-4908-4BA2-942E-70CB59D938BB}">
      <dsp:nvSpPr>
        <dsp:cNvPr id="0" name=""/>
        <dsp:cNvSpPr/>
      </dsp:nvSpPr>
      <dsp:spPr>
        <a:xfrm rot="12240000">
          <a:off x="1461503" y="2276456"/>
          <a:ext cx="103986" cy="104918"/>
        </a:xfrm>
        <a:prstGeom prst="flowChartConnector">
          <a:avLst/>
        </a:prstGeom>
        <a:solidFill>
          <a:schemeClr val="accent2">
            <a:shade val="90000"/>
            <a:hueOff val="-275115"/>
            <a:satOff val="1381"/>
            <a:lumOff val="13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491350" y="2303784"/>
        <a:ext cx="72790" cy="62950"/>
      </dsp:txXfrm>
    </dsp:sp>
    <dsp:sp modelId="{D2E2C498-8717-4D98-A8A1-67CD2EA75C05}">
      <dsp:nvSpPr>
        <dsp:cNvPr id="0" name=""/>
        <dsp:cNvSpPr/>
      </dsp:nvSpPr>
      <dsp:spPr>
        <a:xfrm>
          <a:off x="1232441" y="2168627"/>
          <a:ext cx="126735" cy="126735"/>
        </a:xfrm>
        <a:prstGeom prst="ellipse">
          <a:avLst/>
        </a:prstGeom>
        <a:solidFill>
          <a:schemeClr val="accent2">
            <a:shade val="80000"/>
            <a:hueOff val="-309481"/>
            <a:satOff val="6535"/>
            <a:lumOff val="17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51001" y="2187187"/>
        <a:ext cx="89615" cy="89615"/>
      </dsp:txXfrm>
    </dsp:sp>
    <dsp:sp modelId="{B93C17BE-3AA4-4CB4-AF63-5600A9B6F607}">
      <dsp:nvSpPr>
        <dsp:cNvPr id="0" name=""/>
        <dsp:cNvSpPr/>
      </dsp:nvSpPr>
      <dsp:spPr>
        <a:xfrm rot="13680000">
          <a:off x="1091188" y="2010025"/>
          <a:ext cx="103986" cy="104918"/>
        </a:xfrm>
        <a:prstGeom prst="flowChartConnector">
          <a:avLst/>
        </a:prstGeom>
        <a:solidFill>
          <a:schemeClr val="accent2">
            <a:shade val="90000"/>
            <a:hueOff val="-309505"/>
            <a:satOff val="1553"/>
            <a:lumOff val="15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117223" y="2042601"/>
        <a:ext cx="72790" cy="62950"/>
      </dsp:txXfrm>
    </dsp:sp>
    <dsp:sp modelId="{4D2A4D75-B769-4050-8BDF-6BF3EC4D0999}">
      <dsp:nvSpPr>
        <dsp:cNvPr id="0" name=""/>
        <dsp:cNvSpPr/>
      </dsp:nvSpPr>
      <dsp:spPr>
        <a:xfrm>
          <a:off x="920366" y="1822033"/>
          <a:ext cx="126735" cy="126735"/>
        </a:xfrm>
        <a:prstGeom prst="ellipse">
          <a:avLst/>
        </a:prstGeom>
        <a:solidFill>
          <a:schemeClr val="accent2">
            <a:shade val="80000"/>
            <a:hueOff val="-343868"/>
            <a:satOff val="7261"/>
            <a:lumOff val="19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38926" y="1840593"/>
        <a:ext cx="89615" cy="89615"/>
      </dsp:txXfrm>
    </dsp:sp>
    <dsp:sp modelId="{86064361-902D-46C6-A840-3BB2882FF88B}">
      <dsp:nvSpPr>
        <dsp:cNvPr id="0" name=""/>
        <dsp:cNvSpPr/>
      </dsp:nvSpPr>
      <dsp:spPr>
        <a:xfrm rot="15120000">
          <a:off x="861255" y="1616006"/>
          <a:ext cx="103986" cy="104918"/>
        </a:xfrm>
        <a:prstGeom prst="flowChartConnector">
          <a:avLst/>
        </a:prstGeom>
        <a:solidFill>
          <a:schemeClr val="accent2">
            <a:shade val="90000"/>
            <a:hueOff val="-343894"/>
            <a:satOff val="1726"/>
            <a:lumOff val="173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881673" y="1651825"/>
        <a:ext cx="72790" cy="62950"/>
      </dsp:txXfrm>
    </dsp:sp>
    <dsp:sp modelId="{205B2F49-1629-4FF8-80D4-6E33391594E7}">
      <dsp:nvSpPr>
        <dsp:cNvPr id="0" name=""/>
        <dsp:cNvSpPr/>
      </dsp:nvSpPr>
      <dsp:spPr>
        <a:xfrm>
          <a:off x="776245" y="1378472"/>
          <a:ext cx="126735" cy="126735"/>
        </a:xfrm>
        <a:prstGeom prst="ellipse">
          <a:avLst/>
        </a:prstGeom>
        <a:solidFill>
          <a:schemeClr val="accent2">
            <a:shade val="80000"/>
            <a:hueOff val="-378255"/>
            <a:satOff val="7988"/>
            <a:lumOff val="21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94805" y="1397032"/>
        <a:ext cx="89615" cy="89615"/>
      </dsp:txXfrm>
    </dsp:sp>
    <dsp:sp modelId="{507CF8A2-F127-46F6-A3C8-96D774CF8EF5}">
      <dsp:nvSpPr>
        <dsp:cNvPr id="0" name=""/>
        <dsp:cNvSpPr/>
      </dsp:nvSpPr>
      <dsp:spPr>
        <a:xfrm rot="16560000">
          <a:off x="811462" y="1162531"/>
          <a:ext cx="103986" cy="104918"/>
        </a:xfrm>
        <a:prstGeom prst="flowChartConnector">
          <a:avLst/>
        </a:prstGeom>
        <a:solidFill>
          <a:schemeClr val="accent2">
            <a:shade val="90000"/>
            <a:hueOff val="-378284"/>
            <a:satOff val="1898"/>
            <a:lumOff val="190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25430" y="1199028"/>
        <a:ext cx="72790" cy="62950"/>
      </dsp:txXfrm>
    </dsp:sp>
    <dsp:sp modelId="{17EEBAD8-0A7E-473C-9370-D3B38ACD92C5}">
      <dsp:nvSpPr>
        <dsp:cNvPr id="0" name=""/>
        <dsp:cNvSpPr/>
      </dsp:nvSpPr>
      <dsp:spPr>
        <a:xfrm>
          <a:off x="824995" y="914639"/>
          <a:ext cx="126735" cy="126735"/>
        </a:xfrm>
        <a:prstGeom prst="ellipse">
          <a:avLst/>
        </a:prstGeom>
        <a:solidFill>
          <a:schemeClr val="accent2">
            <a:shade val="80000"/>
            <a:hueOff val="-412641"/>
            <a:satOff val="8714"/>
            <a:lumOff val="232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43555" y="933199"/>
        <a:ext cx="89615" cy="89615"/>
      </dsp:txXfrm>
    </dsp:sp>
    <dsp:sp modelId="{7CBED5F7-7216-4ABB-86AA-A0056DA79187}">
      <dsp:nvSpPr>
        <dsp:cNvPr id="0" name=""/>
        <dsp:cNvSpPr/>
      </dsp:nvSpPr>
      <dsp:spPr>
        <a:xfrm rot="18000000">
          <a:off x="950420" y="728008"/>
          <a:ext cx="103986" cy="104918"/>
        </a:xfrm>
        <a:prstGeom prst="flowChartConnector">
          <a:avLst/>
        </a:prstGeom>
        <a:solidFill>
          <a:schemeClr val="accent2">
            <a:shade val="90000"/>
            <a:hueOff val="-412673"/>
            <a:satOff val="2071"/>
            <a:lumOff val="20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58219" y="762500"/>
        <a:ext cx="72790" cy="62950"/>
      </dsp:txXfrm>
    </dsp:sp>
    <dsp:sp modelId="{76E3E2A4-379B-46E4-997E-E9B3797B9171}">
      <dsp:nvSpPr>
        <dsp:cNvPr id="0" name=""/>
        <dsp:cNvSpPr/>
      </dsp:nvSpPr>
      <dsp:spPr>
        <a:xfrm>
          <a:off x="1058189" y="510735"/>
          <a:ext cx="126735" cy="126735"/>
        </a:xfrm>
        <a:prstGeom prst="ellipse">
          <a:avLst/>
        </a:prstGeom>
        <a:solidFill>
          <a:schemeClr val="accent2">
            <a:shade val="80000"/>
            <a:hueOff val="-447028"/>
            <a:satOff val="9440"/>
            <a:lumOff val="2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76749" y="529295"/>
        <a:ext cx="89615" cy="89615"/>
      </dsp:txXfrm>
    </dsp:sp>
    <dsp:sp modelId="{678C6387-BBC8-4381-8810-66FD6A96457C}">
      <dsp:nvSpPr>
        <dsp:cNvPr id="0" name=""/>
        <dsp:cNvSpPr/>
      </dsp:nvSpPr>
      <dsp:spPr>
        <a:xfrm rot="19440000">
          <a:off x="1254100" y="387570"/>
          <a:ext cx="103986" cy="104918"/>
        </a:xfrm>
        <a:prstGeom prst="flowChartConnector">
          <a:avLst/>
        </a:prstGeom>
        <a:solidFill>
          <a:schemeClr val="accent2">
            <a:shade val="90000"/>
            <a:hueOff val="-447063"/>
            <a:satOff val="2243"/>
            <a:lumOff val="22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57079" y="417722"/>
        <a:ext cx="72790" cy="62950"/>
      </dsp:txXfrm>
    </dsp:sp>
    <dsp:sp modelId="{8AFC9C62-99F5-4E05-B683-112D0388A9F2}">
      <dsp:nvSpPr>
        <dsp:cNvPr id="0" name=""/>
        <dsp:cNvSpPr/>
      </dsp:nvSpPr>
      <dsp:spPr>
        <a:xfrm>
          <a:off x="1435505" y="236599"/>
          <a:ext cx="126735" cy="126735"/>
        </a:xfrm>
        <a:prstGeom prst="ellipse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54065" y="255159"/>
        <a:ext cx="89615" cy="89615"/>
      </dsp:txXfrm>
    </dsp:sp>
    <dsp:sp modelId="{1DB35562-E3CA-46D5-BDE7-4D8784CBE763}">
      <dsp:nvSpPr>
        <dsp:cNvPr id="0" name=""/>
        <dsp:cNvSpPr/>
      </dsp:nvSpPr>
      <dsp:spPr>
        <a:xfrm rot="20880000">
          <a:off x="1669995" y="200083"/>
          <a:ext cx="103986" cy="104918"/>
        </a:xfrm>
        <a:prstGeom prst="flowChartConnector">
          <a:avLst/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70336" y="224310"/>
        <a:ext cx="72790" cy="629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1140660" y="8562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52038" y="97006"/>
        <a:ext cx="54935" cy="54935"/>
      </dsp:txXfrm>
    </dsp:sp>
    <dsp:sp modelId="{E1DFDD4B-8040-4A42-8646-A178EF39B15B}">
      <dsp:nvSpPr>
        <dsp:cNvPr id="0" name=""/>
        <dsp:cNvSpPr/>
      </dsp:nvSpPr>
      <dsp:spPr>
        <a:xfrm rot="720000">
          <a:off x="1284559" y="121435"/>
          <a:ext cx="63890" cy="64317"/>
        </a:xfrm>
        <a:prstGeom prst="flowChartConnector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84768" y="132305"/>
        <a:ext cx="44723" cy="38591"/>
      </dsp:txXfrm>
    </dsp:sp>
    <dsp:sp modelId="{CF3BBED9-EE12-4C06-B9E3-BE1D4761BD27}">
      <dsp:nvSpPr>
        <dsp:cNvPr id="0" name=""/>
        <dsp:cNvSpPr/>
      </dsp:nvSpPr>
      <dsp:spPr>
        <a:xfrm>
          <a:off x="1420779" y="145170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32157" y="156548"/>
        <a:ext cx="54935" cy="54935"/>
      </dsp:txXfrm>
    </dsp:sp>
    <dsp:sp modelId="{72639C4E-76A6-48F8-AA9E-1658A86AA337}">
      <dsp:nvSpPr>
        <dsp:cNvPr id="0" name=""/>
        <dsp:cNvSpPr/>
      </dsp:nvSpPr>
      <dsp:spPr>
        <a:xfrm rot="2160000">
          <a:off x="1540990" y="234181"/>
          <a:ext cx="63890" cy="64317"/>
        </a:xfrm>
        <a:prstGeom prst="flowChartConnector">
          <a:avLst/>
        </a:prstGeom>
        <a:solidFill>
          <a:schemeClr val="accent4">
            <a:shade val="90000"/>
            <a:hueOff val="-45298"/>
            <a:satOff val="0"/>
            <a:lumOff val="27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42820" y="241411"/>
        <a:ext cx="44723" cy="38591"/>
      </dsp:txXfrm>
    </dsp:sp>
    <dsp:sp modelId="{BDB1AAD0-5CFE-45BA-BE9E-6766C657F5DA}">
      <dsp:nvSpPr>
        <dsp:cNvPr id="0" name=""/>
        <dsp:cNvSpPr/>
      </dsp:nvSpPr>
      <dsp:spPr>
        <a:xfrm>
          <a:off x="1652463" y="31349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63841" y="324876"/>
        <a:ext cx="54935" cy="54935"/>
      </dsp:txXfrm>
    </dsp:sp>
    <dsp:sp modelId="{D6C8E6AA-AE72-4610-8881-4B9E63D00A5A}">
      <dsp:nvSpPr>
        <dsp:cNvPr id="0" name=""/>
        <dsp:cNvSpPr/>
      </dsp:nvSpPr>
      <dsp:spPr>
        <a:xfrm rot="3600000">
          <a:off x="1729393" y="441479"/>
          <a:ext cx="63890" cy="64317"/>
        </a:xfrm>
        <a:prstGeom prst="flowChartConnector">
          <a:avLst/>
        </a:prstGeom>
        <a:solidFill>
          <a:schemeClr val="accent4">
            <a:shade val="90000"/>
            <a:hueOff val="-90595"/>
            <a:satOff val="0"/>
            <a:lumOff val="55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734185" y="446042"/>
        <a:ext cx="44723" cy="38591"/>
      </dsp:txXfrm>
    </dsp:sp>
    <dsp:sp modelId="{DE7C8293-37A4-4059-9824-1F16D3C949EB}">
      <dsp:nvSpPr>
        <dsp:cNvPr id="0" name=""/>
        <dsp:cNvSpPr/>
      </dsp:nvSpPr>
      <dsp:spPr>
        <a:xfrm>
          <a:off x="1795652" y="56150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07030" y="572886"/>
        <a:ext cx="54935" cy="54935"/>
      </dsp:txXfrm>
    </dsp:sp>
    <dsp:sp modelId="{95E4E102-0882-4F0A-9073-E7153BF57AB0}">
      <dsp:nvSpPr>
        <dsp:cNvPr id="0" name=""/>
        <dsp:cNvSpPr/>
      </dsp:nvSpPr>
      <dsp:spPr>
        <a:xfrm rot="5040000">
          <a:off x="1817193" y="707486"/>
          <a:ext cx="63890" cy="64317"/>
        </a:xfrm>
        <a:prstGeom prst="flowChartConnector">
          <a:avLst/>
        </a:prstGeom>
        <a:solidFill>
          <a:schemeClr val="accent4">
            <a:shade val="90000"/>
            <a:hueOff val="-135893"/>
            <a:satOff val="0"/>
            <a:lumOff val="8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25775" y="710818"/>
        <a:ext cx="44723" cy="38591"/>
      </dsp:txXfrm>
    </dsp:sp>
    <dsp:sp modelId="{510B3DFC-B610-4EF9-BE9D-9EB6F3D690B5}">
      <dsp:nvSpPr>
        <dsp:cNvPr id="0" name=""/>
        <dsp:cNvSpPr/>
      </dsp:nvSpPr>
      <dsp:spPr>
        <a:xfrm>
          <a:off x="1825586" y="84631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 dirty="0">
            <a:noFill/>
          </a:endParaRPr>
        </a:p>
      </dsp:txBody>
      <dsp:txXfrm>
        <a:off x="1836964" y="857694"/>
        <a:ext cx="54935" cy="54935"/>
      </dsp:txXfrm>
    </dsp:sp>
    <dsp:sp modelId="{0365F1FC-A790-4B2C-BF24-FA3D17DC331B}">
      <dsp:nvSpPr>
        <dsp:cNvPr id="0" name=""/>
        <dsp:cNvSpPr/>
      </dsp:nvSpPr>
      <dsp:spPr>
        <a:xfrm rot="6480000">
          <a:off x="1789207" y="986206"/>
          <a:ext cx="63890" cy="64317"/>
        </a:xfrm>
        <a:prstGeom prst="flowChartConnector">
          <a:avLst/>
        </a:prstGeom>
        <a:solidFill>
          <a:schemeClr val="accent4">
            <a:shade val="90000"/>
            <a:hueOff val="-181191"/>
            <a:satOff val="0"/>
            <a:lumOff val="111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801752" y="989955"/>
        <a:ext cx="44723" cy="38591"/>
      </dsp:txXfrm>
    </dsp:sp>
    <dsp:sp modelId="{87C9B8DB-4CA8-41CE-A40D-2721792582AA}">
      <dsp:nvSpPr>
        <dsp:cNvPr id="0" name=""/>
        <dsp:cNvSpPr/>
      </dsp:nvSpPr>
      <dsp:spPr>
        <a:xfrm>
          <a:off x="1737091" y="1118677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748469" y="1130055"/>
        <a:ext cx="54935" cy="54935"/>
      </dsp:txXfrm>
    </dsp:sp>
    <dsp:sp modelId="{15C5F042-606B-4A64-822C-D84B9F38683D}">
      <dsp:nvSpPr>
        <dsp:cNvPr id="0" name=""/>
        <dsp:cNvSpPr/>
      </dsp:nvSpPr>
      <dsp:spPr>
        <a:xfrm rot="7920000">
          <a:off x="1650274" y="1229447"/>
          <a:ext cx="63890" cy="64317"/>
        </a:xfrm>
        <a:prstGeom prst="flowChartConnector">
          <a:avLst/>
        </a:prstGeom>
        <a:solidFill>
          <a:schemeClr val="accent4">
            <a:shade val="90000"/>
            <a:hueOff val="-226489"/>
            <a:satOff val="0"/>
            <a:lumOff val="13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666270" y="1235188"/>
        <a:ext cx="44723" cy="38591"/>
      </dsp:txXfrm>
    </dsp:sp>
    <dsp:sp modelId="{ECC26B77-F07E-4B8B-A0C5-FE97497B7C56}">
      <dsp:nvSpPr>
        <dsp:cNvPr id="0" name=""/>
        <dsp:cNvSpPr/>
      </dsp:nvSpPr>
      <dsp:spPr>
        <a:xfrm>
          <a:off x="1545467" y="133149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56845" y="1342874"/>
        <a:ext cx="54935" cy="54935"/>
      </dsp:txXfrm>
    </dsp:sp>
    <dsp:sp modelId="{33E8E99A-FF33-4CC7-9B41-08CDA958C049}">
      <dsp:nvSpPr>
        <dsp:cNvPr id="0" name=""/>
        <dsp:cNvSpPr/>
      </dsp:nvSpPr>
      <dsp:spPr>
        <a:xfrm rot="9360000">
          <a:off x="1424418" y="1395150"/>
          <a:ext cx="63890" cy="64317"/>
        </a:xfrm>
        <a:prstGeom prst="flowChartConnector">
          <a:avLst/>
        </a:prstGeom>
        <a:solidFill>
          <a:schemeClr val="accent4">
            <a:shade val="90000"/>
            <a:hueOff val="-271786"/>
            <a:satOff val="0"/>
            <a:lumOff val="167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442756" y="1404115"/>
        <a:ext cx="44723" cy="38591"/>
      </dsp:txXfrm>
    </dsp:sp>
    <dsp:sp modelId="{29C0D01F-0D01-415A-8289-953C3A7AE96D}">
      <dsp:nvSpPr>
        <dsp:cNvPr id="0" name=""/>
        <dsp:cNvSpPr/>
      </dsp:nvSpPr>
      <dsp:spPr>
        <a:xfrm>
          <a:off x="1283849" y="144797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95227" y="1459354"/>
        <a:ext cx="54935" cy="54935"/>
      </dsp:txXfrm>
    </dsp:sp>
    <dsp:sp modelId="{BB29DE47-DC6F-4726-8C1A-55CAB2538C9C}">
      <dsp:nvSpPr>
        <dsp:cNvPr id="0" name=""/>
        <dsp:cNvSpPr/>
      </dsp:nvSpPr>
      <dsp:spPr>
        <a:xfrm rot="10800000">
          <a:off x="1150691" y="1454663"/>
          <a:ext cx="63890" cy="64317"/>
        </a:xfrm>
        <a:prstGeom prst="flowChartConnector">
          <a:avLst/>
        </a:prstGeom>
        <a:solidFill>
          <a:schemeClr val="accent4">
            <a:shade val="90000"/>
            <a:hueOff val="-317084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169858" y="1467526"/>
        <a:ext cx="44723" cy="38591"/>
      </dsp:txXfrm>
    </dsp:sp>
    <dsp:sp modelId="{0A20A109-25CD-452F-AB00-F34BB4D4C24B}">
      <dsp:nvSpPr>
        <dsp:cNvPr id="0" name=""/>
        <dsp:cNvSpPr/>
      </dsp:nvSpPr>
      <dsp:spPr>
        <a:xfrm>
          <a:off x="997472" y="144797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08850" y="1459354"/>
        <a:ext cx="54935" cy="54935"/>
      </dsp:txXfrm>
    </dsp:sp>
    <dsp:sp modelId="{511F7FCA-4908-4BA2-942E-70CB59D938BB}">
      <dsp:nvSpPr>
        <dsp:cNvPr id="0" name=""/>
        <dsp:cNvSpPr/>
      </dsp:nvSpPr>
      <dsp:spPr>
        <a:xfrm rot="12240000">
          <a:off x="876423" y="1397697"/>
          <a:ext cx="63890" cy="64317"/>
        </a:xfrm>
        <a:prstGeom prst="flowChartConnector">
          <a:avLst/>
        </a:prstGeom>
        <a:solidFill>
          <a:schemeClr val="accent4">
            <a:shade val="90000"/>
            <a:hueOff val="-362382"/>
            <a:satOff val="0"/>
            <a:lumOff val="22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894761" y="1414458"/>
        <a:ext cx="44723" cy="38591"/>
      </dsp:txXfrm>
    </dsp:sp>
    <dsp:sp modelId="{D2E2C498-8717-4D98-A8A1-67CD2EA75C05}">
      <dsp:nvSpPr>
        <dsp:cNvPr id="0" name=""/>
        <dsp:cNvSpPr/>
      </dsp:nvSpPr>
      <dsp:spPr>
        <a:xfrm>
          <a:off x="735853" y="133149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47231" y="1342874"/>
        <a:ext cx="54935" cy="54935"/>
      </dsp:txXfrm>
    </dsp:sp>
    <dsp:sp modelId="{B93C17BE-3AA4-4CB4-AF63-5600A9B6F607}">
      <dsp:nvSpPr>
        <dsp:cNvPr id="0" name=""/>
        <dsp:cNvSpPr/>
      </dsp:nvSpPr>
      <dsp:spPr>
        <a:xfrm rot="13680000">
          <a:off x="649037" y="1234100"/>
          <a:ext cx="63890" cy="64317"/>
        </a:xfrm>
        <a:prstGeom prst="flowChartConnector">
          <a:avLst/>
        </a:prstGeom>
        <a:solidFill>
          <a:schemeClr val="accent4">
            <a:shade val="90000"/>
            <a:hueOff val="-407680"/>
            <a:satOff val="0"/>
            <a:lumOff val="250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665033" y="1254085"/>
        <a:ext cx="44723" cy="38591"/>
      </dsp:txXfrm>
    </dsp:sp>
    <dsp:sp modelId="{4D2A4D75-B769-4050-8BDF-6BF3EC4D0999}">
      <dsp:nvSpPr>
        <dsp:cNvPr id="0" name=""/>
        <dsp:cNvSpPr/>
      </dsp:nvSpPr>
      <dsp:spPr>
        <a:xfrm>
          <a:off x="544230" y="1118677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55608" y="1130055"/>
        <a:ext cx="54935" cy="54935"/>
      </dsp:txXfrm>
    </dsp:sp>
    <dsp:sp modelId="{86064361-902D-46C6-A840-3BB2882FF88B}">
      <dsp:nvSpPr>
        <dsp:cNvPr id="0" name=""/>
        <dsp:cNvSpPr/>
      </dsp:nvSpPr>
      <dsp:spPr>
        <a:xfrm rot="15120000">
          <a:off x="507850" y="992160"/>
          <a:ext cx="63890" cy="64317"/>
        </a:xfrm>
        <a:prstGeom prst="flowChartConnector">
          <a:avLst/>
        </a:prstGeom>
        <a:solidFill>
          <a:schemeClr val="accent4">
            <a:shade val="90000"/>
            <a:hueOff val="-452977"/>
            <a:satOff val="0"/>
            <a:lumOff val="278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520395" y="1014137"/>
        <a:ext cx="44723" cy="38591"/>
      </dsp:txXfrm>
    </dsp:sp>
    <dsp:sp modelId="{205B2F49-1629-4FF8-80D4-6E33391594E7}">
      <dsp:nvSpPr>
        <dsp:cNvPr id="0" name=""/>
        <dsp:cNvSpPr/>
      </dsp:nvSpPr>
      <dsp:spPr>
        <a:xfrm>
          <a:off x="455734" y="84631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67112" y="857694"/>
        <a:ext cx="54935" cy="54935"/>
      </dsp:txXfrm>
    </dsp:sp>
    <dsp:sp modelId="{507CF8A2-F127-46F6-A3C8-96D774CF8EF5}">
      <dsp:nvSpPr>
        <dsp:cNvPr id="0" name=""/>
        <dsp:cNvSpPr/>
      </dsp:nvSpPr>
      <dsp:spPr>
        <a:xfrm rot="16560000">
          <a:off x="477275" y="713712"/>
          <a:ext cx="63890" cy="64317"/>
        </a:xfrm>
        <a:prstGeom prst="flowChartConnector">
          <a:avLst/>
        </a:prstGeom>
        <a:solidFill>
          <a:schemeClr val="accent4">
            <a:shade val="90000"/>
            <a:hueOff val="-498275"/>
            <a:satOff val="0"/>
            <a:lumOff val="306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85857" y="736106"/>
        <a:ext cx="44723" cy="38591"/>
      </dsp:txXfrm>
    </dsp:sp>
    <dsp:sp modelId="{17EEBAD8-0A7E-473C-9370-D3B38ACD92C5}">
      <dsp:nvSpPr>
        <dsp:cNvPr id="0" name=""/>
        <dsp:cNvSpPr/>
      </dsp:nvSpPr>
      <dsp:spPr>
        <a:xfrm>
          <a:off x="485669" y="56150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97047" y="572886"/>
        <a:ext cx="54935" cy="54935"/>
      </dsp:txXfrm>
    </dsp:sp>
    <dsp:sp modelId="{7CBED5F7-7216-4ABB-86AA-A0056DA79187}">
      <dsp:nvSpPr>
        <dsp:cNvPr id="0" name=""/>
        <dsp:cNvSpPr/>
      </dsp:nvSpPr>
      <dsp:spPr>
        <a:xfrm rot="18000000">
          <a:off x="562599" y="446901"/>
          <a:ext cx="63890" cy="64317"/>
        </a:xfrm>
        <a:prstGeom prst="flowChartConnector">
          <a:avLst/>
        </a:prstGeom>
        <a:solidFill>
          <a:schemeClr val="accent4">
            <a:shade val="90000"/>
            <a:hueOff val="-543573"/>
            <a:satOff val="0"/>
            <a:lumOff val="33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67391" y="468064"/>
        <a:ext cx="44723" cy="38591"/>
      </dsp:txXfrm>
    </dsp:sp>
    <dsp:sp modelId="{76E3E2A4-379B-46E4-997E-E9B3797B9171}">
      <dsp:nvSpPr>
        <dsp:cNvPr id="0" name=""/>
        <dsp:cNvSpPr/>
      </dsp:nvSpPr>
      <dsp:spPr>
        <a:xfrm>
          <a:off x="628857" y="31349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40235" y="324876"/>
        <a:ext cx="54935" cy="54935"/>
      </dsp:txXfrm>
    </dsp:sp>
    <dsp:sp modelId="{678C6387-BBC8-4381-8810-66FD6A96457C}">
      <dsp:nvSpPr>
        <dsp:cNvPr id="0" name=""/>
        <dsp:cNvSpPr/>
      </dsp:nvSpPr>
      <dsp:spPr>
        <a:xfrm rot="19440000">
          <a:off x="749068" y="237861"/>
          <a:ext cx="63890" cy="64317"/>
        </a:xfrm>
        <a:prstGeom prst="flowChartConnector">
          <a:avLst/>
        </a:prstGeom>
        <a:solidFill>
          <a:schemeClr val="accent4">
            <a:shade val="90000"/>
            <a:hueOff val="-588870"/>
            <a:satOff val="0"/>
            <a:lumOff val="362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50898" y="256357"/>
        <a:ext cx="44723" cy="38591"/>
      </dsp:txXfrm>
    </dsp:sp>
    <dsp:sp modelId="{8AFC9C62-99F5-4E05-B683-112D0388A9F2}">
      <dsp:nvSpPr>
        <dsp:cNvPr id="0" name=""/>
        <dsp:cNvSpPr/>
      </dsp:nvSpPr>
      <dsp:spPr>
        <a:xfrm>
          <a:off x="860541" y="145170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71919" y="156548"/>
        <a:ext cx="54935" cy="54935"/>
      </dsp:txXfrm>
    </dsp:sp>
    <dsp:sp modelId="{1DB35562-E3CA-46D5-BDE7-4D8784CBE763}">
      <dsp:nvSpPr>
        <dsp:cNvPr id="0" name=""/>
        <dsp:cNvSpPr/>
      </dsp:nvSpPr>
      <dsp:spPr>
        <a:xfrm rot="20880000">
          <a:off x="1004440" y="122737"/>
          <a:ext cx="63890" cy="64317"/>
        </a:xfrm>
        <a:prstGeom prst="flowChartConnector">
          <a:avLst/>
        </a:prstGeom>
        <a:solidFill>
          <a:schemeClr val="accent4">
            <a:shade val="90000"/>
            <a:hueOff val="-634168"/>
            <a:satOff val="0"/>
            <a:lumOff val="390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04649" y="137593"/>
        <a:ext cx="44723" cy="38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1266675" y="99330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79912" y="112567"/>
        <a:ext cx="63912" cy="63912"/>
      </dsp:txXfrm>
    </dsp:sp>
    <dsp:sp modelId="{E1DFDD4B-8040-4A42-8646-A178EF39B15B}">
      <dsp:nvSpPr>
        <dsp:cNvPr id="0" name=""/>
        <dsp:cNvSpPr/>
      </dsp:nvSpPr>
      <dsp:spPr>
        <a:xfrm rot="720000">
          <a:off x="1434099" y="140991"/>
          <a:ext cx="74341" cy="74826"/>
        </a:xfrm>
        <a:prstGeom prst="flowChartConnector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34343" y="153638"/>
        <a:ext cx="52039" cy="44896"/>
      </dsp:txXfrm>
    </dsp:sp>
    <dsp:sp modelId="{CF3BBED9-EE12-4C06-B9E3-BE1D4761BD27}">
      <dsp:nvSpPr>
        <dsp:cNvPr id="0" name=""/>
        <dsp:cNvSpPr/>
      </dsp:nvSpPr>
      <dsp:spPr>
        <a:xfrm>
          <a:off x="1592603" y="168608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05840" y="181845"/>
        <a:ext cx="63912" cy="63912"/>
      </dsp:txXfrm>
    </dsp:sp>
    <dsp:sp modelId="{72639C4E-76A6-48F8-AA9E-1658A86AA337}">
      <dsp:nvSpPr>
        <dsp:cNvPr id="0" name=""/>
        <dsp:cNvSpPr/>
      </dsp:nvSpPr>
      <dsp:spPr>
        <a:xfrm rot="2160000">
          <a:off x="1732464" y="272174"/>
          <a:ext cx="74341" cy="74826"/>
        </a:xfrm>
        <a:prstGeom prst="flowChartConnector">
          <a:avLst/>
        </a:prstGeom>
        <a:solidFill>
          <a:schemeClr val="accent4">
            <a:shade val="90000"/>
            <a:hueOff val="-45298"/>
            <a:satOff val="0"/>
            <a:lumOff val="27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734594" y="280585"/>
        <a:ext cx="52039" cy="44896"/>
      </dsp:txXfrm>
    </dsp:sp>
    <dsp:sp modelId="{BDB1AAD0-5CFE-45BA-BE9E-6766C657F5DA}">
      <dsp:nvSpPr>
        <dsp:cNvPr id="0" name=""/>
        <dsp:cNvSpPr/>
      </dsp:nvSpPr>
      <dsp:spPr>
        <a:xfrm>
          <a:off x="1862175" y="364463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75412" y="377700"/>
        <a:ext cx="63912" cy="63912"/>
      </dsp:txXfrm>
    </dsp:sp>
    <dsp:sp modelId="{D6C8E6AA-AE72-4610-8881-4B9E63D00A5A}">
      <dsp:nvSpPr>
        <dsp:cNvPr id="0" name=""/>
        <dsp:cNvSpPr/>
      </dsp:nvSpPr>
      <dsp:spPr>
        <a:xfrm rot="3600000">
          <a:off x="1951678" y="513372"/>
          <a:ext cx="74341" cy="74826"/>
        </a:xfrm>
        <a:prstGeom prst="flowChartConnector">
          <a:avLst/>
        </a:prstGeom>
        <a:solidFill>
          <a:schemeClr val="accent4">
            <a:shade val="90000"/>
            <a:hueOff val="-90595"/>
            <a:satOff val="0"/>
            <a:lumOff val="55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957254" y="518680"/>
        <a:ext cx="52039" cy="44896"/>
      </dsp:txXfrm>
    </dsp:sp>
    <dsp:sp modelId="{DE7C8293-37A4-4059-9824-1F16D3C949EB}">
      <dsp:nvSpPr>
        <dsp:cNvPr id="0" name=""/>
        <dsp:cNvSpPr/>
      </dsp:nvSpPr>
      <dsp:spPr>
        <a:xfrm>
          <a:off x="2028779" y="653031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042016" y="666268"/>
        <a:ext cx="63912" cy="63912"/>
      </dsp:txXfrm>
    </dsp:sp>
    <dsp:sp modelId="{95E4E102-0882-4F0A-9073-E7153BF57AB0}">
      <dsp:nvSpPr>
        <dsp:cNvPr id="0" name=""/>
        <dsp:cNvSpPr/>
      </dsp:nvSpPr>
      <dsp:spPr>
        <a:xfrm rot="5040000">
          <a:off x="2053836" y="822880"/>
          <a:ext cx="74341" cy="74826"/>
        </a:xfrm>
        <a:prstGeom prst="flowChartConnector">
          <a:avLst/>
        </a:prstGeom>
        <a:solidFill>
          <a:schemeClr val="accent4">
            <a:shade val="90000"/>
            <a:hueOff val="-135893"/>
            <a:satOff val="0"/>
            <a:lumOff val="8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063821" y="826755"/>
        <a:ext cx="52039" cy="44896"/>
      </dsp:txXfrm>
    </dsp:sp>
    <dsp:sp modelId="{510B3DFC-B610-4EF9-BE9D-9EB6F3D690B5}">
      <dsp:nvSpPr>
        <dsp:cNvPr id="0" name=""/>
        <dsp:cNvSpPr/>
      </dsp:nvSpPr>
      <dsp:spPr>
        <a:xfrm>
          <a:off x="2063609" y="984415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 dirty="0">
            <a:noFill/>
          </a:endParaRPr>
        </a:p>
      </dsp:txBody>
      <dsp:txXfrm>
        <a:off x="2076846" y="997652"/>
        <a:ext cx="63912" cy="63912"/>
      </dsp:txXfrm>
    </dsp:sp>
    <dsp:sp modelId="{0365F1FC-A790-4B2C-BF24-FA3D17DC331B}">
      <dsp:nvSpPr>
        <dsp:cNvPr id="0" name=""/>
        <dsp:cNvSpPr/>
      </dsp:nvSpPr>
      <dsp:spPr>
        <a:xfrm rot="6480000">
          <a:off x="2021273" y="1147181"/>
          <a:ext cx="74341" cy="74826"/>
        </a:xfrm>
        <a:prstGeom prst="flowChartConnector">
          <a:avLst/>
        </a:prstGeom>
        <a:solidFill>
          <a:schemeClr val="accent4">
            <a:shade val="90000"/>
            <a:hueOff val="-181191"/>
            <a:satOff val="0"/>
            <a:lumOff val="111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035870" y="1151541"/>
        <a:ext cx="52039" cy="44896"/>
      </dsp:txXfrm>
    </dsp:sp>
    <dsp:sp modelId="{87C9B8DB-4CA8-41CE-A40D-2721792582AA}">
      <dsp:nvSpPr>
        <dsp:cNvPr id="0" name=""/>
        <dsp:cNvSpPr/>
      </dsp:nvSpPr>
      <dsp:spPr>
        <a:xfrm>
          <a:off x="1960642" y="1301315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973879" y="1314552"/>
        <a:ext cx="63912" cy="63912"/>
      </dsp:txXfrm>
    </dsp:sp>
    <dsp:sp modelId="{15C5F042-606B-4A64-822C-D84B9F38683D}">
      <dsp:nvSpPr>
        <dsp:cNvPr id="0" name=""/>
        <dsp:cNvSpPr/>
      </dsp:nvSpPr>
      <dsp:spPr>
        <a:xfrm rot="7920000">
          <a:off x="1859621" y="1430200"/>
          <a:ext cx="74341" cy="74826"/>
        </a:xfrm>
        <a:prstGeom prst="flowChartConnector">
          <a:avLst/>
        </a:prstGeom>
        <a:solidFill>
          <a:schemeClr val="accent4">
            <a:shade val="90000"/>
            <a:hueOff val="-226489"/>
            <a:satOff val="0"/>
            <a:lumOff val="13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878233" y="1436878"/>
        <a:ext cx="52039" cy="44896"/>
      </dsp:txXfrm>
    </dsp:sp>
    <dsp:sp modelId="{ECC26B77-F07E-4B8B-A0C5-FE97497B7C56}">
      <dsp:nvSpPr>
        <dsp:cNvPr id="0" name=""/>
        <dsp:cNvSpPr/>
      </dsp:nvSpPr>
      <dsp:spPr>
        <a:xfrm>
          <a:off x="1737681" y="1548938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750918" y="1562175"/>
        <a:ext cx="63912" cy="63912"/>
      </dsp:txXfrm>
    </dsp:sp>
    <dsp:sp modelId="{33E8E99A-FF33-4CC7-9B41-08CDA958C049}">
      <dsp:nvSpPr>
        <dsp:cNvPr id="0" name=""/>
        <dsp:cNvSpPr/>
      </dsp:nvSpPr>
      <dsp:spPr>
        <a:xfrm rot="9360000">
          <a:off x="1596830" y="1623001"/>
          <a:ext cx="74341" cy="74826"/>
        </a:xfrm>
        <a:prstGeom prst="flowChartConnector">
          <a:avLst/>
        </a:prstGeom>
        <a:solidFill>
          <a:schemeClr val="accent4">
            <a:shade val="90000"/>
            <a:hueOff val="-271786"/>
            <a:satOff val="0"/>
            <a:lumOff val="167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618168" y="1633430"/>
        <a:ext cx="52039" cy="44896"/>
      </dsp:txXfrm>
    </dsp:sp>
    <dsp:sp modelId="{29C0D01F-0D01-415A-8289-953C3A7AE96D}">
      <dsp:nvSpPr>
        <dsp:cNvPr id="0" name=""/>
        <dsp:cNvSpPr/>
      </dsp:nvSpPr>
      <dsp:spPr>
        <a:xfrm>
          <a:off x="1433280" y="1684467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46517" y="1697704"/>
        <a:ext cx="63912" cy="63912"/>
      </dsp:txXfrm>
    </dsp:sp>
    <dsp:sp modelId="{BB29DE47-DC6F-4726-8C1A-55CAB2538C9C}">
      <dsp:nvSpPr>
        <dsp:cNvPr id="0" name=""/>
        <dsp:cNvSpPr/>
      </dsp:nvSpPr>
      <dsp:spPr>
        <a:xfrm rot="10800000">
          <a:off x="1278340" y="1692246"/>
          <a:ext cx="74341" cy="74826"/>
        </a:xfrm>
        <a:prstGeom prst="flowChartConnector">
          <a:avLst/>
        </a:prstGeom>
        <a:solidFill>
          <a:schemeClr val="accent4">
            <a:shade val="90000"/>
            <a:hueOff val="-317084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300642" y="1707211"/>
        <a:ext cx="52039" cy="44896"/>
      </dsp:txXfrm>
    </dsp:sp>
    <dsp:sp modelId="{0A20A109-25CD-452F-AB00-F34BB4D4C24B}">
      <dsp:nvSpPr>
        <dsp:cNvPr id="0" name=""/>
        <dsp:cNvSpPr/>
      </dsp:nvSpPr>
      <dsp:spPr>
        <a:xfrm>
          <a:off x="1100070" y="1684467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13307" y="1697704"/>
        <a:ext cx="63912" cy="63912"/>
      </dsp:txXfrm>
    </dsp:sp>
    <dsp:sp modelId="{511F7FCA-4908-4BA2-942E-70CB59D938BB}">
      <dsp:nvSpPr>
        <dsp:cNvPr id="0" name=""/>
        <dsp:cNvSpPr/>
      </dsp:nvSpPr>
      <dsp:spPr>
        <a:xfrm rot="12240000">
          <a:off x="959219" y="1625964"/>
          <a:ext cx="74341" cy="74826"/>
        </a:xfrm>
        <a:prstGeom prst="flowChartConnector">
          <a:avLst/>
        </a:prstGeom>
        <a:solidFill>
          <a:schemeClr val="accent4">
            <a:shade val="90000"/>
            <a:hueOff val="-362382"/>
            <a:satOff val="0"/>
            <a:lumOff val="22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980557" y="1645465"/>
        <a:ext cx="52039" cy="44896"/>
      </dsp:txXfrm>
    </dsp:sp>
    <dsp:sp modelId="{D2E2C498-8717-4D98-A8A1-67CD2EA75C05}">
      <dsp:nvSpPr>
        <dsp:cNvPr id="0" name=""/>
        <dsp:cNvSpPr/>
      </dsp:nvSpPr>
      <dsp:spPr>
        <a:xfrm>
          <a:off x="795669" y="1548938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08906" y="1562175"/>
        <a:ext cx="63912" cy="63912"/>
      </dsp:txXfrm>
    </dsp:sp>
    <dsp:sp modelId="{B93C17BE-3AA4-4CB4-AF63-5600A9B6F607}">
      <dsp:nvSpPr>
        <dsp:cNvPr id="0" name=""/>
        <dsp:cNvSpPr/>
      </dsp:nvSpPr>
      <dsp:spPr>
        <a:xfrm rot="13680000">
          <a:off x="694648" y="1435613"/>
          <a:ext cx="74341" cy="74826"/>
        </a:xfrm>
        <a:prstGeom prst="flowChartConnector">
          <a:avLst/>
        </a:prstGeom>
        <a:solidFill>
          <a:schemeClr val="accent4">
            <a:shade val="90000"/>
            <a:hueOff val="-407680"/>
            <a:satOff val="0"/>
            <a:lumOff val="250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713260" y="1458865"/>
        <a:ext cx="52039" cy="44896"/>
      </dsp:txXfrm>
    </dsp:sp>
    <dsp:sp modelId="{4D2A4D75-B769-4050-8BDF-6BF3EC4D0999}">
      <dsp:nvSpPr>
        <dsp:cNvPr id="0" name=""/>
        <dsp:cNvSpPr/>
      </dsp:nvSpPr>
      <dsp:spPr>
        <a:xfrm>
          <a:off x="572708" y="1301315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85945" y="1314552"/>
        <a:ext cx="63912" cy="63912"/>
      </dsp:txXfrm>
    </dsp:sp>
    <dsp:sp modelId="{86064361-902D-46C6-A840-3BB2882FF88B}">
      <dsp:nvSpPr>
        <dsp:cNvPr id="0" name=""/>
        <dsp:cNvSpPr/>
      </dsp:nvSpPr>
      <dsp:spPr>
        <a:xfrm rot="15120000">
          <a:off x="530372" y="1154109"/>
          <a:ext cx="74341" cy="74826"/>
        </a:xfrm>
        <a:prstGeom prst="flowChartConnector">
          <a:avLst/>
        </a:prstGeom>
        <a:solidFill>
          <a:schemeClr val="accent4">
            <a:shade val="90000"/>
            <a:hueOff val="-452977"/>
            <a:satOff val="0"/>
            <a:lumOff val="278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544969" y="1179679"/>
        <a:ext cx="52039" cy="44896"/>
      </dsp:txXfrm>
    </dsp:sp>
    <dsp:sp modelId="{205B2F49-1629-4FF8-80D4-6E33391594E7}">
      <dsp:nvSpPr>
        <dsp:cNvPr id="0" name=""/>
        <dsp:cNvSpPr/>
      </dsp:nvSpPr>
      <dsp:spPr>
        <a:xfrm>
          <a:off x="469741" y="984415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82978" y="997652"/>
        <a:ext cx="63912" cy="63912"/>
      </dsp:txXfrm>
    </dsp:sp>
    <dsp:sp modelId="{507CF8A2-F127-46F6-A3C8-96D774CF8EF5}">
      <dsp:nvSpPr>
        <dsp:cNvPr id="0" name=""/>
        <dsp:cNvSpPr/>
      </dsp:nvSpPr>
      <dsp:spPr>
        <a:xfrm rot="16560000">
          <a:off x="494797" y="830125"/>
          <a:ext cx="74341" cy="74826"/>
        </a:xfrm>
        <a:prstGeom prst="flowChartConnector">
          <a:avLst/>
        </a:prstGeom>
        <a:solidFill>
          <a:schemeClr val="accent4">
            <a:shade val="90000"/>
            <a:hueOff val="-498275"/>
            <a:satOff val="0"/>
            <a:lumOff val="306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04782" y="856180"/>
        <a:ext cx="52039" cy="44896"/>
      </dsp:txXfrm>
    </dsp:sp>
    <dsp:sp modelId="{17EEBAD8-0A7E-473C-9370-D3B38ACD92C5}">
      <dsp:nvSpPr>
        <dsp:cNvPr id="0" name=""/>
        <dsp:cNvSpPr/>
      </dsp:nvSpPr>
      <dsp:spPr>
        <a:xfrm>
          <a:off x="504571" y="653031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17808" y="666268"/>
        <a:ext cx="63912" cy="63912"/>
      </dsp:txXfrm>
    </dsp:sp>
    <dsp:sp modelId="{7CBED5F7-7216-4ABB-86AA-A0056DA79187}">
      <dsp:nvSpPr>
        <dsp:cNvPr id="0" name=""/>
        <dsp:cNvSpPr/>
      </dsp:nvSpPr>
      <dsp:spPr>
        <a:xfrm rot="18000000">
          <a:off x="594074" y="519681"/>
          <a:ext cx="74341" cy="74826"/>
        </a:xfrm>
        <a:prstGeom prst="flowChartConnector">
          <a:avLst/>
        </a:prstGeom>
        <a:solidFill>
          <a:schemeClr val="accent4">
            <a:shade val="90000"/>
            <a:hueOff val="-543573"/>
            <a:satOff val="0"/>
            <a:lumOff val="33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99650" y="544303"/>
        <a:ext cx="52039" cy="44896"/>
      </dsp:txXfrm>
    </dsp:sp>
    <dsp:sp modelId="{76E3E2A4-379B-46E4-997E-E9B3797B9171}">
      <dsp:nvSpPr>
        <dsp:cNvPr id="0" name=""/>
        <dsp:cNvSpPr/>
      </dsp:nvSpPr>
      <dsp:spPr>
        <a:xfrm>
          <a:off x="671175" y="364463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84412" y="377700"/>
        <a:ext cx="63912" cy="63912"/>
      </dsp:txXfrm>
    </dsp:sp>
    <dsp:sp modelId="{678C6387-BBC8-4381-8810-66FD6A96457C}">
      <dsp:nvSpPr>
        <dsp:cNvPr id="0" name=""/>
        <dsp:cNvSpPr/>
      </dsp:nvSpPr>
      <dsp:spPr>
        <a:xfrm rot="19440000">
          <a:off x="811037" y="276456"/>
          <a:ext cx="74341" cy="74826"/>
        </a:xfrm>
        <a:prstGeom prst="flowChartConnector">
          <a:avLst/>
        </a:prstGeom>
        <a:solidFill>
          <a:schemeClr val="accent4">
            <a:shade val="90000"/>
            <a:hueOff val="-588870"/>
            <a:satOff val="0"/>
            <a:lumOff val="362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13167" y="297975"/>
        <a:ext cx="52039" cy="44896"/>
      </dsp:txXfrm>
    </dsp:sp>
    <dsp:sp modelId="{8AFC9C62-99F5-4E05-B683-112D0388A9F2}">
      <dsp:nvSpPr>
        <dsp:cNvPr id="0" name=""/>
        <dsp:cNvSpPr/>
      </dsp:nvSpPr>
      <dsp:spPr>
        <a:xfrm>
          <a:off x="940747" y="168608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53984" y="181845"/>
        <a:ext cx="63912" cy="63912"/>
      </dsp:txXfrm>
    </dsp:sp>
    <dsp:sp modelId="{1DB35562-E3CA-46D5-BDE7-4D8784CBE763}">
      <dsp:nvSpPr>
        <dsp:cNvPr id="0" name=""/>
        <dsp:cNvSpPr/>
      </dsp:nvSpPr>
      <dsp:spPr>
        <a:xfrm rot="20880000">
          <a:off x="1108171" y="142506"/>
          <a:ext cx="74341" cy="74826"/>
        </a:xfrm>
        <a:prstGeom prst="flowChartConnector">
          <a:avLst/>
        </a:prstGeom>
        <a:solidFill>
          <a:schemeClr val="accent4">
            <a:shade val="90000"/>
            <a:hueOff val="-634168"/>
            <a:satOff val="0"/>
            <a:lumOff val="390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08415" y="159789"/>
        <a:ext cx="52039" cy="44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999734" y="80025"/>
          <a:ext cx="72961" cy="72961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10419" y="90710"/>
        <a:ext cx="51591" cy="51591"/>
      </dsp:txXfrm>
    </dsp:sp>
    <dsp:sp modelId="{E1DFDD4B-8040-4A42-8646-A178EF39B15B}">
      <dsp:nvSpPr>
        <dsp:cNvPr id="0" name=""/>
        <dsp:cNvSpPr/>
      </dsp:nvSpPr>
      <dsp:spPr>
        <a:xfrm rot="720000">
          <a:off x="1134854" y="113646"/>
          <a:ext cx="59983" cy="60401"/>
        </a:xfrm>
        <a:prstGeom prst="flowChartConnector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35051" y="123855"/>
        <a:ext cx="41988" cy="36241"/>
      </dsp:txXfrm>
    </dsp:sp>
    <dsp:sp modelId="{CF3BBED9-EE12-4C06-B9E3-BE1D4761BD27}">
      <dsp:nvSpPr>
        <dsp:cNvPr id="0" name=""/>
        <dsp:cNvSpPr/>
      </dsp:nvSpPr>
      <dsp:spPr>
        <a:xfrm>
          <a:off x="1262744" y="135930"/>
          <a:ext cx="72961" cy="72961"/>
        </a:xfrm>
        <a:prstGeom prst="ellipse">
          <a:avLst/>
        </a:prstGeom>
        <a:solidFill>
          <a:schemeClr val="accent2">
            <a:shade val="80000"/>
            <a:hueOff val="-34387"/>
            <a:satOff val="726"/>
            <a:lumOff val="19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73429" y="146615"/>
        <a:ext cx="51591" cy="51591"/>
      </dsp:txXfrm>
    </dsp:sp>
    <dsp:sp modelId="{72639C4E-76A6-48F8-AA9E-1658A86AA337}">
      <dsp:nvSpPr>
        <dsp:cNvPr id="0" name=""/>
        <dsp:cNvSpPr/>
      </dsp:nvSpPr>
      <dsp:spPr>
        <a:xfrm rot="2160000">
          <a:off x="1375623" y="219506"/>
          <a:ext cx="59983" cy="60401"/>
        </a:xfrm>
        <a:prstGeom prst="flowChartConnector">
          <a:avLst/>
        </a:prstGeom>
        <a:solidFill>
          <a:schemeClr val="accent2">
            <a:shade val="90000"/>
            <a:hueOff val="-34389"/>
            <a:satOff val="173"/>
            <a:lumOff val="17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377341" y="226297"/>
        <a:ext cx="41988" cy="36241"/>
      </dsp:txXfrm>
    </dsp:sp>
    <dsp:sp modelId="{BDB1AAD0-5CFE-45BA-BE9E-6766C657F5DA}">
      <dsp:nvSpPr>
        <dsp:cNvPr id="0" name=""/>
        <dsp:cNvSpPr/>
      </dsp:nvSpPr>
      <dsp:spPr>
        <a:xfrm>
          <a:off x="1480278" y="293977"/>
          <a:ext cx="72961" cy="72961"/>
        </a:xfrm>
        <a:prstGeom prst="ellipse">
          <a:avLst/>
        </a:prstGeom>
        <a:solidFill>
          <a:schemeClr val="accent2">
            <a:shade val="80000"/>
            <a:hueOff val="-68774"/>
            <a:satOff val="1452"/>
            <a:lumOff val="3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90963" y="304662"/>
        <a:ext cx="51591" cy="51591"/>
      </dsp:txXfrm>
    </dsp:sp>
    <dsp:sp modelId="{D6C8E6AA-AE72-4610-8881-4B9E63D00A5A}">
      <dsp:nvSpPr>
        <dsp:cNvPr id="0" name=""/>
        <dsp:cNvSpPr/>
      </dsp:nvSpPr>
      <dsp:spPr>
        <a:xfrm rot="3600000">
          <a:off x="1552519" y="414143"/>
          <a:ext cx="59983" cy="60401"/>
        </a:xfrm>
        <a:prstGeom prst="flowChartConnector">
          <a:avLst/>
        </a:prstGeom>
        <a:solidFill>
          <a:schemeClr val="accent2">
            <a:shade val="90000"/>
            <a:hueOff val="-68779"/>
            <a:satOff val="345"/>
            <a:lumOff val="34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57018" y="418431"/>
        <a:ext cx="41988" cy="36241"/>
      </dsp:txXfrm>
    </dsp:sp>
    <dsp:sp modelId="{DE7C8293-37A4-4059-9824-1F16D3C949EB}">
      <dsp:nvSpPr>
        <dsp:cNvPr id="0" name=""/>
        <dsp:cNvSpPr/>
      </dsp:nvSpPr>
      <dsp:spPr>
        <a:xfrm>
          <a:off x="1614721" y="526839"/>
          <a:ext cx="72961" cy="72961"/>
        </a:xfrm>
        <a:prstGeom prst="ellipse">
          <a:avLst/>
        </a:prstGeom>
        <a:solidFill>
          <a:schemeClr val="accent2">
            <a:shade val="80000"/>
            <a:hueOff val="-103160"/>
            <a:satOff val="2178"/>
            <a:lumOff val="58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25406" y="537524"/>
        <a:ext cx="51591" cy="51591"/>
      </dsp:txXfrm>
    </dsp:sp>
    <dsp:sp modelId="{95E4E102-0882-4F0A-9073-E7153BF57AB0}">
      <dsp:nvSpPr>
        <dsp:cNvPr id="0" name=""/>
        <dsp:cNvSpPr/>
      </dsp:nvSpPr>
      <dsp:spPr>
        <a:xfrm rot="5040000">
          <a:off x="1634956" y="663903"/>
          <a:ext cx="59983" cy="60401"/>
        </a:xfrm>
        <a:prstGeom prst="flowChartConnector">
          <a:avLst/>
        </a:prstGeom>
        <a:solidFill>
          <a:schemeClr val="accent2">
            <a:shade val="90000"/>
            <a:hueOff val="-103168"/>
            <a:satOff val="518"/>
            <a:lumOff val="51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43013" y="667035"/>
        <a:ext cx="41988" cy="36241"/>
      </dsp:txXfrm>
    </dsp:sp>
    <dsp:sp modelId="{510B3DFC-B610-4EF9-BE9D-9EB6F3D690B5}">
      <dsp:nvSpPr>
        <dsp:cNvPr id="0" name=""/>
        <dsp:cNvSpPr/>
      </dsp:nvSpPr>
      <dsp:spPr>
        <a:xfrm>
          <a:off x="1642827" y="794252"/>
          <a:ext cx="72961" cy="72961"/>
        </a:xfrm>
        <a:prstGeom prst="ellipse">
          <a:avLst/>
        </a:prstGeom>
        <a:solidFill>
          <a:schemeClr val="accent2">
            <a:shade val="80000"/>
            <a:hueOff val="-137547"/>
            <a:satOff val="2905"/>
            <a:lumOff val="7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53512" y="804937"/>
        <a:ext cx="51591" cy="51591"/>
      </dsp:txXfrm>
    </dsp:sp>
    <dsp:sp modelId="{0365F1FC-A790-4B2C-BF24-FA3D17DC331B}">
      <dsp:nvSpPr>
        <dsp:cNvPr id="0" name=""/>
        <dsp:cNvSpPr/>
      </dsp:nvSpPr>
      <dsp:spPr>
        <a:xfrm rot="6480000">
          <a:off x="1608679" y="925600"/>
          <a:ext cx="59983" cy="60401"/>
        </a:xfrm>
        <a:prstGeom prst="flowChartConnector">
          <a:avLst/>
        </a:prstGeom>
        <a:solidFill>
          <a:schemeClr val="accent2">
            <a:shade val="90000"/>
            <a:hueOff val="-137558"/>
            <a:satOff val="690"/>
            <a:lumOff val="69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620457" y="929123"/>
        <a:ext cx="41988" cy="36241"/>
      </dsp:txXfrm>
    </dsp:sp>
    <dsp:sp modelId="{87C9B8DB-4CA8-41CE-A40D-2721792582AA}">
      <dsp:nvSpPr>
        <dsp:cNvPr id="0" name=""/>
        <dsp:cNvSpPr/>
      </dsp:nvSpPr>
      <dsp:spPr>
        <a:xfrm>
          <a:off x="1559737" y="1049978"/>
          <a:ext cx="72961" cy="72961"/>
        </a:xfrm>
        <a:prstGeom prst="ellipse">
          <a:avLst/>
        </a:prstGeom>
        <a:solidFill>
          <a:schemeClr val="accent2">
            <a:shade val="80000"/>
            <a:hueOff val="-171934"/>
            <a:satOff val="3631"/>
            <a:lumOff val="9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70422" y="1060663"/>
        <a:ext cx="51591" cy="51591"/>
      </dsp:txXfrm>
    </dsp:sp>
    <dsp:sp modelId="{15C5F042-606B-4A64-822C-D84B9F38683D}">
      <dsp:nvSpPr>
        <dsp:cNvPr id="0" name=""/>
        <dsp:cNvSpPr/>
      </dsp:nvSpPr>
      <dsp:spPr>
        <a:xfrm rot="7920000">
          <a:off x="1478232" y="1153984"/>
          <a:ext cx="59983" cy="60401"/>
        </a:xfrm>
        <a:prstGeom prst="flowChartConnector">
          <a:avLst/>
        </a:prstGeom>
        <a:solidFill>
          <a:schemeClr val="accent2">
            <a:shade val="90000"/>
            <a:hueOff val="-171947"/>
            <a:satOff val="863"/>
            <a:lumOff val="86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493250" y="1159378"/>
        <a:ext cx="41988" cy="36241"/>
      </dsp:txXfrm>
    </dsp:sp>
    <dsp:sp modelId="{ECC26B77-F07E-4B8B-A0C5-FE97497B7C56}">
      <dsp:nvSpPr>
        <dsp:cNvPr id="0" name=""/>
        <dsp:cNvSpPr/>
      </dsp:nvSpPr>
      <dsp:spPr>
        <a:xfrm>
          <a:off x="1379817" y="1249799"/>
          <a:ext cx="72961" cy="72961"/>
        </a:xfrm>
        <a:prstGeom prst="ellipse">
          <a:avLst/>
        </a:prstGeom>
        <a:solidFill>
          <a:schemeClr val="accent2">
            <a:shade val="80000"/>
            <a:hueOff val="-206321"/>
            <a:satOff val="4357"/>
            <a:lumOff val="116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390502" y="1260484"/>
        <a:ext cx="51591" cy="51591"/>
      </dsp:txXfrm>
    </dsp:sp>
    <dsp:sp modelId="{33E8E99A-FF33-4CC7-9B41-08CDA958C049}">
      <dsp:nvSpPr>
        <dsp:cNvPr id="0" name=""/>
        <dsp:cNvSpPr/>
      </dsp:nvSpPr>
      <dsp:spPr>
        <a:xfrm rot="9360000">
          <a:off x="1266171" y="1309566"/>
          <a:ext cx="59983" cy="60401"/>
        </a:xfrm>
        <a:prstGeom prst="flowChartConnector">
          <a:avLst/>
        </a:prstGeom>
        <a:solidFill>
          <a:schemeClr val="accent2">
            <a:shade val="90000"/>
            <a:hueOff val="-206337"/>
            <a:satOff val="1035"/>
            <a:lumOff val="10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283388" y="1317986"/>
        <a:ext cx="41988" cy="36241"/>
      </dsp:txXfrm>
    </dsp:sp>
    <dsp:sp modelId="{29C0D01F-0D01-415A-8289-953C3A7AE96D}">
      <dsp:nvSpPr>
        <dsp:cNvPr id="0" name=""/>
        <dsp:cNvSpPr/>
      </dsp:nvSpPr>
      <dsp:spPr>
        <a:xfrm>
          <a:off x="1134177" y="1359165"/>
          <a:ext cx="72961" cy="72961"/>
        </a:xfrm>
        <a:prstGeom prst="ellipse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44862" y="1369850"/>
        <a:ext cx="51591" cy="51591"/>
      </dsp:txXfrm>
    </dsp:sp>
    <dsp:sp modelId="{BB29DE47-DC6F-4726-8C1A-55CAB2538C9C}">
      <dsp:nvSpPr>
        <dsp:cNvPr id="0" name=""/>
        <dsp:cNvSpPr/>
      </dsp:nvSpPr>
      <dsp:spPr>
        <a:xfrm rot="10800000">
          <a:off x="1009162" y="1365445"/>
          <a:ext cx="59983" cy="60401"/>
        </a:xfrm>
        <a:prstGeom prst="flowChartConnector">
          <a:avLst/>
        </a:prstGeom>
        <a:solidFill>
          <a:schemeClr val="accent2">
            <a:shade val="90000"/>
            <a:hueOff val="-240726"/>
            <a:satOff val="1208"/>
            <a:lumOff val="121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027157" y="1377525"/>
        <a:ext cx="41988" cy="36241"/>
      </dsp:txXfrm>
    </dsp:sp>
    <dsp:sp modelId="{0A20A109-25CD-452F-AB00-F34BB4D4C24B}">
      <dsp:nvSpPr>
        <dsp:cNvPr id="0" name=""/>
        <dsp:cNvSpPr/>
      </dsp:nvSpPr>
      <dsp:spPr>
        <a:xfrm>
          <a:off x="865291" y="1359165"/>
          <a:ext cx="72961" cy="72961"/>
        </a:xfrm>
        <a:prstGeom prst="ellipse">
          <a:avLst/>
        </a:prstGeom>
        <a:solidFill>
          <a:schemeClr val="accent2">
            <a:shade val="80000"/>
            <a:hueOff val="-275094"/>
            <a:satOff val="5809"/>
            <a:lumOff val="154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75976" y="1369850"/>
        <a:ext cx="51591" cy="51591"/>
      </dsp:txXfrm>
    </dsp:sp>
    <dsp:sp modelId="{511F7FCA-4908-4BA2-942E-70CB59D938BB}">
      <dsp:nvSpPr>
        <dsp:cNvPr id="0" name=""/>
        <dsp:cNvSpPr/>
      </dsp:nvSpPr>
      <dsp:spPr>
        <a:xfrm rot="12240000">
          <a:off x="751646" y="1311957"/>
          <a:ext cx="59983" cy="60401"/>
        </a:xfrm>
        <a:prstGeom prst="flowChartConnector">
          <a:avLst/>
        </a:prstGeom>
        <a:solidFill>
          <a:schemeClr val="accent2">
            <a:shade val="90000"/>
            <a:hueOff val="-275115"/>
            <a:satOff val="1381"/>
            <a:lumOff val="13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768863" y="1327697"/>
        <a:ext cx="41988" cy="36241"/>
      </dsp:txXfrm>
    </dsp:sp>
    <dsp:sp modelId="{D2E2C498-8717-4D98-A8A1-67CD2EA75C05}">
      <dsp:nvSpPr>
        <dsp:cNvPr id="0" name=""/>
        <dsp:cNvSpPr/>
      </dsp:nvSpPr>
      <dsp:spPr>
        <a:xfrm>
          <a:off x="619652" y="1249799"/>
          <a:ext cx="72961" cy="72961"/>
        </a:xfrm>
        <a:prstGeom prst="ellipse">
          <a:avLst/>
        </a:prstGeom>
        <a:solidFill>
          <a:schemeClr val="accent2">
            <a:shade val="80000"/>
            <a:hueOff val="-309481"/>
            <a:satOff val="6535"/>
            <a:lumOff val="17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30337" y="1260484"/>
        <a:ext cx="51591" cy="51591"/>
      </dsp:txXfrm>
    </dsp:sp>
    <dsp:sp modelId="{B93C17BE-3AA4-4CB4-AF63-5600A9B6F607}">
      <dsp:nvSpPr>
        <dsp:cNvPr id="0" name=""/>
        <dsp:cNvSpPr/>
      </dsp:nvSpPr>
      <dsp:spPr>
        <a:xfrm rot="13680000">
          <a:off x="538148" y="1158352"/>
          <a:ext cx="59983" cy="60401"/>
        </a:xfrm>
        <a:prstGeom prst="flowChartConnector">
          <a:avLst/>
        </a:prstGeom>
        <a:solidFill>
          <a:schemeClr val="accent2">
            <a:shade val="90000"/>
            <a:hueOff val="-309505"/>
            <a:satOff val="1553"/>
            <a:lumOff val="15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553166" y="1177118"/>
        <a:ext cx="41988" cy="36241"/>
      </dsp:txXfrm>
    </dsp:sp>
    <dsp:sp modelId="{4D2A4D75-B769-4050-8BDF-6BF3EC4D0999}">
      <dsp:nvSpPr>
        <dsp:cNvPr id="0" name=""/>
        <dsp:cNvSpPr/>
      </dsp:nvSpPr>
      <dsp:spPr>
        <a:xfrm>
          <a:off x="439732" y="1049978"/>
          <a:ext cx="72961" cy="72961"/>
        </a:xfrm>
        <a:prstGeom prst="ellipse">
          <a:avLst/>
        </a:prstGeom>
        <a:solidFill>
          <a:schemeClr val="accent2">
            <a:shade val="80000"/>
            <a:hueOff val="-343868"/>
            <a:satOff val="7261"/>
            <a:lumOff val="19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50417" y="1060663"/>
        <a:ext cx="51591" cy="51591"/>
      </dsp:txXfrm>
    </dsp:sp>
    <dsp:sp modelId="{86064361-902D-46C6-A840-3BB2882FF88B}">
      <dsp:nvSpPr>
        <dsp:cNvPr id="0" name=""/>
        <dsp:cNvSpPr/>
      </dsp:nvSpPr>
      <dsp:spPr>
        <a:xfrm rot="15120000">
          <a:off x="405584" y="931190"/>
          <a:ext cx="59983" cy="60401"/>
        </a:xfrm>
        <a:prstGeom prst="flowChartConnector">
          <a:avLst/>
        </a:prstGeom>
        <a:solidFill>
          <a:schemeClr val="accent2">
            <a:shade val="90000"/>
            <a:hueOff val="-343894"/>
            <a:satOff val="1726"/>
            <a:lumOff val="173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417362" y="951827"/>
        <a:ext cx="41988" cy="36241"/>
      </dsp:txXfrm>
    </dsp:sp>
    <dsp:sp modelId="{205B2F49-1629-4FF8-80D4-6E33391594E7}">
      <dsp:nvSpPr>
        <dsp:cNvPr id="0" name=""/>
        <dsp:cNvSpPr/>
      </dsp:nvSpPr>
      <dsp:spPr>
        <a:xfrm>
          <a:off x="356642" y="794252"/>
          <a:ext cx="72961" cy="72961"/>
        </a:xfrm>
        <a:prstGeom prst="ellipse">
          <a:avLst/>
        </a:prstGeom>
        <a:solidFill>
          <a:schemeClr val="accent2">
            <a:shade val="80000"/>
            <a:hueOff val="-378255"/>
            <a:satOff val="7988"/>
            <a:lumOff val="21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67327" y="804937"/>
        <a:ext cx="51591" cy="51591"/>
      </dsp:txXfrm>
    </dsp:sp>
    <dsp:sp modelId="{507CF8A2-F127-46F6-A3C8-96D774CF8EF5}">
      <dsp:nvSpPr>
        <dsp:cNvPr id="0" name=""/>
        <dsp:cNvSpPr/>
      </dsp:nvSpPr>
      <dsp:spPr>
        <a:xfrm rot="16560000">
          <a:off x="376877" y="669748"/>
          <a:ext cx="59983" cy="60401"/>
        </a:xfrm>
        <a:prstGeom prst="flowChartConnector">
          <a:avLst/>
        </a:prstGeom>
        <a:solidFill>
          <a:schemeClr val="accent2">
            <a:shade val="90000"/>
            <a:hueOff val="-378284"/>
            <a:satOff val="1898"/>
            <a:lumOff val="190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84934" y="690776"/>
        <a:ext cx="41988" cy="36241"/>
      </dsp:txXfrm>
    </dsp:sp>
    <dsp:sp modelId="{17EEBAD8-0A7E-473C-9370-D3B38ACD92C5}">
      <dsp:nvSpPr>
        <dsp:cNvPr id="0" name=""/>
        <dsp:cNvSpPr/>
      </dsp:nvSpPr>
      <dsp:spPr>
        <a:xfrm>
          <a:off x="384748" y="526839"/>
          <a:ext cx="72961" cy="72961"/>
        </a:xfrm>
        <a:prstGeom prst="ellipse">
          <a:avLst/>
        </a:prstGeom>
        <a:solidFill>
          <a:schemeClr val="accent2">
            <a:shade val="80000"/>
            <a:hueOff val="-412641"/>
            <a:satOff val="8714"/>
            <a:lumOff val="232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95433" y="537524"/>
        <a:ext cx="51591" cy="51591"/>
      </dsp:txXfrm>
    </dsp:sp>
    <dsp:sp modelId="{7CBED5F7-7216-4ABB-86AA-A0056DA79187}">
      <dsp:nvSpPr>
        <dsp:cNvPr id="0" name=""/>
        <dsp:cNvSpPr/>
      </dsp:nvSpPr>
      <dsp:spPr>
        <a:xfrm rot="18000000">
          <a:off x="456989" y="419233"/>
          <a:ext cx="59983" cy="60401"/>
        </a:xfrm>
        <a:prstGeom prst="flowChartConnector">
          <a:avLst/>
        </a:prstGeom>
        <a:solidFill>
          <a:schemeClr val="accent2">
            <a:shade val="90000"/>
            <a:hueOff val="-412673"/>
            <a:satOff val="2071"/>
            <a:lumOff val="20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61488" y="439105"/>
        <a:ext cx="41988" cy="36241"/>
      </dsp:txXfrm>
    </dsp:sp>
    <dsp:sp modelId="{76E3E2A4-379B-46E4-997E-E9B3797B9171}">
      <dsp:nvSpPr>
        <dsp:cNvPr id="0" name=""/>
        <dsp:cNvSpPr/>
      </dsp:nvSpPr>
      <dsp:spPr>
        <a:xfrm>
          <a:off x="519191" y="293977"/>
          <a:ext cx="72961" cy="72961"/>
        </a:xfrm>
        <a:prstGeom prst="ellipse">
          <a:avLst/>
        </a:prstGeom>
        <a:solidFill>
          <a:schemeClr val="accent2">
            <a:shade val="80000"/>
            <a:hueOff val="-447028"/>
            <a:satOff val="9440"/>
            <a:lumOff val="2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29876" y="304662"/>
        <a:ext cx="51591" cy="51591"/>
      </dsp:txXfrm>
    </dsp:sp>
    <dsp:sp modelId="{678C6387-BBC8-4381-8810-66FD6A96457C}">
      <dsp:nvSpPr>
        <dsp:cNvPr id="0" name=""/>
        <dsp:cNvSpPr/>
      </dsp:nvSpPr>
      <dsp:spPr>
        <a:xfrm rot="19440000">
          <a:off x="632069" y="222961"/>
          <a:ext cx="59983" cy="60401"/>
        </a:xfrm>
        <a:prstGeom prst="flowChartConnector">
          <a:avLst/>
        </a:prstGeom>
        <a:solidFill>
          <a:schemeClr val="accent2">
            <a:shade val="90000"/>
            <a:hueOff val="-447063"/>
            <a:satOff val="2243"/>
            <a:lumOff val="22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33787" y="240330"/>
        <a:ext cx="41988" cy="36241"/>
      </dsp:txXfrm>
    </dsp:sp>
    <dsp:sp modelId="{8AFC9C62-99F5-4E05-B683-112D0388A9F2}">
      <dsp:nvSpPr>
        <dsp:cNvPr id="0" name=""/>
        <dsp:cNvSpPr/>
      </dsp:nvSpPr>
      <dsp:spPr>
        <a:xfrm>
          <a:off x="736724" y="135930"/>
          <a:ext cx="72961" cy="72961"/>
        </a:xfrm>
        <a:prstGeom prst="ellipse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47409" y="146615"/>
        <a:ext cx="51591" cy="51591"/>
      </dsp:txXfrm>
    </dsp:sp>
    <dsp:sp modelId="{1DB35562-E3CA-46D5-BDE7-4D8784CBE763}">
      <dsp:nvSpPr>
        <dsp:cNvPr id="0" name=""/>
        <dsp:cNvSpPr/>
      </dsp:nvSpPr>
      <dsp:spPr>
        <a:xfrm rot="20880000">
          <a:off x="871844" y="114868"/>
          <a:ext cx="59983" cy="60401"/>
        </a:xfrm>
        <a:prstGeom prst="flowChartConnector">
          <a:avLst/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72041" y="128819"/>
        <a:ext cx="41988" cy="36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602796" y="49064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09364" y="55632"/>
        <a:ext cx="31713" cy="31713"/>
      </dsp:txXfrm>
    </dsp:sp>
    <dsp:sp modelId="{E1DFDD4B-8040-4A42-8646-A178EF39B15B}">
      <dsp:nvSpPr>
        <dsp:cNvPr id="0" name=""/>
        <dsp:cNvSpPr/>
      </dsp:nvSpPr>
      <dsp:spPr>
        <a:xfrm rot="720000">
          <a:off x="685795" y="69712"/>
          <a:ext cx="36815" cy="37129"/>
        </a:xfrm>
        <a:prstGeom prst="flowChartConnector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85916" y="75990"/>
        <a:ext cx="25771" cy="22277"/>
      </dsp:txXfrm>
    </dsp:sp>
    <dsp:sp modelId="{CF3BBED9-EE12-4C06-B9E3-BE1D4761BD27}">
      <dsp:nvSpPr>
        <dsp:cNvPr id="0" name=""/>
        <dsp:cNvSpPr/>
      </dsp:nvSpPr>
      <dsp:spPr>
        <a:xfrm>
          <a:off x="764290" y="83390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70858" y="89958"/>
        <a:ext cx="31713" cy="31713"/>
      </dsp:txXfrm>
    </dsp:sp>
    <dsp:sp modelId="{72639C4E-76A6-48F8-AA9E-1658A86AA337}">
      <dsp:nvSpPr>
        <dsp:cNvPr id="0" name=""/>
        <dsp:cNvSpPr/>
      </dsp:nvSpPr>
      <dsp:spPr>
        <a:xfrm rot="2160000">
          <a:off x="833633" y="134713"/>
          <a:ext cx="36815" cy="37129"/>
        </a:xfrm>
        <a:prstGeom prst="flowChartConnector">
          <a:avLst/>
        </a:prstGeom>
        <a:solidFill>
          <a:schemeClr val="accent4">
            <a:shade val="90000"/>
            <a:hueOff val="-45298"/>
            <a:satOff val="0"/>
            <a:lumOff val="27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34688" y="138893"/>
        <a:ext cx="25771" cy="22277"/>
      </dsp:txXfrm>
    </dsp:sp>
    <dsp:sp modelId="{BDB1AAD0-5CFE-45BA-BE9E-6766C657F5DA}">
      <dsp:nvSpPr>
        <dsp:cNvPr id="0" name=""/>
        <dsp:cNvSpPr/>
      </dsp:nvSpPr>
      <dsp:spPr>
        <a:xfrm>
          <a:off x="897860" y="180435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04428" y="187003"/>
        <a:ext cx="31713" cy="31713"/>
      </dsp:txXfrm>
    </dsp:sp>
    <dsp:sp modelId="{D6C8E6AA-AE72-4610-8881-4B9E63D00A5A}">
      <dsp:nvSpPr>
        <dsp:cNvPr id="0" name=""/>
        <dsp:cNvSpPr/>
      </dsp:nvSpPr>
      <dsp:spPr>
        <a:xfrm rot="3600000">
          <a:off x="942251" y="254224"/>
          <a:ext cx="36815" cy="37129"/>
        </a:xfrm>
        <a:prstGeom prst="flowChartConnector">
          <a:avLst/>
        </a:prstGeom>
        <a:solidFill>
          <a:schemeClr val="accent4">
            <a:shade val="90000"/>
            <a:hueOff val="-90595"/>
            <a:satOff val="0"/>
            <a:lumOff val="55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45012" y="256868"/>
        <a:ext cx="25771" cy="22277"/>
      </dsp:txXfrm>
    </dsp:sp>
    <dsp:sp modelId="{DE7C8293-37A4-4059-9824-1F16D3C949EB}">
      <dsp:nvSpPr>
        <dsp:cNvPr id="0" name=""/>
        <dsp:cNvSpPr/>
      </dsp:nvSpPr>
      <dsp:spPr>
        <a:xfrm>
          <a:off x="980411" y="323417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86979" y="329985"/>
        <a:ext cx="31713" cy="31713"/>
      </dsp:txXfrm>
    </dsp:sp>
    <dsp:sp modelId="{95E4E102-0882-4F0A-9073-E7153BF57AB0}">
      <dsp:nvSpPr>
        <dsp:cNvPr id="0" name=""/>
        <dsp:cNvSpPr/>
      </dsp:nvSpPr>
      <dsp:spPr>
        <a:xfrm rot="5040000">
          <a:off x="992868" y="407582"/>
          <a:ext cx="36815" cy="37129"/>
        </a:xfrm>
        <a:prstGeom prst="flowChartConnector">
          <a:avLst/>
        </a:prstGeom>
        <a:solidFill>
          <a:schemeClr val="accent4">
            <a:shade val="90000"/>
            <a:hueOff val="-135893"/>
            <a:satOff val="0"/>
            <a:lumOff val="8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97813" y="409516"/>
        <a:ext cx="25771" cy="22277"/>
      </dsp:txXfrm>
    </dsp:sp>
    <dsp:sp modelId="{510B3DFC-B610-4EF9-BE9D-9EB6F3D690B5}">
      <dsp:nvSpPr>
        <dsp:cNvPr id="0" name=""/>
        <dsp:cNvSpPr/>
      </dsp:nvSpPr>
      <dsp:spPr>
        <a:xfrm>
          <a:off x="997669" y="487615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 dirty="0">
            <a:noFill/>
          </a:endParaRPr>
        </a:p>
      </dsp:txBody>
      <dsp:txXfrm>
        <a:off x="1004237" y="494183"/>
        <a:ext cx="31713" cy="31713"/>
      </dsp:txXfrm>
    </dsp:sp>
    <dsp:sp modelId="{0365F1FC-A790-4B2C-BF24-FA3D17DC331B}">
      <dsp:nvSpPr>
        <dsp:cNvPr id="0" name=""/>
        <dsp:cNvSpPr/>
      </dsp:nvSpPr>
      <dsp:spPr>
        <a:xfrm rot="6480000">
          <a:off x="976734" y="568270"/>
          <a:ext cx="36815" cy="37129"/>
        </a:xfrm>
        <a:prstGeom prst="flowChartConnector">
          <a:avLst/>
        </a:prstGeom>
        <a:solidFill>
          <a:schemeClr val="accent4">
            <a:shade val="90000"/>
            <a:hueOff val="-181191"/>
            <a:satOff val="0"/>
            <a:lumOff val="111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983962" y="570444"/>
        <a:ext cx="25771" cy="22277"/>
      </dsp:txXfrm>
    </dsp:sp>
    <dsp:sp modelId="{87C9B8DB-4CA8-41CE-A40D-2721792582AA}">
      <dsp:nvSpPr>
        <dsp:cNvPr id="0" name=""/>
        <dsp:cNvSpPr/>
      </dsp:nvSpPr>
      <dsp:spPr>
        <a:xfrm>
          <a:off x="946650" y="644636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53218" y="651204"/>
        <a:ext cx="31713" cy="31713"/>
      </dsp:txXfrm>
    </dsp:sp>
    <dsp:sp modelId="{15C5F042-606B-4A64-822C-D84B9F38683D}">
      <dsp:nvSpPr>
        <dsp:cNvPr id="0" name=""/>
        <dsp:cNvSpPr/>
      </dsp:nvSpPr>
      <dsp:spPr>
        <a:xfrm rot="7920000">
          <a:off x="896636" y="708503"/>
          <a:ext cx="36815" cy="37129"/>
        </a:xfrm>
        <a:prstGeom prst="flowChartConnector">
          <a:avLst/>
        </a:prstGeom>
        <a:solidFill>
          <a:schemeClr val="accent4">
            <a:shade val="90000"/>
            <a:hueOff val="-226489"/>
            <a:satOff val="0"/>
            <a:lumOff val="13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905853" y="711825"/>
        <a:ext cx="25771" cy="22277"/>
      </dsp:txXfrm>
    </dsp:sp>
    <dsp:sp modelId="{ECC26B77-F07E-4B8B-A0C5-FE97497B7C56}">
      <dsp:nvSpPr>
        <dsp:cNvPr id="0" name=""/>
        <dsp:cNvSpPr/>
      </dsp:nvSpPr>
      <dsp:spPr>
        <a:xfrm>
          <a:off x="836175" y="767331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42743" y="773899"/>
        <a:ext cx="31713" cy="31713"/>
      </dsp:txXfrm>
    </dsp:sp>
    <dsp:sp modelId="{33E8E99A-FF33-4CC7-9B41-08CDA958C049}">
      <dsp:nvSpPr>
        <dsp:cNvPr id="0" name=""/>
        <dsp:cNvSpPr/>
      </dsp:nvSpPr>
      <dsp:spPr>
        <a:xfrm rot="9360000">
          <a:off x="766426" y="804034"/>
          <a:ext cx="36815" cy="37129"/>
        </a:xfrm>
        <a:prstGeom prst="flowChartConnector">
          <a:avLst/>
        </a:prstGeom>
        <a:solidFill>
          <a:schemeClr val="accent4">
            <a:shade val="90000"/>
            <a:hueOff val="-271786"/>
            <a:satOff val="0"/>
            <a:lumOff val="167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776993" y="809214"/>
        <a:ext cx="25771" cy="22277"/>
      </dsp:txXfrm>
    </dsp:sp>
    <dsp:sp modelId="{29C0D01F-0D01-415A-8289-953C3A7AE96D}">
      <dsp:nvSpPr>
        <dsp:cNvPr id="0" name=""/>
        <dsp:cNvSpPr/>
      </dsp:nvSpPr>
      <dsp:spPr>
        <a:xfrm>
          <a:off x="685347" y="834484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91915" y="841052"/>
        <a:ext cx="31713" cy="31713"/>
      </dsp:txXfrm>
    </dsp:sp>
    <dsp:sp modelId="{BB29DE47-DC6F-4726-8C1A-55CAB2538C9C}">
      <dsp:nvSpPr>
        <dsp:cNvPr id="0" name=""/>
        <dsp:cNvSpPr/>
      </dsp:nvSpPr>
      <dsp:spPr>
        <a:xfrm rot="10800000">
          <a:off x="608616" y="838344"/>
          <a:ext cx="36815" cy="37129"/>
        </a:xfrm>
        <a:prstGeom prst="flowChartConnector">
          <a:avLst/>
        </a:prstGeom>
        <a:solidFill>
          <a:schemeClr val="accent4">
            <a:shade val="90000"/>
            <a:hueOff val="-317084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619660" y="845770"/>
        <a:ext cx="25771" cy="22277"/>
      </dsp:txXfrm>
    </dsp:sp>
    <dsp:sp modelId="{0A20A109-25CD-452F-AB00-F34BB4D4C24B}">
      <dsp:nvSpPr>
        <dsp:cNvPr id="0" name=""/>
        <dsp:cNvSpPr/>
      </dsp:nvSpPr>
      <dsp:spPr>
        <a:xfrm>
          <a:off x="520245" y="834484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26813" y="841052"/>
        <a:ext cx="31713" cy="31713"/>
      </dsp:txXfrm>
    </dsp:sp>
    <dsp:sp modelId="{511F7FCA-4908-4BA2-942E-70CB59D938BB}">
      <dsp:nvSpPr>
        <dsp:cNvPr id="0" name=""/>
        <dsp:cNvSpPr/>
      </dsp:nvSpPr>
      <dsp:spPr>
        <a:xfrm rot="12240000">
          <a:off x="450495" y="805501"/>
          <a:ext cx="36815" cy="37129"/>
        </a:xfrm>
        <a:prstGeom prst="flowChartConnector">
          <a:avLst/>
        </a:prstGeom>
        <a:solidFill>
          <a:schemeClr val="accent4">
            <a:shade val="90000"/>
            <a:hueOff val="-362382"/>
            <a:satOff val="0"/>
            <a:lumOff val="22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461062" y="815173"/>
        <a:ext cx="25771" cy="22277"/>
      </dsp:txXfrm>
    </dsp:sp>
    <dsp:sp modelId="{D2E2C498-8717-4D98-A8A1-67CD2EA75C05}">
      <dsp:nvSpPr>
        <dsp:cNvPr id="0" name=""/>
        <dsp:cNvSpPr/>
      </dsp:nvSpPr>
      <dsp:spPr>
        <a:xfrm>
          <a:off x="369417" y="767331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75985" y="773899"/>
        <a:ext cx="31713" cy="31713"/>
      </dsp:txXfrm>
    </dsp:sp>
    <dsp:sp modelId="{B93C17BE-3AA4-4CB4-AF63-5600A9B6F607}">
      <dsp:nvSpPr>
        <dsp:cNvPr id="0" name=""/>
        <dsp:cNvSpPr/>
      </dsp:nvSpPr>
      <dsp:spPr>
        <a:xfrm rot="13680000">
          <a:off x="319403" y="711184"/>
          <a:ext cx="36815" cy="37129"/>
        </a:xfrm>
        <a:prstGeom prst="flowChartConnector">
          <a:avLst/>
        </a:prstGeom>
        <a:solidFill>
          <a:schemeClr val="accent4">
            <a:shade val="90000"/>
            <a:hueOff val="-407680"/>
            <a:satOff val="0"/>
            <a:lumOff val="250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328620" y="722714"/>
        <a:ext cx="25771" cy="22277"/>
      </dsp:txXfrm>
    </dsp:sp>
    <dsp:sp modelId="{4D2A4D75-B769-4050-8BDF-6BF3EC4D0999}">
      <dsp:nvSpPr>
        <dsp:cNvPr id="0" name=""/>
        <dsp:cNvSpPr/>
      </dsp:nvSpPr>
      <dsp:spPr>
        <a:xfrm>
          <a:off x="258942" y="644636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65510" y="651204"/>
        <a:ext cx="31713" cy="31713"/>
      </dsp:txXfrm>
    </dsp:sp>
    <dsp:sp modelId="{86064361-902D-46C6-A840-3BB2882FF88B}">
      <dsp:nvSpPr>
        <dsp:cNvPr id="0" name=""/>
        <dsp:cNvSpPr/>
      </dsp:nvSpPr>
      <dsp:spPr>
        <a:xfrm rot="15120000">
          <a:off x="238006" y="571701"/>
          <a:ext cx="36815" cy="37129"/>
        </a:xfrm>
        <a:prstGeom prst="flowChartConnector">
          <a:avLst/>
        </a:prstGeom>
        <a:solidFill>
          <a:schemeClr val="accent4">
            <a:shade val="90000"/>
            <a:hueOff val="-452977"/>
            <a:satOff val="0"/>
            <a:lumOff val="278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45234" y="584379"/>
        <a:ext cx="25771" cy="22277"/>
      </dsp:txXfrm>
    </dsp:sp>
    <dsp:sp modelId="{205B2F49-1629-4FF8-80D4-6E33391594E7}">
      <dsp:nvSpPr>
        <dsp:cNvPr id="0" name=""/>
        <dsp:cNvSpPr/>
      </dsp:nvSpPr>
      <dsp:spPr>
        <a:xfrm>
          <a:off x="207922" y="487615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14490" y="494183"/>
        <a:ext cx="31713" cy="31713"/>
      </dsp:txXfrm>
    </dsp:sp>
    <dsp:sp modelId="{507CF8A2-F127-46F6-A3C8-96D774CF8EF5}">
      <dsp:nvSpPr>
        <dsp:cNvPr id="0" name=""/>
        <dsp:cNvSpPr/>
      </dsp:nvSpPr>
      <dsp:spPr>
        <a:xfrm rot="16560000">
          <a:off x="220380" y="411170"/>
          <a:ext cx="36815" cy="37129"/>
        </a:xfrm>
        <a:prstGeom prst="flowChartConnector">
          <a:avLst/>
        </a:prstGeom>
        <a:solidFill>
          <a:schemeClr val="accent4">
            <a:shade val="90000"/>
            <a:hueOff val="-498275"/>
            <a:satOff val="0"/>
            <a:lumOff val="306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25325" y="424088"/>
        <a:ext cx="25771" cy="22277"/>
      </dsp:txXfrm>
    </dsp:sp>
    <dsp:sp modelId="{17EEBAD8-0A7E-473C-9370-D3B38ACD92C5}">
      <dsp:nvSpPr>
        <dsp:cNvPr id="0" name=""/>
        <dsp:cNvSpPr/>
      </dsp:nvSpPr>
      <dsp:spPr>
        <a:xfrm>
          <a:off x="225180" y="323417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31748" y="329985"/>
        <a:ext cx="31713" cy="31713"/>
      </dsp:txXfrm>
    </dsp:sp>
    <dsp:sp modelId="{7CBED5F7-7216-4ABB-86AA-A0056DA79187}">
      <dsp:nvSpPr>
        <dsp:cNvPr id="0" name=""/>
        <dsp:cNvSpPr/>
      </dsp:nvSpPr>
      <dsp:spPr>
        <a:xfrm rot="18000000">
          <a:off x="269571" y="257348"/>
          <a:ext cx="36815" cy="37129"/>
        </a:xfrm>
        <a:prstGeom prst="flowChartConnector">
          <a:avLst/>
        </a:prstGeom>
        <a:solidFill>
          <a:schemeClr val="accent4">
            <a:shade val="90000"/>
            <a:hueOff val="-543573"/>
            <a:satOff val="0"/>
            <a:lumOff val="33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72332" y="269556"/>
        <a:ext cx="25771" cy="22277"/>
      </dsp:txXfrm>
    </dsp:sp>
    <dsp:sp modelId="{76E3E2A4-379B-46E4-997E-E9B3797B9171}">
      <dsp:nvSpPr>
        <dsp:cNvPr id="0" name=""/>
        <dsp:cNvSpPr/>
      </dsp:nvSpPr>
      <dsp:spPr>
        <a:xfrm>
          <a:off x="307731" y="180435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14299" y="187003"/>
        <a:ext cx="31713" cy="31713"/>
      </dsp:txXfrm>
    </dsp:sp>
    <dsp:sp modelId="{678C6387-BBC8-4381-8810-66FD6A96457C}">
      <dsp:nvSpPr>
        <dsp:cNvPr id="0" name=""/>
        <dsp:cNvSpPr/>
      </dsp:nvSpPr>
      <dsp:spPr>
        <a:xfrm rot="19440000">
          <a:off x="377074" y="136833"/>
          <a:ext cx="36815" cy="37129"/>
        </a:xfrm>
        <a:prstGeom prst="flowChartConnector">
          <a:avLst/>
        </a:prstGeom>
        <a:solidFill>
          <a:schemeClr val="accent4">
            <a:shade val="90000"/>
            <a:hueOff val="-588870"/>
            <a:satOff val="0"/>
            <a:lumOff val="362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78129" y="147505"/>
        <a:ext cx="25771" cy="22277"/>
      </dsp:txXfrm>
    </dsp:sp>
    <dsp:sp modelId="{8AFC9C62-99F5-4E05-B683-112D0388A9F2}">
      <dsp:nvSpPr>
        <dsp:cNvPr id="0" name=""/>
        <dsp:cNvSpPr/>
      </dsp:nvSpPr>
      <dsp:spPr>
        <a:xfrm>
          <a:off x="441302" y="83390"/>
          <a:ext cx="44849" cy="44849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47870" y="89958"/>
        <a:ext cx="31713" cy="31713"/>
      </dsp:txXfrm>
    </dsp:sp>
    <dsp:sp modelId="{1DB35562-E3CA-46D5-BDE7-4D8784CBE763}">
      <dsp:nvSpPr>
        <dsp:cNvPr id="0" name=""/>
        <dsp:cNvSpPr/>
      </dsp:nvSpPr>
      <dsp:spPr>
        <a:xfrm rot="20880000">
          <a:off x="524301" y="70462"/>
          <a:ext cx="36815" cy="37129"/>
        </a:xfrm>
        <a:prstGeom prst="flowChartConnector">
          <a:avLst/>
        </a:prstGeom>
        <a:solidFill>
          <a:schemeClr val="accent4">
            <a:shade val="90000"/>
            <a:hueOff val="-634168"/>
            <a:satOff val="0"/>
            <a:lumOff val="390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24422" y="79036"/>
        <a:ext cx="25771" cy="22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1891701" y="139632"/>
          <a:ext cx="126735" cy="126735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910261" y="158192"/>
        <a:ext cx="89615" cy="89615"/>
      </dsp:txXfrm>
    </dsp:sp>
    <dsp:sp modelId="{E1DFDD4B-8040-4A42-8646-A178EF39B15B}">
      <dsp:nvSpPr>
        <dsp:cNvPr id="0" name=""/>
        <dsp:cNvSpPr/>
      </dsp:nvSpPr>
      <dsp:spPr>
        <a:xfrm rot="720000">
          <a:off x="2126191" y="197965"/>
          <a:ext cx="103986" cy="104918"/>
        </a:xfrm>
        <a:prstGeom prst="flowChartConnector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126532" y="215706"/>
        <a:ext cx="72790" cy="62950"/>
      </dsp:txXfrm>
    </dsp:sp>
    <dsp:sp modelId="{CF3BBED9-EE12-4C06-B9E3-BE1D4761BD27}">
      <dsp:nvSpPr>
        <dsp:cNvPr id="0" name=""/>
        <dsp:cNvSpPr/>
      </dsp:nvSpPr>
      <dsp:spPr>
        <a:xfrm>
          <a:off x="2347898" y="236599"/>
          <a:ext cx="126735" cy="126735"/>
        </a:xfrm>
        <a:prstGeom prst="ellipse">
          <a:avLst/>
        </a:prstGeom>
        <a:solidFill>
          <a:schemeClr val="accent2">
            <a:shade val="80000"/>
            <a:hueOff val="-34387"/>
            <a:satOff val="726"/>
            <a:lumOff val="19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366458" y="255159"/>
        <a:ext cx="89615" cy="89615"/>
      </dsp:txXfrm>
    </dsp:sp>
    <dsp:sp modelId="{72639C4E-76A6-48F8-AA9E-1658A86AA337}">
      <dsp:nvSpPr>
        <dsp:cNvPr id="0" name=""/>
        <dsp:cNvSpPr/>
      </dsp:nvSpPr>
      <dsp:spPr>
        <a:xfrm rot="2160000">
          <a:off x="2543809" y="381581"/>
          <a:ext cx="103986" cy="104918"/>
        </a:xfrm>
        <a:prstGeom prst="flowChartConnector">
          <a:avLst/>
        </a:prstGeom>
        <a:solidFill>
          <a:schemeClr val="accent2">
            <a:shade val="90000"/>
            <a:hueOff val="-34389"/>
            <a:satOff val="173"/>
            <a:lumOff val="17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546788" y="393397"/>
        <a:ext cx="72790" cy="62950"/>
      </dsp:txXfrm>
    </dsp:sp>
    <dsp:sp modelId="{BDB1AAD0-5CFE-45BA-BE9E-6766C657F5DA}">
      <dsp:nvSpPr>
        <dsp:cNvPr id="0" name=""/>
        <dsp:cNvSpPr/>
      </dsp:nvSpPr>
      <dsp:spPr>
        <a:xfrm>
          <a:off x="2725213" y="510735"/>
          <a:ext cx="126735" cy="126735"/>
        </a:xfrm>
        <a:prstGeom prst="ellipse">
          <a:avLst/>
        </a:prstGeom>
        <a:solidFill>
          <a:schemeClr val="accent2">
            <a:shade val="80000"/>
            <a:hueOff val="-68774"/>
            <a:satOff val="1452"/>
            <a:lumOff val="3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743773" y="529295"/>
        <a:ext cx="89615" cy="89615"/>
      </dsp:txXfrm>
    </dsp:sp>
    <dsp:sp modelId="{D6C8E6AA-AE72-4610-8881-4B9E63D00A5A}">
      <dsp:nvSpPr>
        <dsp:cNvPr id="0" name=""/>
        <dsp:cNvSpPr/>
      </dsp:nvSpPr>
      <dsp:spPr>
        <a:xfrm rot="3600000">
          <a:off x="2850638" y="719183"/>
          <a:ext cx="103986" cy="104918"/>
        </a:xfrm>
        <a:prstGeom prst="flowChartConnector">
          <a:avLst/>
        </a:prstGeom>
        <a:solidFill>
          <a:schemeClr val="accent2">
            <a:shade val="90000"/>
            <a:hueOff val="-68779"/>
            <a:satOff val="345"/>
            <a:lumOff val="34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858437" y="726659"/>
        <a:ext cx="72790" cy="62950"/>
      </dsp:txXfrm>
    </dsp:sp>
    <dsp:sp modelId="{DE7C8293-37A4-4059-9824-1F16D3C949EB}">
      <dsp:nvSpPr>
        <dsp:cNvPr id="0" name=""/>
        <dsp:cNvSpPr/>
      </dsp:nvSpPr>
      <dsp:spPr>
        <a:xfrm>
          <a:off x="2958407" y="914639"/>
          <a:ext cx="126735" cy="126735"/>
        </a:xfrm>
        <a:prstGeom prst="ellipse">
          <a:avLst/>
        </a:prstGeom>
        <a:solidFill>
          <a:schemeClr val="accent2">
            <a:shade val="80000"/>
            <a:hueOff val="-103160"/>
            <a:satOff val="2178"/>
            <a:lumOff val="58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976967" y="933199"/>
        <a:ext cx="89615" cy="89615"/>
      </dsp:txXfrm>
    </dsp:sp>
    <dsp:sp modelId="{95E4E102-0882-4F0A-9073-E7153BF57AB0}">
      <dsp:nvSpPr>
        <dsp:cNvPr id="0" name=""/>
        <dsp:cNvSpPr/>
      </dsp:nvSpPr>
      <dsp:spPr>
        <a:xfrm rot="5040000">
          <a:off x="2993625" y="1152397"/>
          <a:ext cx="103986" cy="104918"/>
        </a:xfrm>
        <a:prstGeom prst="flowChartConnector">
          <a:avLst/>
        </a:prstGeom>
        <a:solidFill>
          <a:schemeClr val="accent2">
            <a:shade val="90000"/>
            <a:hueOff val="-103168"/>
            <a:satOff val="518"/>
            <a:lumOff val="51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007593" y="1157868"/>
        <a:ext cx="72790" cy="62950"/>
      </dsp:txXfrm>
    </dsp:sp>
    <dsp:sp modelId="{510B3DFC-B610-4EF9-BE9D-9EB6F3D690B5}">
      <dsp:nvSpPr>
        <dsp:cNvPr id="0" name=""/>
        <dsp:cNvSpPr/>
      </dsp:nvSpPr>
      <dsp:spPr>
        <a:xfrm>
          <a:off x="3007158" y="1378472"/>
          <a:ext cx="126735" cy="126735"/>
        </a:xfrm>
        <a:prstGeom prst="ellipse">
          <a:avLst/>
        </a:prstGeom>
        <a:solidFill>
          <a:schemeClr val="accent2">
            <a:shade val="80000"/>
            <a:hueOff val="-137547"/>
            <a:satOff val="2905"/>
            <a:lumOff val="7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025718" y="1397032"/>
        <a:ext cx="89615" cy="89615"/>
      </dsp:txXfrm>
    </dsp:sp>
    <dsp:sp modelId="{0365F1FC-A790-4B2C-BF24-FA3D17DC331B}">
      <dsp:nvSpPr>
        <dsp:cNvPr id="0" name=""/>
        <dsp:cNvSpPr/>
      </dsp:nvSpPr>
      <dsp:spPr>
        <a:xfrm rot="6480000">
          <a:off x="2948046" y="1606316"/>
          <a:ext cx="103986" cy="104918"/>
        </a:xfrm>
        <a:prstGeom prst="flowChartConnector">
          <a:avLst/>
        </a:prstGeom>
        <a:solidFill>
          <a:schemeClr val="accent2">
            <a:shade val="90000"/>
            <a:hueOff val="-137558"/>
            <a:satOff val="690"/>
            <a:lumOff val="69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968464" y="1612465"/>
        <a:ext cx="72790" cy="62950"/>
      </dsp:txXfrm>
    </dsp:sp>
    <dsp:sp modelId="{87C9B8DB-4CA8-41CE-A40D-2721792582AA}">
      <dsp:nvSpPr>
        <dsp:cNvPr id="0" name=""/>
        <dsp:cNvSpPr/>
      </dsp:nvSpPr>
      <dsp:spPr>
        <a:xfrm>
          <a:off x="2863036" y="1822033"/>
          <a:ext cx="126735" cy="126735"/>
        </a:xfrm>
        <a:prstGeom prst="ellipse">
          <a:avLst/>
        </a:prstGeom>
        <a:solidFill>
          <a:schemeClr val="accent2">
            <a:shade val="80000"/>
            <a:hueOff val="-171934"/>
            <a:satOff val="3631"/>
            <a:lumOff val="9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881596" y="1840593"/>
        <a:ext cx="89615" cy="89615"/>
      </dsp:txXfrm>
    </dsp:sp>
    <dsp:sp modelId="{15C5F042-606B-4A64-822C-D84B9F38683D}">
      <dsp:nvSpPr>
        <dsp:cNvPr id="0" name=""/>
        <dsp:cNvSpPr/>
      </dsp:nvSpPr>
      <dsp:spPr>
        <a:xfrm rot="7920000">
          <a:off x="2721783" y="2002452"/>
          <a:ext cx="103986" cy="104918"/>
        </a:xfrm>
        <a:prstGeom prst="flowChartConnector">
          <a:avLst/>
        </a:prstGeom>
        <a:solidFill>
          <a:schemeClr val="accent2">
            <a:shade val="90000"/>
            <a:hueOff val="-171947"/>
            <a:satOff val="863"/>
            <a:lumOff val="86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747818" y="2011844"/>
        <a:ext cx="72790" cy="62950"/>
      </dsp:txXfrm>
    </dsp:sp>
    <dsp:sp modelId="{ECC26B77-F07E-4B8B-A0C5-FE97497B7C56}">
      <dsp:nvSpPr>
        <dsp:cNvPr id="0" name=""/>
        <dsp:cNvSpPr/>
      </dsp:nvSpPr>
      <dsp:spPr>
        <a:xfrm>
          <a:off x="2550962" y="2168627"/>
          <a:ext cx="126735" cy="126735"/>
        </a:xfrm>
        <a:prstGeom prst="ellipse">
          <a:avLst/>
        </a:prstGeom>
        <a:solidFill>
          <a:schemeClr val="accent2">
            <a:shade val="80000"/>
            <a:hueOff val="-206321"/>
            <a:satOff val="4357"/>
            <a:lumOff val="116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569522" y="2187187"/>
        <a:ext cx="89615" cy="89615"/>
      </dsp:txXfrm>
    </dsp:sp>
    <dsp:sp modelId="{33E8E99A-FF33-4CC7-9B41-08CDA958C049}">
      <dsp:nvSpPr>
        <dsp:cNvPr id="0" name=""/>
        <dsp:cNvSpPr/>
      </dsp:nvSpPr>
      <dsp:spPr>
        <a:xfrm rot="9360000">
          <a:off x="2353958" y="2272312"/>
          <a:ext cx="103986" cy="104918"/>
        </a:xfrm>
        <a:prstGeom prst="flowChartConnector">
          <a:avLst/>
        </a:prstGeom>
        <a:solidFill>
          <a:schemeClr val="accent2">
            <a:shade val="90000"/>
            <a:hueOff val="-206337"/>
            <a:satOff val="1035"/>
            <a:lumOff val="10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383805" y="2286952"/>
        <a:ext cx="72790" cy="62950"/>
      </dsp:txXfrm>
    </dsp:sp>
    <dsp:sp modelId="{29C0D01F-0D01-415A-8289-953C3A7AE96D}">
      <dsp:nvSpPr>
        <dsp:cNvPr id="0" name=""/>
        <dsp:cNvSpPr/>
      </dsp:nvSpPr>
      <dsp:spPr>
        <a:xfrm>
          <a:off x="2124895" y="2358324"/>
          <a:ext cx="126735" cy="126735"/>
        </a:xfrm>
        <a:prstGeom prst="ellipse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143455" y="2376884"/>
        <a:ext cx="89615" cy="89615"/>
      </dsp:txXfrm>
    </dsp:sp>
    <dsp:sp modelId="{BB29DE47-DC6F-4726-8C1A-55CAB2538C9C}">
      <dsp:nvSpPr>
        <dsp:cNvPr id="0" name=""/>
        <dsp:cNvSpPr/>
      </dsp:nvSpPr>
      <dsp:spPr>
        <a:xfrm rot="10800000">
          <a:off x="1908171" y="2369232"/>
          <a:ext cx="103986" cy="104918"/>
        </a:xfrm>
        <a:prstGeom prst="flowChartConnector">
          <a:avLst/>
        </a:prstGeom>
        <a:solidFill>
          <a:schemeClr val="accent2">
            <a:shade val="90000"/>
            <a:hueOff val="-240726"/>
            <a:satOff val="1208"/>
            <a:lumOff val="121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939367" y="2390216"/>
        <a:ext cx="72790" cy="62950"/>
      </dsp:txXfrm>
    </dsp:sp>
    <dsp:sp modelId="{0A20A109-25CD-452F-AB00-F34BB4D4C24B}">
      <dsp:nvSpPr>
        <dsp:cNvPr id="0" name=""/>
        <dsp:cNvSpPr/>
      </dsp:nvSpPr>
      <dsp:spPr>
        <a:xfrm>
          <a:off x="1658507" y="2358324"/>
          <a:ext cx="126735" cy="126735"/>
        </a:xfrm>
        <a:prstGeom prst="ellipse">
          <a:avLst/>
        </a:prstGeom>
        <a:solidFill>
          <a:schemeClr val="accent2">
            <a:shade val="80000"/>
            <a:hueOff val="-275094"/>
            <a:satOff val="5809"/>
            <a:lumOff val="154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77067" y="2376884"/>
        <a:ext cx="89615" cy="89615"/>
      </dsp:txXfrm>
    </dsp:sp>
    <dsp:sp modelId="{511F7FCA-4908-4BA2-942E-70CB59D938BB}">
      <dsp:nvSpPr>
        <dsp:cNvPr id="0" name=""/>
        <dsp:cNvSpPr/>
      </dsp:nvSpPr>
      <dsp:spPr>
        <a:xfrm rot="12240000">
          <a:off x="1461503" y="2276456"/>
          <a:ext cx="103986" cy="104918"/>
        </a:xfrm>
        <a:prstGeom prst="flowChartConnector">
          <a:avLst/>
        </a:prstGeom>
        <a:solidFill>
          <a:schemeClr val="accent2">
            <a:shade val="90000"/>
            <a:hueOff val="-275115"/>
            <a:satOff val="1381"/>
            <a:lumOff val="13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491350" y="2303784"/>
        <a:ext cx="72790" cy="62950"/>
      </dsp:txXfrm>
    </dsp:sp>
    <dsp:sp modelId="{D2E2C498-8717-4D98-A8A1-67CD2EA75C05}">
      <dsp:nvSpPr>
        <dsp:cNvPr id="0" name=""/>
        <dsp:cNvSpPr/>
      </dsp:nvSpPr>
      <dsp:spPr>
        <a:xfrm>
          <a:off x="1232441" y="2168627"/>
          <a:ext cx="126735" cy="126735"/>
        </a:xfrm>
        <a:prstGeom prst="ellipse">
          <a:avLst/>
        </a:prstGeom>
        <a:solidFill>
          <a:schemeClr val="accent2">
            <a:shade val="80000"/>
            <a:hueOff val="-309481"/>
            <a:satOff val="6535"/>
            <a:lumOff val="17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51001" y="2187187"/>
        <a:ext cx="89615" cy="89615"/>
      </dsp:txXfrm>
    </dsp:sp>
    <dsp:sp modelId="{B93C17BE-3AA4-4CB4-AF63-5600A9B6F607}">
      <dsp:nvSpPr>
        <dsp:cNvPr id="0" name=""/>
        <dsp:cNvSpPr/>
      </dsp:nvSpPr>
      <dsp:spPr>
        <a:xfrm rot="13680000">
          <a:off x="1091188" y="2010025"/>
          <a:ext cx="103986" cy="104918"/>
        </a:xfrm>
        <a:prstGeom prst="flowChartConnector">
          <a:avLst/>
        </a:prstGeom>
        <a:solidFill>
          <a:schemeClr val="accent2">
            <a:shade val="90000"/>
            <a:hueOff val="-309505"/>
            <a:satOff val="1553"/>
            <a:lumOff val="15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117223" y="2042601"/>
        <a:ext cx="72790" cy="62950"/>
      </dsp:txXfrm>
    </dsp:sp>
    <dsp:sp modelId="{4D2A4D75-B769-4050-8BDF-6BF3EC4D0999}">
      <dsp:nvSpPr>
        <dsp:cNvPr id="0" name=""/>
        <dsp:cNvSpPr/>
      </dsp:nvSpPr>
      <dsp:spPr>
        <a:xfrm>
          <a:off x="920366" y="1822033"/>
          <a:ext cx="126735" cy="126735"/>
        </a:xfrm>
        <a:prstGeom prst="ellipse">
          <a:avLst/>
        </a:prstGeom>
        <a:solidFill>
          <a:schemeClr val="accent2">
            <a:shade val="80000"/>
            <a:hueOff val="-343868"/>
            <a:satOff val="7261"/>
            <a:lumOff val="19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38926" y="1840593"/>
        <a:ext cx="89615" cy="89615"/>
      </dsp:txXfrm>
    </dsp:sp>
    <dsp:sp modelId="{86064361-902D-46C6-A840-3BB2882FF88B}">
      <dsp:nvSpPr>
        <dsp:cNvPr id="0" name=""/>
        <dsp:cNvSpPr/>
      </dsp:nvSpPr>
      <dsp:spPr>
        <a:xfrm rot="15120000">
          <a:off x="861255" y="1616006"/>
          <a:ext cx="103986" cy="104918"/>
        </a:xfrm>
        <a:prstGeom prst="flowChartConnector">
          <a:avLst/>
        </a:prstGeom>
        <a:solidFill>
          <a:schemeClr val="accent2">
            <a:shade val="90000"/>
            <a:hueOff val="-343894"/>
            <a:satOff val="1726"/>
            <a:lumOff val="173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881673" y="1651825"/>
        <a:ext cx="72790" cy="62950"/>
      </dsp:txXfrm>
    </dsp:sp>
    <dsp:sp modelId="{205B2F49-1629-4FF8-80D4-6E33391594E7}">
      <dsp:nvSpPr>
        <dsp:cNvPr id="0" name=""/>
        <dsp:cNvSpPr/>
      </dsp:nvSpPr>
      <dsp:spPr>
        <a:xfrm>
          <a:off x="776245" y="1378472"/>
          <a:ext cx="126735" cy="126735"/>
        </a:xfrm>
        <a:prstGeom prst="ellipse">
          <a:avLst/>
        </a:prstGeom>
        <a:solidFill>
          <a:schemeClr val="accent2">
            <a:shade val="80000"/>
            <a:hueOff val="-378255"/>
            <a:satOff val="7988"/>
            <a:lumOff val="21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94805" y="1397032"/>
        <a:ext cx="89615" cy="89615"/>
      </dsp:txXfrm>
    </dsp:sp>
    <dsp:sp modelId="{507CF8A2-F127-46F6-A3C8-96D774CF8EF5}">
      <dsp:nvSpPr>
        <dsp:cNvPr id="0" name=""/>
        <dsp:cNvSpPr/>
      </dsp:nvSpPr>
      <dsp:spPr>
        <a:xfrm rot="16560000">
          <a:off x="811462" y="1162531"/>
          <a:ext cx="103986" cy="104918"/>
        </a:xfrm>
        <a:prstGeom prst="flowChartConnector">
          <a:avLst/>
        </a:prstGeom>
        <a:solidFill>
          <a:schemeClr val="accent2">
            <a:shade val="90000"/>
            <a:hueOff val="-378284"/>
            <a:satOff val="1898"/>
            <a:lumOff val="190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25430" y="1199028"/>
        <a:ext cx="72790" cy="62950"/>
      </dsp:txXfrm>
    </dsp:sp>
    <dsp:sp modelId="{17EEBAD8-0A7E-473C-9370-D3B38ACD92C5}">
      <dsp:nvSpPr>
        <dsp:cNvPr id="0" name=""/>
        <dsp:cNvSpPr/>
      </dsp:nvSpPr>
      <dsp:spPr>
        <a:xfrm>
          <a:off x="824995" y="914639"/>
          <a:ext cx="126735" cy="126735"/>
        </a:xfrm>
        <a:prstGeom prst="ellipse">
          <a:avLst/>
        </a:prstGeom>
        <a:solidFill>
          <a:schemeClr val="accent2">
            <a:shade val="80000"/>
            <a:hueOff val="-412641"/>
            <a:satOff val="8714"/>
            <a:lumOff val="232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43555" y="933199"/>
        <a:ext cx="89615" cy="89615"/>
      </dsp:txXfrm>
    </dsp:sp>
    <dsp:sp modelId="{7CBED5F7-7216-4ABB-86AA-A0056DA79187}">
      <dsp:nvSpPr>
        <dsp:cNvPr id="0" name=""/>
        <dsp:cNvSpPr/>
      </dsp:nvSpPr>
      <dsp:spPr>
        <a:xfrm rot="18000000">
          <a:off x="950420" y="728008"/>
          <a:ext cx="103986" cy="104918"/>
        </a:xfrm>
        <a:prstGeom prst="flowChartConnector">
          <a:avLst/>
        </a:prstGeom>
        <a:solidFill>
          <a:schemeClr val="accent2">
            <a:shade val="90000"/>
            <a:hueOff val="-412673"/>
            <a:satOff val="2071"/>
            <a:lumOff val="20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58219" y="762500"/>
        <a:ext cx="72790" cy="62950"/>
      </dsp:txXfrm>
    </dsp:sp>
    <dsp:sp modelId="{76E3E2A4-379B-46E4-997E-E9B3797B9171}">
      <dsp:nvSpPr>
        <dsp:cNvPr id="0" name=""/>
        <dsp:cNvSpPr/>
      </dsp:nvSpPr>
      <dsp:spPr>
        <a:xfrm>
          <a:off x="1058189" y="510735"/>
          <a:ext cx="126735" cy="126735"/>
        </a:xfrm>
        <a:prstGeom prst="ellipse">
          <a:avLst/>
        </a:prstGeom>
        <a:solidFill>
          <a:schemeClr val="accent2">
            <a:shade val="80000"/>
            <a:hueOff val="-447028"/>
            <a:satOff val="9440"/>
            <a:lumOff val="2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76749" y="529295"/>
        <a:ext cx="89615" cy="89615"/>
      </dsp:txXfrm>
    </dsp:sp>
    <dsp:sp modelId="{678C6387-BBC8-4381-8810-66FD6A96457C}">
      <dsp:nvSpPr>
        <dsp:cNvPr id="0" name=""/>
        <dsp:cNvSpPr/>
      </dsp:nvSpPr>
      <dsp:spPr>
        <a:xfrm rot="19440000">
          <a:off x="1254100" y="387570"/>
          <a:ext cx="103986" cy="104918"/>
        </a:xfrm>
        <a:prstGeom prst="flowChartConnector">
          <a:avLst/>
        </a:prstGeom>
        <a:solidFill>
          <a:schemeClr val="accent2">
            <a:shade val="90000"/>
            <a:hueOff val="-447063"/>
            <a:satOff val="2243"/>
            <a:lumOff val="22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57079" y="417722"/>
        <a:ext cx="72790" cy="62950"/>
      </dsp:txXfrm>
    </dsp:sp>
    <dsp:sp modelId="{8AFC9C62-99F5-4E05-B683-112D0388A9F2}">
      <dsp:nvSpPr>
        <dsp:cNvPr id="0" name=""/>
        <dsp:cNvSpPr/>
      </dsp:nvSpPr>
      <dsp:spPr>
        <a:xfrm>
          <a:off x="1435505" y="236599"/>
          <a:ext cx="126735" cy="126735"/>
        </a:xfrm>
        <a:prstGeom prst="ellipse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54065" y="255159"/>
        <a:ext cx="89615" cy="89615"/>
      </dsp:txXfrm>
    </dsp:sp>
    <dsp:sp modelId="{1DB35562-E3CA-46D5-BDE7-4D8784CBE763}">
      <dsp:nvSpPr>
        <dsp:cNvPr id="0" name=""/>
        <dsp:cNvSpPr/>
      </dsp:nvSpPr>
      <dsp:spPr>
        <a:xfrm rot="20880000">
          <a:off x="1669995" y="200083"/>
          <a:ext cx="103986" cy="104918"/>
        </a:xfrm>
        <a:prstGeom prst="flowChartConnector">
          <a:avLst/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70336" y="224310"/>
        <a:ext cx="72790" cy="62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1140660" y="8562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52038" y="97006"/>
        <a:ext cx="54935" cy="54935"/>
      </dsp:txXfrm>
    </dsp:sp>
    <dsp:sp modelId="{E1DFDD4B-8040-4A42-8646-A178EF39B15B}">
      <dsp:nvSpPr>
        <dsp:cNvPr id="0" name=""/>
        <dsp:cNvSpPr/>
      </dsp:nvSpPr>
      <dsp:spPr>
        <a:xfrm rot="720000">
          <a:off x="1284559" y="121435"/>
          <a:ext cx="63890" cy="64317"/>
        </a:xfrm>
        <a:prstGeom prst="flowChartConnector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84768" y="132305"/>
        <a:ext cx="44723" cy="38591"/>
      </dsp:txXfrm>
    </dsp:sp>
    <dsp:sp modelId="{CF3BBED9-EE12-4C06-B9E3-BE1D4761BD27}">
      <dsp:nvSpPr>
        <dsp:cNvPr id="0" name=""/>
        <dsp:cNvSpPr/>
      </dsp:nvSpPr>
      <dsp:spPr>
        <a:xfrm>
          <a:off x="1420779" y="145170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32157" y="156548"/>
        <a:ext cx="54935" cy="54935"/>
      </dsp:txXfrm>
    </dsp:sp>
    <dsp:sp modelId="{72639C4E-76A6-48F8-AA9E-1658A86AA337}">
      <dsp:nvSpPr>
        <dsp:cNvPr id="0" name=""/>
        <dsp:cNvSpPr/>
      </dsp:nvSpPr>
      <dsp:spPr>
        <a:xfrm rot="2160000">
          <a:off x="1540990" y="234181"/>
          <a:ext cx="63890" cy="64317"/>
        </a:xfrm>
        <a:prstGeom prst="flowChartConnector">
          <a:avLst/>
        </a:prstGeom>
        <a:solidFill>
          <a:schemeClr val="accent4">
            <a:shade val="90000"/>
            <a:hueOff val="-45298"/>
            <a:satOff val="0"/>
            <a:lumOff val="27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42820" y="241411"/>
        <a:ext cx="44723" cy="38591"/>
      </dsp:txXfrm>
    </dsp:sp>
    <dsp:sp modelId="{BDB1AAD0-5CFE-45BA-BE9E-6766C657F5DA}">
      <dsp:nvSpPr>
        <dsp:cNvPr id="0" name=""/>
        <dsp:cNvSpPr/>
      </dsp:nvSpPr>
      <dsp:spPr>
        <a:xfrm>
          <a:off x="1652463" y="31349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63841" y="324876"/>
        <a:ext cx="54935" cy="54935"/>
      </dsp:txXfrm>
    </dsp:sp>
    <dsp:sp modelId="{D6C8E6AA-AE72-4610-8881-4B9E63D00A5A}">
      <dsp:nvSpPr>
        <dsp:cNvPr id="0" name=""/>
        <dsp:cNvSpPr/>
      </dsp:nvSpPr>
      <dsp:spPr>
        <a:xfrm rot="3600000">
          <a:off x="1729393" y="441479"/>
          <a:ext cx="63890" cy="64317"/>
        </a:xfrm>
        <a:prstGeom prst="flowChartConnector">
          <a:avLst/>
        </a:prstGeom>
        <a:solidFill>
          <a:schemeClr val="accent4">
            <a:shade val="90000"/>
            <a:hueOff val="-90595"/>
            <a:satOff val="0"/>
            <a:lumOff val="55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734185" y="446042"/>
        <a:ext cx="44723" cy="38591"/>
      </dsp:txXfrm>
    </dsp:sp>
    <dsp:sp modelId="{DE7C8293-37A4-4059-9824-1F16D3C949EB}">
      <dsp:nvSpPr>
        <dsp:cNvPr id="0" name=""/>
        <dsp:cNvSpPr/>
      </dsp:nvSpPr>
      <dsp:spPr>
        <a:xfrm>
          <a:off x="1795652" y="56150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07030" y="572886"/>
        <a:ext cx="54935" cy="54935"/>
      </dsp:txXfrm>
    </dsp:sp>
    <dsp:sp modelId="{95E4E102-0882-4F0A-9073-E7153BF57AB0}">
      <dsp:nvSpPr>
        <dsp:cNvPr id="0" name=""/>
        <dsp:cNvSpPr/>
      </dsp:nvSpPr>
      <dsp:spPr>
        <a:xfrm rot="5040000">
          <a:off x="1817193" y="707486"/>
          <a:ext cx="63890" cy="64317"/>
        </a:xfrm>
        <a:prstGeom prst="flowChartConnector">
          <a:avLst/>
        </a:prstGeom>
        <a:solidFill>
          <a:schemeClr val="accent4">
            <a:shade val="90000"/>
            <a:hueOff val="-135893"/>
            <a:satOff val="0"/>
            <a:lumOff val="8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25775" y="710818"/>
        <a:ext cx="44723" cy="38591"/>
      </dsp:txXfrm>
    </dsp:sp>
    <dsp:sp modelId="{510B3DFC-B610-4EF9-BE9D-9EB6F3D690B5}">
      <dsp:nvSpPr>
        <dsp:cNvPr id="0" name=""/>
        <dsp:cNvSpPr/>
      </dsp:nvSpPr>
      <dsp:spPr>
        <a:xfrm>
          <a:off x="1825586" y="84631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 dirty="0">
            <a:noFill/>
          </a:endParaRPr>
        </a:p>
      </dsp:txBody>
      <dsp:txXfrm>
        <a:off x="1836964" y="857694"/>
        <a:ext cx="54935" cy="54935"/>
      </dsp:txXfrm>
    </dsp:sp>
    <dsp:sp modelId="{0365F1FC-A790-4B2C-BF24-FA3D17DC331B}">
      <dsp:nvSpPr>
        <dsp:cNvPr id="0" name=""/>
        <dsp:cNvSpPr/>
      </dsp:nvSpPr>
      <dsp:spPr>
        <a:xfrm rot="6480000">
          <a:off x="1789207" y="986206"/>
          <a:ext cx="63890" cy="64317"/>
        </a:xfrm>
        <a:prstGeom prst="flowChartConnector">
          <a:avLst/>
        </a:prstGeom>
        <a:solidFill>
          <a:schemeClr val="accent4">
            <a:shade val="90000"/>
            <a:hueOff val="-181191"/>
            <a:satOff val="0"/>
            <a:lumOff val="111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801752" y="989955"/>
        <a:ext cx="44723" cy="38591"/>
      </dsp:txXfrm>
    </dsp:sp>
    <dsp:sp modelId="{87C9B8DB-4CA8-41CE-A40D-2721792582AA}">
      <dsp:nvSpPr>
        <dsp:cNvPr id="0" name=""/>
        <dsp:cNvSpPr/>
      </dsp:nvSpPr>
      <dsp:spPr>
        <a:xfrm>
          <a:off x="1737091" y="1118677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748469" y="1130055"/>
        <a:ext cx="54935" cy="54935"/>
      </dsp:txXfrm>
    </dsp:sp>
    <dsp:sp modelId="{15C5F042-606B-4A64-822C-D84B9F38683D}">
      <dsp:nvSpPr>
        <dsp:cNvPr id="0" name=""/>
        <dsp:cNvSpPr/>
      </dsp:nvSpPr>
      <dsp:spPr>
        <a:xfrm rot="7920000">
          <a:off x="1650274" y="1229447"/>
          <a:ext cx="63890" cy="64317"/>
        </a:xfrm>
        <a:prstGeom prst="flowChartConnector">
          <a:avLst/>
        </a:prstGeom>
        <a:solidFill>
          <a:schemeClr val="accent4">
            <a:shade val="90000"/>
            <a:hueOff val="-226489"/>
            <a:satOff val="0"/>
            <a:lumOff val="13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666270" y="1235188"/>
        <a:ext cx="44723" cy="38591"/>
      </dsp:txXfrm>
    </dsp:sp>
    <dsp:sp modelId="{ECC26B77-F07E-4B8B-A0C5-FE97497B7C56}">
      <dsp:nvSpPr>
        <dsp:cNvPr id="0" name=""/>
        <dsp:cNvSpPr/>
      </dsp:nvSpPr>
      <dsp:spPr>
        <a:xfrm>
          <a:off x="1545467" y="133149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56845" y="1342874"/>
        <a:ext cx="54935" cy="54935"/>
      </dsp:txXfrm>
    </dsp:sp>
    <dsp:sp modelId="{33E8E99A-FF33-4CC7-9B41-08CDA958C049}">
      <dsp:nvSpPr>
        <dsp:cNvPr id="0" name=""/>
        <dsp:cNvSpPr/>
      </dsp:nvSpPr>
      <dsp:spPr>
        <a:xfrm rot="9360000">
          <a:off x="1424418" y="1395150"/>
          <a:ext cx="63890" cy="64317"/>
        </a:xfrm>
        <a:prstGeom prst="flowChartConnector">
          <a:avLst/>
        </a:prstGeom>
        <a:solidFill>
          <a:schemeClr val="accent4">
            <a:shade val="90000"/>
            <a:hueOff val="-271786"/>
            <a:satOff val="0"/>
            <a:lumOff val="167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442756" y="1404115"/>
        <a:ext cx="44723" cy="38591"/>
      </dsp:txXfrm>
    </dsp:sp>
    <dsp:sp modelId="{29C0D01F-0D01-415A-8289-953C3A7AE96D}">
      <dsp:nvSpPr>
        <dsp:cNvPr id="0" name=""/>
        <dsp:cNvSpPr/>
      </dsp:nvSpPr>
      <dsp:spPr>
        <a:xfrm>
          <a:off x="1283849" y="144797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95227" y="1459354"/>
        <a:ext cx="54935" cy="54935"/>
      </dsp:txXfrm>
    </dsp:sp>
    <dsp:sp modelId="{BB29DE47-DC6F-4726-8C1A-55CAB2538C9C}">
      <dsp:nvSpPr>
        <dsp:cNvPr id="0" name=""/>
        <dsp:cNvSpPr/>
      </dsp:nvSpPr>
      <dsp:spPr>
        <a:xfrm rot="10800000">
          <a:off x="1150691" y="1454663"/>
          <a:ext cx="63890" cy="64317"/>
        </a:xfrm>
        <a:prstGeom prst="flowChartConnector">
          <a:avLst/>
        </a:prstGeom>
        <a:solidFill>
          <a:schemeClr val="accent4">
            <a:shade val="90000"/>
            <a:hueOff val="-317084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169858" y="1467526"/>
        <a:ext cx="44723" cy="38591"/>
      </dsp:txXfrm>
    </dsp:sp>
    <dsp:sp modelId="{0A20A109-25CD-452F-AB00-F34BB4D4C24B}">
      <dsp:nvSpPr>
        <dsp:cNvPr id="0" name=""/>
        <dsp:cNvSpPr/>
      </dsp:nvSpPr>
      <dsp:spPr>
        <a:xfrm>
          <a:off x="997472" y="144797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08850" y="1459354"/>
        <a:ext cx="54935" cy="54935"/>
      </dsp:txXfrm>
    </dsp:sp>
    <dsp:sp modelId="{511F7FCA-4908-4BA2-942E-70CB59D938BB}">
      <dsp:nvSpPr>
        <dsp:cNvPr id="0" name=""/>
        <dsp:cNvSpPr/>
      </dsp:nvSpPr>
      <dsp:spPr>
        <a:xfrm rot="12240000">
          <a:off x="876423" y="1397697"/>
          <a:ext cx="63890" cy="64317"/>
        </a:xfrm>
        <a:prstGeom prst="flowChartConnector">
          <a:avLst/>
        </a:prstGeom>
        <a:solidFill>
          <a:schemeClr val="accent4">
            <a:shade val="90000"/>
            <a:hueOff val="-362382"/>
            <a:satOff val="0"/>
            <a:lumOff val="22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894761" y="1414458"/>
        <a:ext cx="44723" cy="38591"/>
      </dsp:txXfrm>
    </dsp:sp>
    <dsp:sp modelId="{D2E2C498-8717-4D98-A8A1-67CD2EA75C05}">
      <dsp:nvSpPr>
        <dsp:cNvPr id="0" name=""/>
        <dsp:cNvSpPr/>
      </dsp:nvSpPr>
      <dsp:spPr>
        <a:xfrm>
          <a:off x="735853" y="133149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47231" y="1342874"/>
        <a:ext cx="54935" cy="54935"/>
      </dsp:txXfrm>
    </dsp:sp>
    <dsp:sp modelId="{B93C17BE-3AA4-4CB4-AF63-5600A9B6F607}">
      <dsp:nvSpPr>
        <dsp:cNvPr id="0" name=""/>
        <dsp:cNvSpPr/>
      </dsp:nvSpPr>
      <dsp:spPr>
        <a:xfrm rot="13680000">
          <a:off x="649037" y="1234100"/>
          <a:ext cx="63890" cy="64317"/>
        </a:xfrm>
        <a:prstGeom prst="flowChartConnector">
          <a:avLst/>
        </a:prstGeom>
        <a:solidFill>
          <a:schemeClr val="accent4">
            <a:shade val="90000"/>
            <a:hueOff val="-407680"/>
            <a:satOff val="0"/>
            <a:lumOff val="250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665033" y="1254085"/>
        <a:ext cx="44723" cy="38591"/>
      </dsp:txXfrm>
    </dsp:sp>
    <dsp:sp modelId="{4D2A4D75-B769-4050-8BDF-6BF3EC4D0999}">
      <dsp:nvSpPr>
        <dsp:cNvPr id="0" name=""/>
        <dsp:cNvSpPr/>
      </dsp:nvSpPr>
      <dsp:spPr>
        <a:xfrm>
          <a:off x="544230" y="1118677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55608" y="1130055"/>
        <a:ext cx="54935" cy="54935"/>
      </dsp:txXfrm>
    </dsp:sp>
    <dsp:sp modelId="{86064361-902D-46C6-A840-3BB2882FF88B}">
      <dsp:nvSpPr>
        <dsp:cNvPr id="0" name=""/>
        <dsp:cNvSpPr/>
      </dsp:nvSpPr>
      <dsp:spPr>
        <a:xfrm rot="15120000">
          <a:off x="507850" y="992160"/>
          <a:ext cx="63890" cy="64317"/>
        </a:xfrm>
        <a:prstGeom prst="flowChartConnector">
          <a:avLst/>
        </a:prstGeom>
        <a:solidFill>
          <a:schemeClr val="accent4">
            <a:shade val="90000"/>
            <a:hueOff val="-452977"/>
            <a:satOff val="0"/>
            <a:lumOff val="278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520395" y="1014137"/>
        <a:ext cx="44723" cy="38591"/>
      </dsp:txXfrm>
    </dsp:sp>
    <dsp:sp modelId="{205B2F49-1629-4FF8-80D4-6E33391594E7}">
      <dsp:nvSpPr>
        <dsp:cNvPr id="0" name=""/>
        <dsp:cNvSpPr/>
      </dsp:nvSpPr>
      <dsp:spPr>
        <a:xfrm>
          <a:off x="455734" y="846316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67112" y="857694"/>
        <a:ext cx="54935" cy="54935"/>
      </dsp:txXfrm>
    </dsp:sp>
    <dsp:sp modelId="{507CF8A2-F127-46F6-A3C8-96D774CF8EF5}">
      <dsp:nvSpPr>
        <dsp:cNvPr id="0" name=""/>
        <dsp:cNvSpPr/>
      </dsp:nvSpPr>
      <dsp:spPr>
        <a:xfrm rot="16560000">
          <a:off x="477275" y="713712"/>
          <a:ext cx="63890" cy="64317"/>
        </a:xfrm>
        <a:prstGeom prst="flowChartConnector">
          <a:avLst/>
        </a:prstGeom>
        <a:solidFill>
          <a:schemeClr val="accent4">
            <a:shade val="90000"/>
            <a:hueOff val="-498275"/>
            <a:satOff val="0"/>
            <a:lumOff val="306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85857" y="736106"/>
        <a:ext cx="44723" cy="38591"/>
      </dsp:txXfrm>
    </dsp:sp>
    <dsp:sp modelId="{17EEBAD8-0A7E-473C-9370-D3B38ACD92C5}">
      <dsp:nvSpPr>
        <dsp:cNvPr id="0" name=""/>
        <dsp:cNvSpPr/>
      </dsp:nvSpPr>
      <dsp:spPr>
        <a:xfrm>
          <a:off x="485669" y="56150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97047" y="572886"/>
        <a:ext cx="54935" cy="54935"/>
      </dsp:txXfrm>
    </dsp:sp>
    <dsp:sp modelId="{7CBED5F7-7216-4ABB-86AA-A0056DA79187}">
      <dsp:nvSpPr>
        <dsp:cNvPr id="0" name=""/>
        <dsp:cNvSpPr/>
      </dsp:nvSpPr>
      <dsp:spPr>
        <a:xfrm rot="18000000">
          <a:off x="562599" y="446901"/>
          <a:ext cx="63890" cy="64317"/>
        </a:xfrm>
        <a:prstGeom prst="flowChartConnector">
          <a:avLst/>
        </a:prstGeom>
        <a:solidFill>
          <a:schemeClr val="accent4">
            <a:shade val="90000"/>
            <a:hueOff val="-543573"/>
            <a:satOff val="0"/>
            <a:lumOff val="33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67391" y="468064"/>
        <a:ext cx="44723" cy="38591"/>
      </dsp:txXfrm>
    </dsp:sp>
    <dsp:sp modelId="{76E3E2A4-379B-46E4-997E-E9B3797B9171}">
      <dsp:nvSpPr>
        <dsp:cNvPr id="0" name=""/>
        <dsp:cNvSpPr/>
      </dsp:nvSpPr>
      <dsp:spPr>
        <a:xfrm>
          <a:off x="628857" y="313498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40235" y="324876"/>
        <a:ext cx="54935" cy="54935"/>
      </dsp:txXfrm>
    </dsp:sp>
    <dsp:sp modelId="{678C6387-BBC8-4381-8810-66FD6A96457C}">
      <dsp:nvSpPr>
        <dsp:cNvPr id="0" name=""/>
        <dsp:cNvSpPr/>
      </dsp:nvSpPr>
      <dsp:spPr>
        <a:xfrm rot="19440000">
          <a:off x="749068" y="237861"/>
          <a:ext cx="63890" cy="64317"/>
        </a:xfrm>
        <a:prstGeom prst="flowChartConnector">
          <a:avLst/>
        </a:prstGeom>
        <a:solidFill>
          <a:schemeClr val="accent4">
            <a:shade val="90000"/>
            <a:hueOff val="-588870"/>
            <a:satOff val="0"/>
            <a:lumOff val="362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50898" y="256357"/>
        <a:ext cx="44723" cy="38591"/>
      </dsp:txXfrm>
    </dsp:sp>
    <dsp:sp modelId="{8AFC9C62-99F5-4E05-B683-112D0388A9F2}">
      <dsp:nvSpPr>
        <dsp:cNvPr id="0" name=""/>
        <dsp:cNvSpPr/>
      </dsp:nvSpPr>
      <dsp:spPr>
        <a:xfrm>
          <a:off x="860541" y="145170"/>
          <a:ext cx="77691" cy="77691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71919" y="156548"/>
        <a:ext cx="54935" cy="54935"/>
      </dsp:txXfrm>
    </dsp:sp>
    <dsp:sp modelId="{1DB35562-E3CA-46D5-BDE7-4D8784CBE763}">
      <dsp:nvSpPr>
        <dsp:cNvPr id="0" name=""/>
        <dsp:cNvSpPr/>
      </dsp:nvSpPr>
      <dsp:spPr>
        <a:xfrm rot="20880000">
          <a:off x="1004440" y="122737"/>
          <a:ext cx="63890" cy="64317"/>
        </a:xfrm>
        <a:prstGeom prst="flowChartConnector">
          <a:avLst/>
        </a:prstGeom>
        <a:solidFill>
          <a:schemeClr val="accent4">
            <a:shade val="90000"/>
            <a:hueOff val="-634168"/>
            <a:satOff val="0"/>
            <a:lumOff val="390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04649" y="137593"/>
        <a:ext cx="44723" cy="385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2100716" y="161874"/>
          <a:ext cx="147342" cy="147342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122294" y="183452"/>
        <a:ext cx="104186" cy="104186"/>
      </dsp:txXfrm>
    </dsp:sp>
    <dsp:sp modelId="{E1DFDD4B-8040-4A42-8646-A178EF39B15B}">
      <dsp:nvSpPr>
        <dsp:cNvPr id="0" name=""/>
        <dsp:cNvSpPr/>
      </dsp:nvSpPr>
      <dsp:spPr>
        <a:xfrm rot="720000">
          <a:off x="2373489" y="229740"/>
          <a:ext cx="121042" cy="121978"/>
        </a:xfrm>
        <a:prstGeom prst="flowChartConnector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373886" y="250361"/>
        <a:ext cx="84729" cy="73186"/>
      </dsp:txXfrm>
    </dsp:sp>
    <dsp:sp modelId="{CF3BBED9-EE12-4C06-B9E3-BE1D4761BD27}">
      <dsp:nvSpPr>
        <dsp:cNvPr id="0" name=""/>
        <dsp:cNvSpPr/>
      </dsp:nvSpPr>
      <dsp:spPr>
        <a:xfrm>
          <a:off x="2631563" y="274709"/>
          <a:ext cx="147342" cy="147342"/>
        </a:xfrm>
        <a:prstGeom prst="ellipse">
          <a:avLst/>
        </a:prstGeom>
        <a:solidFill>
          <a:schemeClr val="accent2">
            <a:shade val="80000"/>
            <a:hueOff val="-34387"/>
            <a:satOff val="726"/>
            <a:lumOff val="19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653141" y="296287"/>
        <a:ext cx="104186" cy="104186"/>
      </dsp:txXfrm>
    </dsp:sp>
    <dsp:sp modelId="{72639C4E-76A6-48F8-AA9E-1658A86AA337}">
      <dsp:nvSpPr>
        <dsp:cNvPr id="0" name=""/>
        <dsp:cNvSpPr/>
      </dsp:nvSpPr>
      <dsp:spPr>
        <a:xfrm rot="2160000">
          <a:off x="2859445" y="443402"/>
          <a:ext cx="121042" cy="121978"/>
        </a:xfrm>
        <a:prstGeom prst="flowChartConnector">
          <a:avLst/>
        </a:prstGeom>
        <a:solidFill>
          <a:schemeClr val="accent2">
            <a:shade val="90000"/>
            <a:hueOff val="-34389"/>
            <a:satOff val="173"/>
            <a:lumOff val="17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862913" y="457126"/>
        <a:ext cx="84729" cy="73186"/>
      </dsp:txXfrm>
    </dsp:sp>
    <dsp:sp modelId="{BDB1AAD0-5CFE-45BA-BE9E-6766C657F5DA}">
      <dsp:nvSpPr>
        <dsp:cNvPr id="0" name=""/>
        <dsp:cNvSpPr/>
      </dsp:nvSpPr>
      <dsp:spPr>
        <a:xfrm>
          <a:off x="3070621" y="593703"/>
          <a:ext cx="147342" cy="147342"/>
        </a:xfrm>
        <a:prstGeom prst="ellipse">
          <a:avLst/>
        </a:prstGeom>
        <a:solidFill>
          <a:schemeClr val="accent2">
            <a:shade val="80000"/>
            <a:hueOff val="-68774"/>
            <a:satOff val="1452"/>
            <a:lumOff val="3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092199" y="615281"/>
        <a:ext cx="104186" cy="104186"/>
      </dsp:txXfrm>
    </dsp:sp>
    <dsp:sp modelId="{D6C8E6AA-AE72-4610-8881-4B9E63D00A5A}">
      <dsp:nvSpPr>
        <dsp:cNvPr id="0" name=""/>
        <dsp:cNvSpPr/>
      </dsp:nvSpPr>
      <dsp:spPr>
        <a:xfrm rot="3600000">
          <a:off x="3216483" y="836248"/>
          <a:ext cx="121042" cy="121978"/>
        </a:xfrm>
        <a:prstGeom prst="flowChartConnector">
          <a:avLst/>
        </a:prstGeom>
        <a:solidFill>
          <a:schemeClr val="accent2">
            <a:shade val="90000"/>
            <a:hueOff val="-68779"/>
            <a:satOff val="345"/>
            <a:lumOff val="34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225561" y="844920"/>
        <a:ext cx="84729" cy="73186"/>
      </dsp:txXfrm>
    </dsp:sp>
    <dsp:sp modelId="{DE7C8293-37A4-4059-9824-1F16D3C949EB}">
      <dsp:nvSpPr>
        <dsp:cNvPr id="0" name=""/>
        <dsp:cNvSpPr/>
      </dsp:nvSpPr>
      <dsp:spPr>
        <a:xfrm>
          <a:off x="3341974" y="1063700"/>
          <a:ext cx="147342" cy="147342"/>
        </a:xfrm>
        <a:prstGeom prst="ellipse">
          <a:avLst/>
        </a:prstGeom>
        <a:solidFill>
          <a:schemeClr val="accent2">
            <a:shade val="80000"/>
            <a:hueOff val="-103160"/>
            <a:satOff val="2178"/>
            <a:lumOff val="58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363552" y="1085278"/>
        <a:ext cx="104186" cy="104186"/>
      </dsp:txXfrm>
    </dsp:sp>
    <dsp:sp modelId="{95E4E102-0882-4F0A-9073-E7153BF57AB0}">
      <dsp:nvSpPr>
        <dsp:cNvPr id="0" name=""/>
        <dsp:cNvSpPr/>
      </dsp:nvSpPr>
      <dsp:spPr>
        <a:xfrm rot="5040000">
          <a:off x="3382869" y="1340351"/>
          <a:ext cx="121042" cy="121978"/>
        </a:xfrm>
        <a:prstGeom prst="flowChartConnector">
          <a:avLst/>
        </a:prstGeom>
        <a:solidFill>
          <a:schemeClr val="accent2">
            <a:shade val="90000"/>
            <a:hueOff val="-103168"/>
            <a:satOff val="518"/>
            <a:lumOff val="51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399128" y="1346690"/>
        <a:ext cx="84729" cy="73186"/>
      </dsp:txXfrm>
    </dsp:sp>
    <dsp:sp modelId="{510B3DFC-B610-4EF9-BE9D-9EB6F3D690B5}">
      <dsp:nvSpPr>
        <dsp:cNvPr id="0" name=""/>
        <dsp:cNvSpPr/>
      </dsp:nvSpPr>
      <dsp:spPr>
        <a:xfrm>
          <a:off x="3398703" y="1603433"/>
          <a:ext cx="147342" cy="147342"/>
        </a:xfrm>
        <a:prstGeom prst="ellipse">
          <a:avLst/>
        </a:prstGeom>
        <a:solidFill>
          <a:schemeClr val="accent2">
            <a:shade val="80000"/>
            <a:hueOff val="-137547"/>
            <a:satOff val="2905"/>
            <a:lumOff val="7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420281" y="1625011"/>
        <a:ext cx="104186" cy="104186"/>
      </dsp:txXfrm>
    </dsp:sp>
    <dsp:sp modelId="{0365F1FC-A790-4B2C-BF24-FA3D17DC331B}">
      <dsp:nvSpPr>
        <dsp:cNvPr id="0" name=""/>
        <dsp:cNvSpPr/>
      </dsp:nvSpPr>
      <dsp:spPr>
        <a:xfrm rot="6480000">
          <a:off x="3329833" y="1868547"/>
          <a:ext cx="121042" cy="121978"/>
        </a:xfrm>
        <a:prstGeom prst="flowChartConnector">
          <a:avLst/>
        </a:prstGeom>
        <a:solidFill>
          <a:schemeClr val="accent2">
            <a:shade val="90000"/>
            <a:hueOff val="-137558"/>
            <a:satOff val="690"/>
            <a:lumOff val="69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3353600" y="1875675"/>
        <a:ext cx="84729" cy="73186"/>
      </dsp:txXfrm>
    </dsp:sp>
    <dsp:sp modelId="{87C9B8DB-4CA8-41CE-A40D-2721792582AA}">
      <dsp:nvSpPr>
        <dsp:cNvPr id="0" name=""/>
        <dsp:cNvSpPr/>
      </dsp:nvSpPr>
      <dsp:spPr>
        <a:xfrm>
          <a:off x="3230997" y="2119578"/>
          <a:ext cx="147342" cy="147342"/>
        </a:xfrm>
        <a:prstGeom prst="ellipse">
          <a:avLst/>
        </a:prstGeom>
        <a:solidFill>
          <a:schemeClr val="accent2">
            <a:shade val="80000"/>
            <a:hueOff val="-171934"/>
            <a:satOff val="3631"/>
            <a:lumOff val="9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252575" y="2141156"/>
        <a:ext cx="104186" cy="104186"/>
      </dsp:txXfrm>
    </dsp:sp>
    <dsp:sp modelId="{15C5F042-606B-4A64-822C-D84B9F38683D}">
      <dsp:nvSpPr>
        <dsp:cNvPr id="0" name=""/>
        <dsp:cNvSpPr/>
      </dsp:nvSpPr>
      <dsp:spPr>
        <a:xfrm rot="7920000">
          <a:off x="3066545" y="2329507"/>
          <a:ext cx="121042" cy="121978"/>
        </a:xfrm>
        <a:prstGeom prst="flowChartConnector">
          <a:avLst/>
        </a:prstGeom>
        <a:solidFill>
          <a:schemeClr val="accent2">
            <a:shade val="90000"/>
            <a:hueOff val="-171947"/>
            <a:satOff val="863"/>
            <a:lumOff val="86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3096851" y="2340410"/>
        <a:ext cx="84729" cy="73186"/>
      </dsp:txXfrm>
    </dsp:sp>
    <dsp:sp modelId="{ECC26B77-F07E-4B8B-A0C5-FE97497B7C56}">
      <dsp:nvSpPr>
        <dsp:cNvPr id="0" name=""/>
        <dsp:cNvSpPr/>
      </dsp:nvSpPr>
      <dsp:spPr>
        <a:xfrm>
          <a:off x="2867856" y="2522887"/>
          <a:ext cx="147342" cy="147342"/>
        </a:xfrm>
        <a:prstGeom prst="ellipse">
          <a:avLst/>
        </a:prstGeom>
        <a:solidFill>
          <a:schemeClr val="accent2">
            <a:shade val="80000"/>
            <a:hueOff val="-206321"/>
            <a:satOff val="4357"/>
            <a:lumOff val="116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889434" y="2544465"/>
        <a:ext cx="104186" cy="104186"/>
      </dsp:txXfrm>
    </dsp:sp>
    <dsp:sp modelId="{33E8E99A-FF33-4CC7-9B41-08CDA958C049}">
      <dsp:nvSpPr>
        <dsp:cNvPr id="0" name=""/>
        <dsp:cNvSpPr/>
      </dsp:nvSpPr>
      <dsp:spPr>
        <a:xfrm rot="9360000">
          <a:off x="2638531" y="2643526"/>
          <a:ext cx="121042" cy="121978"/>
        </a:xfrm>
        <a:prstGeom prst="flowChartConnector">
          <a:avLst/>
        </a:prstGeom>
        <a:solidFill>
          <a:schemeClr val="accent2">
            <a:shade val="90000"/>
            <a:hueOff val="-206337"/>
            <a:satOff val="1035"/>
            <a:lumOff val="10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673274" y="2660537"/>
        <a:ext cx="84729" cy="73186"/>
      </dsp:txXfrm>
    </dsp:sp>
    <dsp:sp modelId="{29C0D01F-0D01-415A-8289-953C3A7AE96D}">
      <dsp:nvSpPr>
        <dsp:cNvPr id="0" name=""/>
        <dsp:cNvSpPr/>
      </dsp:nvSpPr>
      <dsp:spPr>
        <a:xfrm>
          <a:off x="2372069" y="2743625"/>
          <a:ext cx="147342" cy="147342"/>
        </a:xfrm>
        <a:prstGeom prst="ellipse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393647" y="2765203"/>
        <a:ext cx="104186" cy="104186"/>
      </dsp:txXfrm>
    </dsp:sp>
    <dsp:sp modelId="{BB29DE47-DC6F-4726-8C1A-55CAB2538C9C}">
      <dsp:nvSpPr>
        <dsp:cNvPr id="0" name=""/>
        <dsp:cNvSpPr/>
      </dsp:nvSpPr>
      <dsp:spPr>
        <a:xfrm rot="10800000">
          <a:off x="2119797" y="2756307"/>
          <a:ext cx="121042" cy="121978"/>
        </a:xfrm>
        <a:prstGeom prst="flowChartConnector">
          <a:avLst/>
        </a:prstGeom>
        <a:solidFill>
          <a:schemeClr val="accent2">
            <a:shade val="90000"/>
            <a:hueOff val="-240726"/>
            <a:satOff val="1208"/>
            <a:lumOff val="121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156110" y="2780703"/>
        <a:ext cx="84729" cy="73186"/>
      </dsp:txXfrm>
    </dsp:sp>
    <dsp:sp modelId="{0A20A109-25CD-452F-AB00-F34BB4D4C24B}">
      <dsp:nvSpPr>
        <dsp:cNvPr id="0" name=""/>
        <dsp:cNvSpPr/>
      </dsp:nvSpPr>
      <dsp:spPr>
        <a:xfrm>
          <a:off x="1829363" y="2743625"/>
          <a:ext cx="147342" cy="147342"/>
        </a:xfrm>
        <a:prstGeom prst="ellipse">
          <a:avLst/>
        </a:prstGeom>
        <a:solidFill>
          <a:schemeClr val="accent2">
            <a:shade val="80000"/>
            <a:hueOff val="-275094"/>
            <a:satOff val="5809"/>
            <a:lumOff val="154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50941" y="2765203"/>
        <a:ext cx="104186" cy="104186"/>
      </dsp:txXfrm>
    </dsp:sp>
    <dsp:sp modelId="{511F7FCA-4908-4BA2-942E-70CB59D938BB}">
      <dsp:nvSpPr>
        <dsp:cNvPr id="0" name=""/>
        <dsp:cNvSpPr/>
      </dsp:nvSpPr>
      <dsp:spPr>
        <a:xfrm rot="12240000">
          <a:off x="1600038" y="2648350"/>
          <a:ext cx="121042" cy="121978"/>
        </a:xfrm>
        <a:prstGeom prst="flowChartConnector">
          <a:avLst/>
        </a:prstGeom>
        <a:solidFill>
          <a:schemeClr val="accent2">
            <a:shade val="90000"/>
            <a:hueOff val="-275115"/>
            <a:satOff val="1381"/>
            <a:lumOff val="13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634781" y="2680131"/>
        <a:ext cx="84729" cy="73186"/>
      </dsp:txXfrm>
    </dsp:sp>
    <dsp:sp modelId="{D2E2C498-8717-4D98-A8A1-67CD2EA75C05}">
      <dsp:nvSpPr>
        <dsp:cNvPr id="0" name=""/>
        <dsp:cNvSpPr/>
      </dsp:nvSpPr>
      <dsp:spPr>
        <a:xfrm>
          <a:off x="1333577" y="2522887"/>
          <a:ext cx="147342" cy="147342"/>
        </a:xfrm>
        <a:prstGeom prst="ellipse">
          <a:avLst/>
        </a:prstGeom>
        <a:solidFill>
          <a:schemeClr val="accent2">
            <a:shade val="80000"/>
            <a:hueOff val="-309481"/>
            <a:satOff val="6535"/>
            <a:lumOff val="17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355155" y="2544465"/>
        <a:ext cx="104186" cy="104186"/>
      </dsp:txXfrm>
    </dsp:sp>
    <dsp:sp modelId="{B93C17BE-3AA4-4CB4-AF63-5600A9B6F607}">
      <dsp:nvSpPr>
        <dsp:cNvPr id="0" name=""/>
        <dsp:cNvSpPr/>
      </dsp:nvSpPr>
      <dsp:spPr>
        <a:xfrm rot="13680000">
          <a:off x="1169125" y="2338321"/>
          <a:ext cx="121042" cy="121978"/>
        </a:xfrm>
        <a:prstGeom prst="flowChartConnector">
          <a:avLst/>
        </a:prstGeom>
        <a:solidFill>
          <a:schemeClr val="accent2">
            <a:shade val="90000"/>
            <a:hueOff val="-309505"/>
            <a:satOff val="1553"/>
            <a:lumOff val="15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199431" y="2376210"/>
        <a:ext cx="84729" cy="73186"/>
      </dsp:txXfrm>
    </dsp:sp>
    <dsp:sp modelId="{4D2A4D75-B769-4050-8BDF-6BF3EC4D0999}">
      <dsp:nvSpPr>
        <dsp:cNvPr id="0" name=""/>
        <dsp:cNvSpPr/>
      </dsp:nvSpPr>
      <dsp:spPr>
        <a:xfrm>
          <a:off x="970435" y="2119578"/>
          <a:ext cx="147342" cy="147342"/>
        </a:xfrm>
        <a:prstGeom prst="ellipse">
          <a:avLst/>
        </a:prstGeom>
        <a:solidFill>
          <a:schemeClr val="accent2">
            <a:shade val="80000"/>
            <a:hueOff val="-343868"/>
            <a:satOff val="7261"/>
            <a:lumOff val="19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92013" y="2141156"/>
        <a:ext cx="104186" cy="104186"/>
      </dsp:txXfrm>
    </dsp:sp>
    <dsp:sp modelId="{86064361-902D-46C6-A840-3BB2882FF88B}">
      <dsp:nvSpPr>
        <dsp:cNvPr id="0" name=""/>
        <dsp:cNvSpPr/>
      </dsp:nvSpPr>
      <dsp:spPr>
        <a:xfrm rot="15120000">
          <a:off x="901566" y="1879828"/>
          <a:ext cx="121042" cy="121978"/>
        </a:xfrm>
        <a:prstGeom prst="flowChartConnector">
          <a:avLst/>
        </a:prstGeom>
        <a:solidFill>
          <a:schemeClr val="accent2">
            <a:shade val="90000"/>
            <a:hueOff val="-343894"/>
            <a:satOff val="1726"/>
            <a:lumOff val="173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925333" y="1921492"/>
        <a:ext cx="84729" cy="73186"/>
      </dsp:txXfrm>
    </dsp:sp>
    <dsp:sp modelId="{205B2F49-1629-4FF8-80D4-6E33391594E7}">
      <dsp:nvSpPr>
        <dsp:cNvPr id="0" name=""/>
        <dsp:cNvSpPr/>
      </dsp:nvSpPr>
      <dsp:spPr>
        <a:xfrm>
          <a:off x="802730" y="1603433"/>
          <a:ext cx="147342" cy="147342"/>
        </a:xfrm>
        <a:prstGeom prst="ellipse">
          <a:avLst/>
        </a:prstGeom>
        <a:solidFill>
          <a:schemeClr val="accent2">
            <a:shade val="80000"/>
            <a:hueOff val="-378255"/>
            <a:satOff val="7988"/>
            <a:lumOff val="21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24308" y="1625011"/>
        <a:ext cx="104186" cy="104186"/>
      </dsp:txXfrm>
    </dsp:sp>
    <dsp:sp modelId="{507CF8A2-F127-46F6-A3C8-96D774CF8EF5}">
      <dsp:nvSpPr>
        <dsp:cNvPr id="0" name=""/>
        <dsp:cNvSpPr/>
      </dsp:nvSpPr>
      <dsp:spPr>
        <a:xfrm rot="16560000">
          <a:off x="843625" y="1352147"/>
          <a:ext cx="121042" cy="121978"/>
        </a:xfrm>
        <a:prstGeom prst="flowChartConnector">
          <a:avLst/>
        </a:prstGeom>
        <a:solidFill>
          <a:schemeClr val="accent2">
            <a:shade val="90000"/>
            <a:hueOff val="-378284"/>
            <a:satOff val="1898"/>
            <a:lumOff val="190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59884" y="1394600"/>
        <a:ext cx="84729" cy="73186"/>
      </dsp:txXfrm>
    </dsp:sp>
    <dsp:sp modelId="{17EEBAD8-0A7E-473C-9370-D3B38ACD92C5}">
      <dsp:nvSpPr>
        <dsp:cNvPr id="0" name=""/>
        <dsp:cNvSpPr/>
      </dsp:nvSpPr>
      <dsp:spPr>
        <a:xfrm>
          <a:off x="859458" y="1063700"/>
          <a:ext cx="147342" cy="147342"/>
        </a:xfrm>
        <a:prstGeom prst="ellipse">
          <a:avLst/>
        </a:prstGeom>
        <a:solidFill>
          <a:schemeClr val="accent2">
            <a:shade val="80000"/>
            <a:hueOff val="-412641"/>
            <a:satOff val="8714"/>
            <a:lumOff val="232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81036" y="1085278"/>
        <a:ext cx="104186" cy="104186"/>
      </dsp:txXfrm>
    </dsp:sp>
    <dsp:sp modelId="{7CBED5F7-7216-4ABB-86AA-A0056DA79187}">
      <dsp:nvSpPr>
        <dsp:cNvPr id="0" name=""/>
        <dsp:cNvSpPr/>
      </dsp:nvSpPr>
      <dsp:spPr>
        <a:xfrm rot="18000000">
          <a:off x="1005320" y="846520"/>
          <a:ext cx="121042" cy="121978"/>
        </a:xfrm>
        <a:prstGeom prst="flowChartConnector">
          <a:avLst/>
        </a:prstGeom>
        <a:solidFill>
          <a:schemeClr val="accent2">
            <a:shade val="90000"/>
            <a:hueOff val="-412673"/>
            <a:satOff val="2071"/>
            <a:lumOff val="20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14398" y="886640"/>
        <a:ext cx="84729" cy="73186"/>
      </dsp:txXfrm>
    </dsp:sp>
    <dsp:sp modelId="{76E3E2A4-379B-46E4-997E-E9B3797B9171}">
      <dsp:nvSpPr>
        <dsp:cNvPr id="0" name=""/>
        <dsp:cNvSpPr/>
      </dsp:nvSpPr>
      <dsp:spPr>
        <a:xfrm>
          <a:off x="1130811" y="593703"/>
          <a:ext cx="147342" cy="147342"/>
        </a:xfrm>
        <a:prstGeom prst="ellipse">
          <a:avLst/>
        </a:prstGeom>
        <a:solidFill>
          <a:schemeClr val="accent2">
            <a:shade val="80000"/>
            <a:hueOff val="-447028"/>
            <a:satOff val="9440"/>
            <a:lumOff val="2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52389" y="615281"/>
        <a:ext cx="104186" cy="104186"/>
      </dsp:txXfrm>
    </dsp:sp>
    <dsp:sp modelId="{678C6387-BBC8-4381-8810-66FD6A96457C}">
      <dsp:nvSpPr>
        <dsp:cNvPr id="0" name=""/>
        <dsp:cNvSpPr/>
      </dsp:nvSpPr>
      <dsp:spPr>
        <a:xfrm rot="19440000">
          <a:off x="1358693" y="450374"/>
          <a:ext cx="121042" cy="121978"/>
        </a:xfrm>
        <a:prstGeom prst="flowChartConnector">
          <a:avLst/>
        </a:prstGeom>
        <a:solidFill>
          <a:schemeClr val="accent2">
            <a:shade val="90000"/>
            <a:hueOff val="-447063"/>
            <a:satOff val="2243"/>
            <a:lumOff val="22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362161" y="485442"/>
        <a:ext cx="84729" cy="73186"/>
      </dsp:txXfrm>
    </dsp:sp>
    <dsp:sp modelId="{8AFC9C62-99F5-4E05-B683-112D0388A9F2}">
      <dsp:nvSpPr>
        <dsp:cNvPr id="0" name=""/>
        <dsp:cNvSpPr/>
      </dsp:nvSpPr>
      <dsp:spPr>
        <a:xfrm>
          <a:off x="1569870" y="274709"/>
          <a:ext cx="147342" cy="147342"/>
        </a:xfrm>
        <a:prstGeom prst="ellipse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91448" y="296287"/>
        <a:ext cx="104186" cy="104186"/>
      </dsp:txXfrm>
    </dsp:sp>
    <dsp:sp modelId="{1DB35562-E3CA-46D5-BDE7-4D8784CBE763}">
      <dsp:nvSpPr>
        <dsp:cNvPr id="0" name=""/>
        <dsp:cNvSpPr/>
      </dsp:nvSpPr>
      <dsp:spPr>
        <a:xfrm rot="20880000">
          <a:off x="1842642" y="232206"/>
          <a:ext cx="121042" cy="121978"/>
        </a:xfrm>
        <a:prstGeom prst="flowChartConnector">
          <a:avLst/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43039" y="260377"/>
        <a:ext cx="84729" cy="731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1266675" y="99330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79912" y="112567"/>
        <a:ext cx="63912" cy="63912"/>
      </dsp:txXfrm>
    </dsp:sp>
    <dsp:sp modelId="{E1DFDD4B-8040-4A42-8646-A178EF39B15B}">
      <dsp:nvSpPr>
        <dsp:cNvPr id="0" name=""/>
        <dsp:cNvSpPr/>
      </dsp:nvSpPr>
      <dsp:spPr>
        <a:xfrm rot="720000">
          <a:off x="1434099" y="140991"/>
          <a:ext cx="74341" cy="74826"/>
        </a:xfrm>
        <a:prstGeom prst="flowChartConnector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34343" y="153638"/>
        <a:ext cx="52039" cy="44896"/>
      </dsp:txXfrm>
    </dsp:sp>
    <dsp:sp modelId="{CF3BBED9-EE12-4C06-B9E3-BE1D4761BD27}">
      <dsp:nvSpPr>
        <dsp:cNvPr id="0" name=""/>
        <dsp:cNvSpPr/>
      </dsp:nvSpPr>
      <dsp:spPr>
        <a:xfrm>
          <a:off x="1592603" y="168608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05840" y="181845"/>
        <a:ext cx="63912" cy="63912"/>
      </dsp:txXfrm>
    </dsp:sp>
    <dsp:sp modelId="{72639C4E-76A6-48F8-AA9E-1658A86AA337}">
      <dsp:nvSpPr>
        <dsp:cNvPr id="0" name=""/>
        <dsp:cNvSpPr/>
      </dsp:nvSpPr>
      <dsp:spPr>
        <a:xfrm rot="2160000">
          <a:off x="1732464" y="272174"/>
          <a:ext cx="74341" cy="74826"/>
        </a:xfrm>
        <a:prstGeom prst="flowChartConnector">
          <a:avLst/>
        </a:prstGeom>
        <a:solidFill>
          <a:schemeClr val="accent4">
            <a:shade val="90000"/>
            <a:hueOff val="-45298"/>
            <a:satOff val="0"/>
            <a:lumOff val="27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734594" y="280585"/>
        <a:ext cx="52039" cy="44896"/>
      </dsp:txXfrm>
    </dsp:sp>
    <dsp:sp modelId="{BDB1AAD0-5CFE-45BA-BE9E-6766C657F5DA}">
      <dsp:nvSpPr>
        <dsp:cNvPr id="0" name=""/>
        <dsp:cNvSpPr/>
      </dsp:nvSpPr>
      <dsp:spPr>
        <a:xfrm>
          <a:off x="1862175" y="364463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875412" y="377700"/>
        <a:ext cx="63912" cy="63912"/>
      </dsp:txXfrm>
    </dsp:sp>
    <dsp:sp modelId="{D6C8E6AA-AE72-4610-8881-4B9E63D00A5A}">
      <dsp:nvSpPr>
        <dsp:cNvPr id="0" name=""/>
        <dsp:cNvSpPr/>
      </dsp:nvSpPr>
      <dsp:spPr>
        <a:xfrm rot="3600000">
          <a:off x="1951678" y="513372"/>
          <a:ext cx="74341" cy="74826"/>
        </a:xfrm>
        <a:prstGeom prst="flowChartConnector">
          <a:avLst/>
        </a:prstGeom>
        <a:solidFill>
          <a:schemeClr val="accent4">
            <a:shade val="90000"/>
            <a:hueOff val="-90595"/>
            <a:satOff val="0"/>
            <a:lumOff val="55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957254" y="518680"/>
        <a:ext cx="52039" cy="44896"/>
      </dsp:txXfrm>
    </dsp:sp>
    <dsp:sp modelId="{DE7C8293-37A4-4059-9824-1F16D3C949EB}">
      <dsp:nvSpPr>
        <dsp:cNvPr id="0" name=""/>
        <dsp:cNvSpPr/>
      </dsp:nvSpPr>
      <dsp:spPr>
        <a:xfrm>
          <a:off x="2028779" y="653031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042016" y="666268"/>
        <a:ext cx="63912" cy="63912"/>
      </dsp:txXfrm>
    </dsp:sp>
    <dsp:sp modelId="{95E4E102-0882-4F0A-9073-E7153BF57AB0}">
      <dsp:nvSpPr>
        <dsp:cNvPr id="0" name=""/>
        <dsp:cNvSpPr/>
      </dsp:nvSpPr>
      <dsp:spPr>
        <a:xfrm rot="5040000">
          <a:off x="2053836" y="822880"/>
          <a:ext cx="74341" cy="74826"/>
        </a:xfrm>
        <a:prstGeom prst="flowChartConnector">
          <a:avLst/>
        </a:prstGeom>
        <a:solidFill>
          <a:schemeClr val="accent4">
            <a:shade val="90000"/>
            <a:hueOff val="-135893"/>
            <a:satOff val="0"/>
            <a:lumOff val="8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2063821" y="826755"/>
        <a:ext cx="52039" cy="44896"/>
      </dsp:txXfrm>
    </dsp:sp>
    <dsp:sp modelId="{510B3DFC-B610-4EF9-BE9D-9EB6F3D690B5}">
      <dsp:nvSpPr>
        <dsp:cNvPr id="0" name=""/>
        <dsp:cNvSpPr/>
      </dsp:nvSpPr>
      <dsp:spPr>
        <a:xfrm>
          <a:off x="2063609" y="984415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 dirty="0">
            <a:noFill/>
          </a:endParaRPr>
        </a:p>
      </dsp:txBody>
      <dsp:txXfrm>
        <a:off x="2076846" y="997652"/>
        <a:ext cx="63912" cy="63912"/>
      </dsp:txXfrm>
    </dsp:sp>
    <dsp:sp modelId="{0365F1FC-A790-4B2C-BF24-FA3D17DC331B}">
      <dsp:nvSpPr>
        <dsp:cNvPr id="0" name=""/>
        <dsp:cNvSpPr/>
      </dsp:nvSpPr>
      <dsp:spPr>
        <a:xfrm rot="6480000">
          <a:off x="2021273" y="1147181"/>
          <a:ext cx="74341" cy="74826"/>
        </a:xfrm>
        <a:prstGeom prst="flowChartConnector">
          <a:avLst/>
        </a:prstGeom>
        <a:solidFill>
          <a:schemeClr val="accent4">
            <a:shade val="90000"/>
            <a:hueOff val="-181191"/>
            <a:satOff val="0"/>
            <a:lumOff val="111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2035870" y="1151541"/>
        <a:ext cx="52039" cy="44896"/>
      </dsp:txXfrm>
    </dsp:sp>
    <dsp:sp modelId="{87C9B8DB-4CA8-41CE-A40D-2721792582AA}">
      <dsp:nvSpPr>
        <dsp:cNvPr id="0" name=""/>
        <dsp:cNvSpPr/>
      </dsp:nvSpPr>
      <dsp:spPr>
        <a:xfrm>
          <a:off x="1960642" y="1301315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973879" y="1314552"/>
        <a:ext cx="63912" cy="63912"/>
      </dsp:txXfrm>
    </dsp:sp>
    <dsp:sp modelId="{15C5F042-606B-4A64-822C-D84B9F38683D}">
      <dsp:nvSpPr>
        <dsp:cNvPr id="0" name=""/>
        <dsp:cNvSpPr/>
      </dsp:nvSpPr>
      <dsp:spPr>
        <a:xfrm rot="7920000">
          <a:off x="1859621" y="1430200"/>
          <a:ext cx="74341" cy="74826"/>
        </a:xfrm>
        <a:prstGeom prst="flowChartConnector">
          <a:avLst/>
        </a:prstGeom>
        <a:solidFill>
          <a:schemeClr val="accent4">
            <a:shade val="90000"/>
            <a:hueOff val="-226489"/>
            <a:satOff val="0"/>
            <a:lumOff val="13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878233" y="1436878"/>
        <a:ext cx="52039" cy="44896"/>
      </dsp:txXfrm>
    </dsp:sp>
    <dsp:sp modelId="{ECC26B77-F07E-4B8B-A0C5-FE97497B7C56}">
      <dsp:nvSpPr>
        <dsp:cNvPr id="0" name=""/>
        <dsp:cNvSpPr/>
      </dsp:nvSpPr>
      <dsp:spPr>
        <a:xfrm>
          <a:off x="1737681" y="1548938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750918" y="1562175"/>
        <a:ext cx="63912" cy="63912"/>
      </dsp:txXfrm>
    </dsp:sp>
    <dsp:sp modelId="{33E8E99A-FF33-4CC7-9B41-08CDA958C049}">
      <dsp:nvSpPr>
        <dsp:cNvPr id="0" name=""/>
        <dsp:cNvSpPr/>
      </dsp:nvSpPr>
      <dsp:spPr>
        <a:xfrm rot="9360000">
          <a:off x="1596830" y="1623001"/>
          <a:ext cx="74341" cy="74826"/>
        </a:xfrm>
        <a:prstGeom prst="flowChartConnector">
          <a:avLst/>
        </a:prstGeom>
        <a:solidFill>
          <a:schemeClr val="accent4">
            <a:shade val="90000"/>
            <a:hueOff val="-271786"/>
            <a:satOff val="0"/>
            <a:lumOff val="167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618168" y="1633430"/>
        <a:ext cx="52039" cy="44896"/>
      </dsp:txXfrm>
    </dsp:sp>
    <dsp:sp modelId="{29C0D01F-0D01-415A-8289-953C3A7AE96D}">
      <dsp:nvSpPr>
        <dsp:cNvPr id="0" name=""/>
        <dsp:cNvSpPr/>
      </dsp:nvSpPr>
      <dsp:spPr>
        <a:xfrm>
          <a:off x="1433280" y="1684467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46517" y="1697704"/>
        <a:ext cx="63912" cy="63912"/>
      </dsp:txXfrm>
    </dsp:sp>
    <dsp:sp modelId="{BB29DE47-DC6F-4726-8C1A-55CAB2538C9C}">
      <dsp:nvSpPr>
        <dsp:cNvPr id="0" name=""/>
        <dsp:cNvSpPr/>
      </dsp:nvSpPr>
      <dsp:spPr>
        <a:xfrm rot="10800000">
          <a:off x="1278340" y="1692246"/>
          <a:ext cx="74341" cy="74826"/>
        </a:xfrm>
        <a:prstGeom prst="flowChartConnector">
          <a:avLst/>
        </a:prstGeom>
        <a:solidFill>
          <a:schemeClr val="accent4">
            <a:shade val="90000"/>
            <a:hueOff val="-317084"/>
            <a:satOff val="0"/>
            <a:lumOff val="195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300642" y="1707211"/>
        <a:ext cx="52039" cy="44896"/>
      </dsp:txXfrm>
    </dsp:sp>
    <dsp:sp modelId="{0A20A109-25CD-452F-AB00-F34BB4D4C24B}">
      <dsp:nvSpPr>
        <dsp:cNvPr id="0" name=""/>
        <dsp:cNvSpPr/>
      </dsp:nvSpPr>
      <dsp:spPr>
        <a:xfrm>
          <a:off x="1100070" y="1684467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13307" y="1697704"/>
        <a:ext cx="63912" cy="63912"/>
      </dsp:txXfrm>
    </dsp:sp>
    <dsp:sp modelId="{511F7FCA-4908-4BA2-942E-70CB59D938BB}">
      <dsp:nvSpPr>
        <dsp:cNvPr id="0" name=""/>
        <dsp:cNvSpPr/>
      </dsp:nvSpPr>
      <dsp:spPr>
        <a:xfrm rot="12240000">
          <a:off x="959219" y="1625964"/>
          <a:ext cx="74341" cy="74826"/>
        </a:xfrm>
        <a:prstGeom prst="flowChartConnector">
          <a:avLst/>
        </a:prstGeom>
        <a:solidFill>
          <a:schemeClr val="accent4">
            <a:shade val="90000"/>
            <a:hueOff val="-362382"/>
            <a:satOff val="0"/>
            <a:lumOff val="22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980557" y="1645465"/>
        <a:ext cx="52039" cy="44896"/>
      </dsp:txXfrm>
    </dsp:sp>
    <dsp:sp modelId="{D2E2C498-8717-4D98-A8A1-67CD2EA75C05}">
      <dsp:nvSpPr>
        <dsp:cNvPr id="0" name=""/>
        <dsp:cNvSpPr/>
      </dsp:nvSpPr>
      <dsp:spPr>
        <a:xfrm>
          <a:off x="795669" y="1548938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08906" y="1562175"/>
        <a:ext cx="63912" cy="63912"/>
      </dsp:txXfrm>
    </dsp:sp>
    <dsp:sp modelId="{B93C17BE-3AA4-4CB4-AF63-5600A9B6F607}">
      <dsp:nvSpPr>
        <dsp:cNvPr id="0" name=""/>
        <dsp:cNvSpPr/>
      </dsp:nvSpPr>
      <dsp:spPr>
        <a:xfrm rot="13680000">
          <a:off x="694648" y="1435613"/>
          <a:ext cx="74341" cy="74826"/>
        </a:xfrm>
        <a:prstGeom prst="flowChartConnector">
          <a:avLst/>
        </a:prstGeom>
        <a:solidFill>
          <a:schemeClr val="accent4">
            <a:shade val="90000"/>
            <a:hueOff val="-407680"/>
            <a:satOff val="0"/>
            <a:lumOff val="250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713260" y="1458865"/>
        <a:ext cx="52039" cy="44896"/>
      </dsp:txXfrm>
    </dsp:sp>
    <dsp:sp modelId="{4D2A4D75-B769-4050-8BDF-6BF3EC4D0999}">
      <dsp:nvSpPr>
        <dsp:cNvPr id="0" name=""/>
        <dsp:cNvSpPr/>
      </dsp:nvSpPr>
      <dsp:spPr>
        <a:xfrm>
          <a:off x="572708" y="1301315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85945" y="1314552"/>
        <a:ext cx="63912" cy="63912"/>
      </dsp:txXfrm>
    </dsp:sp>
    <dsp:sp modelId="{86064361-902D-46C6-A840-3BB2882FF88B}">
      <dsp:nvSpPr>
        <dsp:cNvPr id="0" name=""/>
        <dsp:cNvSpPr/>
      </dsp:nvSpPr>
      <dsp:spPr>
        <a:xfrm rot="15120000">
          <a:off x="530372" y="1154109"/>
          <a:ext cx="74341" cy="74826"/>
        </a:xfrm>
        <a:prstGeom prst="flowChartConnector">
          <a:avLst/>
        </a:prstGeom>
        <a:solidFill>
          <a:schemeClr val="accent4">
            <a:shade val="90000"/>
            <a:hueOff val="-452977"/>
            <a:satOff val="0"/>
            <a:lumOff val="278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544969" y="1179679"/>
        <a:ext cx="52039" cy="44896"/>
      </dsp:txXfrm>
    </dsp:sp>
    <dsp:sp modelId="{205B2F49-1629-4FF8-80D4-6E33391594E7}">
      <dsp:nvSpPr>
        <dsp:cNvPr id="0" name=""/>
        <dsp:cNvSpPr/>
      </dsp:nvSpPr>
      <dsp:spPr>
        <a:xfrm>
          <a:off x="469741" y="984415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82978" y="997652"/>
        <a:ext cx="63912" cy="63912"/>
      </dsp:txXfrm>
    </dsp:sp>
    <dsp:sp modelId="{507CF8A2-F127-46F6-A3C8-96D774CF8EF5}">
      <dsp:nvSpPr>
        <dsp:cNvPr id="0" name=""/>
        <dsp:cNvSpPr/>
      </dsp:nvSpPr>
      <dsp:spPr>
        <a:xfrm rot="16560000">
          <a:off x="494797" y="830125"/>
          <a:ext cx="74341" cy="74826"/>
        </a:xfrm>
        <a:prstGeom prst="flowChartConnector">
          <a:avLst/>
        </a:prstGeom>
        <a:solidFill>
          <a:schemeClr val="accent4">
            <a:shade val="90000"/>
            <a:hueOff val="-498275"/>
            <a:satOff val="0"/>
            <a:lumOff val="306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04782" y="856180"/>
        <a:ext cx="52039" cy="44896"/>
      </dsp:txXfrm>
    </dsp:sp>
    <dsp:sp modelId="{17EEBAD8-0A7E-473C-9370-D3B38ACD92C5}">
      <dsp:nvSpPr>
        <dsp:cNvPr id="0" name=""/>
        <dsp:cNvSpPr/>
      </dsp:nvSpPr>
      <dsp:spPr>
        <a:xfrm>
          <a:off x="504571" y="653031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17808" y="666268"/>
        <a:ext cx="63912" cy="63912"/>
      </dsp:txXfrm>
    </dsp:sp>
    <dsp:sp modelId="{7CBED5F7-7216-4ABB-86AA-A0056DA79187}">
      <dsp:nvSpPr>
        <dsp:cNvPr id="0" name=""/>
        <dsp:cNvSpPr/>
      </dsp:nvSpPr>
      <dsp:spPr>
        <a:xfrm rot="18000000">
          <a:off x="594074" y="519681"/>
          <a:ext cx="74341" cy="74826"/>
        </a:xfrm>
        <a:prstGeom prst="flowChartConnector">
          <a:avLst/>
        </a:prstGeom>
        <a:solidFill>
          <a:schemeClr val="accent4">
            <a:shade val="90000"/>
            <a:hueOff val="-543573"/>
            <a:satOff val="0"/>
            <a:lumOff val="33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99650" y="544303"/>
        <a:ext cx="52039" cy="44896"/>
      </dsp:txXfrm>
    </dsp:sp>
    <dsp:sp modelId="{76E3E2A4-379B-46E4-997E-E9B3797B9171}">
      <dsp:nvSpPr>
        <dsp:cNvPr id="0" name=""/>
        <dsp:cNvSpPr/>
      </dsp:nvSpPr>
      <dsp:spPr>
        <a:xfrm>
          <a:off x="671175" y="364463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84412" y="377700"/>
        <a:ext cx="63912" cy="63912"/>
      </dsp:txXfrm>
    </dsp:sp>
    <dsp:sp modelId="{678C6387-BBC8-4381-8810-66FD6A96457C}">
      <dsp:nvSpPr>
        <dsp:cNvPr id="0" name=""/>
        <dsp:cNvSpPr/>
      </dsp:nvSpPr>
      <dsp:spPr>
        <a:xfrm rot="19440000">
          <a:off x="811037" y="276456"/>
          <a:ext cx="74341" cy="74826"/>
        </a:xfrm>
        <a:prstGeom prst="flowChartConnector">
          <a:avLst/>
        </a:prstGeom>
        <a:solidFill>
          <a:schemeClr val="accent4">
            <a:shade val="90000"/>
            <a:hueOff val="-588870"/>
            <a:satOff val="0"/>
            <a:lumOff val="362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13167" y="297975"/>
        <a:ext cx="52039" cy="44896"/>
      </dsp:txXfrm>
    </dsp:sp>
    <dsp:sp modelId="{8AFC9C62-99F5-4E05-B683-112D0388A9F2}">
      <dsp:nvSpPr>
        <dsp:cNvPr id="0" name=""/>
        <dsp:cNvSpPr/>
      </dsp:nvSpPr>
      <dsp:spPr>
        <a:xfrm>
          <a:off x="940747" y="168608"/>
          <a:ext cx="90386" cy="90386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953984" y="181845"/>
        <a:ext cx="63912" cy="63912"/>
      </dsp:txXfrm>
    </dsp:sp>
    <dsp:sp modelId="{1DB35562-E3CA-46D5-BDE7-4D8784CBE763}">
      <dsp:nvSpPr>
        <dsp:cNvPr id="0" name=""/>
        <dsp:cNvSpPr/>
      </dsp:nvSpPr>
      <dsp:spPr>
        <a:xfrm rot="20880000">
          <a:off x="1108171" y="142506"/>
          <a:ext cx="74341" cy="74826"/>
        </a:xfrm>
        <a:prstGeom prst="flowChartConnector">
          <a:avLst/>
        </a:prstGeom>
        <a:solidFill>
          <a:schemeClr val="accent4">
            <a:shade val="90000"/>
            <a:hueOff val="-634168"/>
            <a:satOff val="0"/>
            <a:lumOff val="390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08415" y="159789"/>
        <a:ext cx="52039" cy="448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85B2C-2D4E-4C31-94BE-7295AD4A80E8}">
      <dsp:nvSpPr>
        <dsp:cNvPr id="0" name=""/>
        <dsp:cNvSpPr/>
      </dsp:nvSpPr>
      <dsp:spPr>
        <a:xfrm>
          <a:off x="999734" y="80025"/>
          <a:ext cx="72961" cy="72961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010419" y="90710"/>
        <a:ext cx="51591" cy="51591"/>
      </dsp:txXfrm>
    </dsp:sp>
    <dsp:sp modelId="{E1DFDD4B-8040-4A42-8646-A178EF39B15B}">
      <dsp:nvSpPr>
        <dsp:cNvPr id="0" name=""/>
        <dsp:cNvSpPr/>
      </dsp:nvSpPr>
      <dsp:spPr>
        <a:xfrm rot="720000">
          <a:off x="1134854" y="113646"/>
          <a:ext cx="59983" cy="60401"/>
        </a:xfrm>
        <a:prstGeom prst="flowChartConnector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35051" y="123855"/>
        <a:ext cx="41988" cy="36241"/>
      </dsp:txXfrm>
    </dsp:sp>
    <dsp:sp modelId="{CF3BBED9-EE12-4C06-B9E3-BE1D4761BD27}">
      <dsp:nvSpPr>
        <dsp:cNvPr id="0" name=""/>
        <dsp:cNvSpPr/>
      </dsp:nvSpPr>
      <dsp:spPr>
        <a:xfrm>
          <a:off x="1262744" y="135930"/>
          <a:ext cx="72961" cy="72961"/>
        </a:xfrm>
        <a:prstGeom prst="ellipse">
          <a:avLst/>
        </a:prstGeom>
        <a:solidFill>
          <a:schemeClr val="accent2">
            <a:shade val="80000"/>
            <a:hueOff val="-34387"/>
            <a:satOff val="726"/>
            <a:lumOff val="19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273429" y="146615"/>
        <a:ext cx="51591" cy="51591"/>
      </dsp:txXfrm>
    </dsp:sp>
    <dsp:sp modelId="{72639C4E-76A6-48F8-AA9E-1658A86AA337}">
      <dsp:nvSpPr>
        <dsp:cNvPr id="0" name=""/>
        <dsp:cNvSpPr/>
      </dsp:nvSpPr>
      <dsp:spPr>
        <a:xfrm rot="2160000">
          <a:off x="1375623" y="219506"/>
          <a:ext cx="59983" cy="60401"/>
        </a:xfrm>
        <a:prstGeom prst="flowChartConnector">
          <a:avLst/>
        </a:prstGeom>
        <a:solidFill>
          <a:schemeClr val="accent2">
            <a:shade val="90000"/>
            <a:hueOff val="-34389"/>
            <a:satOff val="173"/>
            <a:lumOff val="17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377341" y="226297"/>
        <a:ext cx="41988" cy="36241"/>
      </dsp:txXfrm>
    </dsp:sp>
    <dsp:sp modelId="{BDB1AAD0-5CFE-45BA-BE9E-6766C657F5DA}">
      <dsp:nvSpPr>
        <dsp:cNvPr id="0" name=""/>
        <dsp:cNvSpPr/>
      </dsp:nvSpPr>
      <dsp:spPr>
        <a:xfrm>
          <a:off x="1480278" y="293977"/>
          <a:ext cx="72961" cy="72961"/>
        </a:xfrm>
        <a:prstGeom prst="ellipse">
          <a:avLst/>
        </a:prstGeom>
        <a:solidFill>
          <a:schemeClr val="accent2">
            <a:shade val="80000"/>
            <a:hueOff val="-68774"/>
            <a:satOff val="1452"/>
            <a:lumOff val="3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490963" y="304662"/>
        <a:ext cx="51591" cy="51591"/>
      </dsp:txXfrm>
    </dsp:sp>
    <dsp:sp modelId="{D6C8E6AA-AE72-4610-8881-4B9E63D00A5A}">
      <dsp:nvSpPr>
        <dsp:cNvPr id="0" name=""/>
        <dsp:cNvSpPr/>
      </dsp:nvSpPr>
      <dsp:spPr>
        <a:xfrm rot="3600000">
          <a:off x="1552519" y="414143"/>
          <a:ext cx="59983" cy="60401"/>
        </a:xfrm>
        <a:prstGeom prst="flowChartConnector">
          <a:avLst/>
        </a:prstGeom>
        <a:solidFill>
          <a:schemeClr val="accent2">
            <a:shade val="90000"/>
            <a:hueOff val="-68779"/>
            <a:satOff val="345"/>
            <a:lumOff val="34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57018" y="418431"/>
        <a:ext cx="41988" cy="36241"/>
      </dsp:txXfrm>
    </dsp:sp>
    <dsp:sp modelId="{DE7C8293-37A4-4059-9824-1F16D3C949EB}">
      <dsp:nvSpPr>
        <dsp:cNvPr id="0" name=""/>
        <dsp:cNvSpPr/>
      </dsp:nvSpPr>
      <dsp:spPr>
        <a:xfrm>
          <a:off x="1614721" y="526839"/>
          <a:ext cx="72961" cy="72961"/>
        </a:xfrm>
        <a:prstGeom prst="ellipse">
          <a:avLst/>
        </a:prstGeom>
        <a:solidFill>
          <a:schemeClr val="accent2">
            <a:shade val="80000"/>
            <a:hueOff val="-103160"/>
            <a:satOff val="2178"/>
            <a:lumOff val="58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25406" y="537524"/>
        <a:ext cx="51591" cy="51591"/>
      </dsp:txXfrm>
    </dsp:sp>
    <dsp:sp modelId="{95E4E102-0882-4F0A-9073-E7153BF57AB0}">
      <dsp:nvSpPr>
        <dsp:cNvPr id="0" name=""/>
        <dsp:cNvSpPr/>
      </dsp:nvSpPr>
      <dsp:spPr>
        <a:xfrm rot="5040000">
          <a:off x="1634956" y="663903"/>
          <a:ext cx="59983" cy="60401"/>
        </a:xfrm>
        <a:prstGeom prst="flowChartConnector">
          <a:avLst/>
        </a:prstGeom>
        <a:solidFill>
          <a:schemeClr val="accent2">
            <a:shade val="90000"/>
            <a:hueOff val="-103168"/>
            <a:satOff val="518"/>
            <a:lumOff val="51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43013" y="667035"/>
        <a:ext cx="41988" cy="36241"/>
      </dsp:txXfrm>
    </dsp:sp>
    <dsp:sp modelId="{510B3DFC-B610-4EF9-BE9D-9EB6F3D690B5}">
      <dsp:nvSpPr>
        <dsp:cNvPr id="0" name=""/>
        <dsp:cNvSpPr/>
      </dsp:nvSpPr>
      <dsp:spPr>
        <a:xfrm>
          <a:off x="1642827" y="794252"/>
          <a:ext cx="72961" cy="72961"/>
        </a:xfrm>
        <a:prstGeom prst="ellipse">
          <a:avLst/>
        </a:prstGeom>
        <a:solidFill>
          <a:schemeClr val="accent2">
            <a:shade val="80000"/>
            <a:hueOff val="-137547"/>
            <a:satOff val="2905"/>
            <a:lumOff val="7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653512" y="804937"/>
        <a:ext cx="51591" cy="51591"/>
      </dsp:txXfrm>
    </dsp:sp>
    <dsp:sp modelId="{0365F1FC-A790-4B2C-BF24-FA3D17DC331B}">
      <dsp:nvSpPr>
        <dsp:cNvPr id="0" name=""/>
        <dsp:cNvSpPr/>
      </dsp:nvSpPr>
      <dsp:spPr>
        <a:xfrm rot="6480000">
          <a:off x="1608679" y="925600"/>
          <a:ext cx="59983" cy="60401"/>
        </a:xfrm>
        <a:prstGeom prst="flowChartConnector">
          <a:avLst/>
        </a:prstGeom>
        <a:solidFill>
          <a:schemeClr val="accent2">
            <a:shade val="90000"/>
            <a:hueOff val="-137558"/>
            <a:satOff val="690"/>
            <a:lumOff val="69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620457" y="929123"/>
        <a:ext cx="41988" cy="36241"/>
      </dsp:txXfrm>
    </dsp:sp>
    <dsp:sp modelId="{87C9B8DB-4CA8-41CE-A40D-2721792582AA}">
      <dsp:nvSpPr>
        <dsp:cNvPr id="0" name=""/>
        <dsp:cNvSpPr/>
      </dsp:nvSpPr>
      <dsp:spPr>
        <a:xfrm>
          <a:off x="1559737" y="1049978"/>
          <a:ext cx="72961" cy="72961"/>
        </a:xfrm>
        <a:prstGeom prst="ellipse">
          <a:avLst/>
        </a:prstGeom>
        <a:solidFill>
          <a:schemeClr val="accent2">
            <a:shade val="80000"/>
            <a:hueOff val="-171934"/>
            <a:satOff val="3631"/>
            <a:lumOff val="9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570422" y="1060663"/>
        <a:ext cx="51591" cy="51591"/>
      </dsp:txXfrm>
    </dsp:sp>
    <dsp:sp modelId="{15C5F042-606B-4A64-822C-D84B9F38683D}">
      <dsp:nvSpPr>
        <dsp:cNvPr id="0" name=""/>
        <dsp:cNvSpPr/>
      </dsp:nvSpPr>
      <dsp:spPr>
        <a:xfrm rot="7920000">
          <a:off x="1478232" y="1153984"/>
          <a:ext cx="59983" cy="60401"/>
        </a:xfrm>
        <a:prstGeom prst="flowChartConnector">
          <a:avLst/>
        </a:prstGeom>
        <a:solidFill>
          <a:schemeClr val="accent2">
            <a:shade val="90000"/>
            <a:hueOff val="-171947"/>
            <a:satOff val="863"/>
            <a:lumOff val="86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493250" y="1159378"/>
        <a:ext cx="41988" cy="36241"/>
      </dsp:txXfrm>
    </dsp:sp>
    <dsp:sp modelId="{ECC26B77-F07E-4B8B-A0C5-FE97497B7C56}">
      <dsp:nvSpPr>
        <dsp:cNvPr id="0" name=""/>
        <dsp:cNvSpPr/>
      </dsp:nvSpPr>
      <dsp:spPr>
        <a:xfrm>
          <a:off x="1379817" y="1249799"/>
          <a:ext cx="72961" cy="72961"/>
        </a:xfrm>
        <a:prstGeom prst="ellipse">
          <a:avLst/>
        </a:prstGeom>
        <a:solidFill>
          <a:schemeClr val="accent2">
            <a:shade val="80000"/>
            <a:hueOff val="-206321"/>
            <a:satOff val="4357"/>
            <a:lumOff val="116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390502" y="1260484"/>
        <a:ext cx="51591" cy="51591"/>
      </dsp:txXfrm>
    </dsp:sp>
    <dsp:sp modelId="{33E8E99A-FF33-4CC7-9B41-08CDA958C049}">
      <dsp:nvSpPr>
        <dsp:cNvPr id="0" name=""/>
        <dsp:cNvSpPr/>
      </dsp:nvSpPr>
      <dsp:spPr>
        <a:xfrm rot="9360000">
          <a:off x="1266171" y="1309566"/>
          <a:ext cx="59983" cy="60401"/>
        </a:xfrm>
        <a:prstGeom prst="flowChartConnector">
          <a:avLst/>
        </a:prstGeom>
        <a:solidFill>
          <a:schemeClr val="accent2">
            <a:shade val="90000"/>
            <a:hueOff val="-206337"/>
            <a:satOff val="1035"/>
            <a:lumOff val="10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283388" y="1317986"/>
        <a:ext cx="41988" cy="36241"/>
      </dsp:txXfrm>
    </dsp:sp>
    <dsp:sp modelId="{29C0D01F-0D01-415A-8289-953C3A7AE96D}">
      <dsp:nvSpPr>
        <dsp:cNvPr id="0" name=""/>
        <dsp:cNvSpPr/>
      </dsp:nvSpPr>
      <dsp:spPr>
        <a:xfrm>
          <a:off x="1134177" y="1359165"/>
          <a:ext cx="72961" cy="72961"/>
        </a:xfrm>
        <a:prstGeom prst="ellipse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1144862" y="1369850"/>
        <a:ext cx="51591" cy="51591"/>
      </dsp:txXfrm>
    </dsp:sp>
    <dsp:sp modelId="{BB29DE47-DC6F-4726-8C1A-55CAB2538C9C}">
      <dsp:nvSpPr>
        <dsp:cNvPr id="0" name=""/>
        <dsp:cNvSpPr/>
      </dsp:nvSpPr>
      <dsp:spPr>
        <a:xfrm rot="10800000">
          <a:off x="1009162" y="1365445"/>
          <a:ext cx="59983" cy="60401"/>
        </a:xfrm>
        <a:prstGeom prst="flowChartConnector">
          <a:avLst/>
        </a:prstGeom>
        <a:solidFill>
          <a:schemeClr val="accent2">
            <a:shade val="90000"/>
            <a:hueOff val="-240726"/>
            <a:satOff val="1208"/>
            <a:lumOff val="121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1027157" y="1377525"/>
        <a:ext cx="41988" cy="36241"/>
      </dsp:txXfrm>
    </dsp:sp>
    <dsp:sp modelId="{0A20A109-25CD-452F-AB00-F34BB4D4C24B}">
      <dsp:nvSpPr>
        <dsp:cNvPr id="0" name=""/>
        <dsp:cNvSpPr/>
      </dsp:nvSpPr>
      <dsp:spPr>
        <a:xfrm>
          <a:off x="865291" y="1359165"/>
          <a:ext cx="72961" cy="72961"/>
        </a:xfrm>
        <a:prstGeom prst="ellipse">
          <a:avLst/>
        </a:prstGeom>
        <a:solidFill>
          <a:schemeClr val="accent2">
            <a:shade val="80000"/>
            <a:hueOff val="-275094"/>
            <a:satOff val="5809"/>
            <a:lumOff val="154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75976" y="1369850"/>
        <a:ext cx="51591" cy="51591"/>
      </dsp:txXfrm>
    </dsp:sp>
    <dsp:sp modelId="{511F7FCA-4908-4BA2-942E-70CB59D938BB}">
      <dsp:nvSpPr>
        <dsp:cNvPr id="0" name=""/>
        <dsp:cNvSpPr/>
      </dsp:nvSpPr>
      <dsp:spPr>
        <a:xfrm rot="12240000">
          <a:off x="751646" y="1311957"/>
          <a:ext cx="59983" cy="60401"/>
        </a:xfrm>
        <a:prstGeom prst="flowChartConnector">
          <a:avLst/>
        </a:prstGeom>
        <a:solidFill>
          <a:schemeClr val="accent2">
            <a:shade val="90000"/>
            <a:hueOff val="-275115"/>
            <a:satOff val="1381"/>
            <a:lumOff val="13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768863" y="1327697"/>
        <a:ext cx="41988" cy="36241"/>
      </dsp:txXfrm>
    </dsp:sp>
    <dsp:sp modelId="{D2E2C498-8717-4D98-A8A1-67CD2EA75C05}">
      <dsp:nvSpPr>
        <dsp:cNvPr id="0" name=""/>
        <dsp:cNvSpPr/>
      </dsp:nvSpPr>
      <dsp:spPr>
        <a:xfrm>
          <a:off x="619652" y="1249799"/>
          <a:ext cx="72961" cy="72961"/>
        </a:xfrm>
        <a:prstGeom prst="ellipse">
          <a:avLst/>
        </a:prstGeom>
        <a:solidFill>
          <a:schemeClr val="accent2">
            <a:shade val="80000"/>
            <a:hueOff val="-309481"/>
            <a:satOff val="6535"/>
            <a:lumOff val="17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30337" y="1260484"/>
        <a:ext cx="51591" cy="51591"/>
      </dsp:txXfrm>
    </dsp:sp>
    <dsp:sp modelId="{B93C17BE-3AA4-4CB4-AF63-5600A9B6F607}">
      <dsp:nvSpPr>
        <dsp:cNvPr id="0" name=""/>
        <dsp:cNvSpPr/>
      </dsp:nvSpPr>
      <dsp:spPr>
        <a:xfrm rot="13680000">
          <a:off x="538148" y="1158352"/>
          <a:ext cx="59983" cy="60401"/>
        </a:xfrm>
        <a:prstGeom prst="flowChartConnector">
          <a:avLst/>
        </a:prstGeom>
        <a:solidFill>
          <a:schemeClr val="accent2">
            <a:shade val="90000"/>
            <a:hueOff val="-309505"/>
            <a:satOff val="1553"/>
            <a:lumOff val="15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553166" y="1177118"/>
        <a:ext cx="41988" cy="36241"/>
      </dsp:txXfrm>
    </dsp:sp>
    <dsp:sp modelId="{4D2A4D75-B769-4050-8BDF-6BF3EC4D0999}">
      <dsp:nvSpPr>
        <dsp:cNvPr id="0" name=""/>
        <dsp:cNvSpPr/>
      </dsp:nvSpPr>
      <dsp:spPr>
        <a:xfrm>
          <a:off x="439732" y="1049978"/>
          <a:ext cx="72961" cy="72961"/>
        </a:xfrm>
        <a:prstGeom prst="ellipse">
          <a:avLst/>
        </a:prstGeom>
        <a:solidFill>
          <a:schemeClr val="accent2">
            <a:shade val="80000"/>
            <a:hueOff val="-343868"/>
            <a:satOff val="7261"/>
            <a:lumOff val="19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50417" y="1060663"/>
        <a:ext cx="51591" cy="51591"/>
      </dsp:txXfrm>
    </dsp:sp>
    <dsp:sp modelId="{86064361-902D-46C6-A840-3BB2882FF88B}">
      <dsp:nvSpPr>
        <dsp:cNvPr id="0" name=""/>
        <dsp:cNvSpPr/>
      </dsp:nvSpPr>
      <dsp:spPr>
        <a:xfrm rot="15120000">
          <a:off x="405584" y="931190"/>
          <a:ext cx="59983" cy="60401"/>
        </a:xfrm>
        <a:prstGeom prst="flowChartConnector">
          <a:avLst/>
        </a:prstGeom>
        <a:solidFill>
          <a:schemeClr val="accent2">
            <a:shade val="90000"/>
            <a:hueOff val="-343894"/>
            <a:satOff val="1726"/>
            <a:lumOff val="173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 rot="10800000">
        <a:off x="417362" y="951827"/>
        <a:ext cx="41988" cy="36241"/>
      </dsp:txXfrm>
    </dsp:sp>
    <dsp:sp modelId="{205B2F49-1629-4FF8-80D4-6E33391594E7}">
      <dsp:nvSpPr>
        <dsp:cNvPr id="0" name=""/>
        <dsp:cNvSpPr/>
      </dsp:nvSpPr>
      <dsp:spPr>
        <a:xfrm>
          <a:off x="356642" y="794252"/>
          <a:ext cx="72961" cy="72961"/>
        </a:xfrm>
        <a:prstGeom prst="ellipse">
          <a:avLst/>
        </a:prstGeom>
        <a:solidFill>
          <a:schemeClr val="accent2">
            <a:shade val="80000"/>
            <a:hueOff val="-378255"/>
            <a:satOff val="7988"/>
            <a:lumOff val="21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67327" y="804937"/>
        <a:ext cx="51591" cy="51591"/>
      </dsp:txXfrm>
    </dsp:sp>
    <dsp:sp modelId="{507CF8A2-F127-46F6-A3C8-96D774CF8EF5}">
      <dsp:nvSpPr>
        <dsp:cNvPr id="0" name=""/>
        <dsp:cNvSpPr/>
      </dsp:nvSpPr>
      <dsp:spPr>
        <a:xfrm rot="16560000">
          <a:off x="376877" y="669748"/>
          <a:ext cx="59983" cy="60401"/>
        </a:xfrm>
        <a:prstGeom prst="flowChartConnector">
          <a:avLst/>
        </a:prstGeom>
        <a:solidFill>
          <a:schemeClr val="accent2">
            <a:shade val="90000"/>
            <a:hueOff val="-378284"/>
            <a:satOff val="1898"/>
            <a:lumOff val="190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84934" y="690776"/>
        <a:ext cx="41988" cy="36241"/>
      </dsp:txXfrm>
    </dsp:sp>
    <dsp:sp modelId="{17EEBAD8-0A7E-473C-9370-D3B38ACD92C5}">
      <dsp:nvSpPr>
        <dsp:cNvPr id="0" name=""/>
        <dsp:cNvSpPr/>
      </dsp:nvSpPr>
      <dsp:spPr>
        <a:xfrm>
          <a:off x="384748" y="526839"/>
          <a:ext cx="72961" cy="72961"/>
        </a:xfrm>
        <a:prstGeom prst="ellipse">
          <a:avLst/>
        </a:prstGeom>
        <a:solidFill>
          <a:schemeClr val="accent2">
            <a:shade val="80000"/>
            <a:hueOff val="-412641"/>
            <a:satOff val="8714"/>
            <a:lumOff val="232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395433" y="537524"/>
        <a:ext cx="51591" cy="51591"/>
      </dsp:txXfrm>
    </dsp:sp>
    <dsp:sp modelId="{7CBED5F7-7216-4ABB-86AA-A0056DA79187}">
      <dsp:nvSpPr>
        <dsp:cNvPr id="0" name=""/>
        <dsp:cNvSpPr/>
      </dsp:nvSpPr>
      <dsp:spPr>
        <a:xfrm rot="18000000">
          <a:off x="456989" y="419233"/>
          <a:ext cx="59983" cy="60401"/>
        </a:xfrm>
        <a:prstGeom prst="flowChartConnector">
          <a:avLst/>
        </a:prstGeom>
        <a:solidFill>
          <a:schemeClr val="accent2">
            <a:shade val="90000"/>
            <a:hueOff val="-412673"/>
            <a:satOff val="2071"/>
            <a:lumOff val="20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461488" y="439105"/>
        <a:ext cx="41988" cy="36241"/>
      </dsp:txXfrm>
    </dsp:sp>
    <dsp:sp modelId="{76E3E2A4-379B-46E4-997E-E9B3797B9171}">
      <dsp:nvSpPr>
        <dsp:cNvPr id="0" name=""/>
        <dsp:cNvSpPr/>
      </dsp:nvSpPr>
      <dsp:spPr>
        <a:xfrm>
          <a:off x="519191" y="293977"/>
          <a:ext cx="72961" cy="72961"/>
        </a:xfrm>
        <a:prstGeom prst="ellipse">
          <a:avLst/>
        </a:prstGeom>
        <a:solidFill>
          <a:schemeClr val="accent2">
            <a:shade val="80000"/>
            <a:hueOff val="-447028"/>
            <a:satOff val="9440"/>
            <a:lumOff val="2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529876" y="304662"/>
        <a:ext cx="51591" cy="51591"/>
      </dsp:txXfrm>
    </dsp:sp>
    <dsp:sp modelId="{678C6387-BBC8-4381-8810-66FD6A96457C}">
      <dsp:nvSpPr>
        <dsp:cNvPr id="0" name=""/>
        <dsp:cNvSpPr/>
      </dsp:nvSpPr>
      <dsp:spPr>
        <a:xfrm rot="19440000">
          <a:off x="632069" y="222961"/>
          <a:ext cx="59983" cy="60401"/>
        </a:xfrm>
        <a:prstGeom prst="flowChartConnector">
          <a:avLst/>
        </a:prstGeom>
        <a:solidFill>
          <a:schemeClr val="accent2">
            <a:shade val="90000"/>
            <a:hueOff val="-447063"/>
            <a:satOff val="2243"/>
            <a:lumOff val="22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633787" y="240330"/>
        <a:ext cx="41988" cy="36241"/>
      </dsp:txXfrm>
    </dsp:sp>
    <dsp:sp modelId="{8AFC9C62-99F5-4E05-B683-112D0388A9F2}">
      <dsp:nvSpPr>
        <dsp:cNvPr id="0" name=""/>
        <dsp:cNvSpPr/>
      </dsp:nvSpPr>
      <dsp:spPr>
        <a:xfrm>
          <a:off x="736724" y="135930"/>
          <a:ext cx="72961" cy="72961"/>
        </a:xfrm>
        <a:prstGeom prst="ellipse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747409" y="146615"/>
        <a:ext cx="51591" cy="51591"/>
      </dsp:txXfrm>
    </dsp:sp>
    <dsp:sp modelId="{1DB35562-E3CA-46D5-BDE7-4D8784CBE763}">
      <dsp:nvSpPr>
        <dsp:cNvPr id="0" name=""/>
        <dsp:cNvSpPr/>
      </dsp:nvSpPr>
      <dsp:spPr>
        <a:xfrm rot="20880000">
          <a:off x="871844" y="114868"/>
          <a:ext cx="59983" cy="60401"/>
        </a:xfrm>
        <a:prstGeom prst="flowChartConnector">
          <a:avLst/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>
            <a:noFill/>
          </a:endParaRPr>
        </a:p>
      </dsp:txBody>
      <dsp:txXfrm>
        <a:off x="872041" y="128819"/>
        <a:ext cx="41988" cy="3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962A9-7D01-D441-915D-D06DC72F4E2A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712B1-10B4-2144-85F6-02CB9BA4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8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750E6-3052-D14F-943D-7F5C6441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CF5F8-7F1F-6A4D-B01A-5CD144516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4B85C-C32C-BD4C-883C-6CEEA0D6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097B5-34E5-9244-83F7-AF5D99C3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6E7A8-EFBA-F940-807F-5394654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2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269F9-DCB9-F048-A0AB-97BB8D7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25D20-183B-7E48-9FA8-252EE179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296A29-988A-104B-8705-F22A4D11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5C9E2-C660-D942-944C-53F8721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6BC1F-9FA0-6947-BA1E-FABFA1D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2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F7C86E-799D-7044-933E-27D0E0EA4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4103C6-F9E1-4245-BDE1-0EF79EED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CD4B7-431D-E446-BD7D-E1E624E1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92775-9E22-E945-8D21-B183DEBF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2B70C9-92F8-2542-B9F1-940B2713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3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F0109-D09B-F443-B7DB-DACDA1D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59C6E-E0E0-4640-9DC6-42E8E31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D3322-EEDA-184A-9B8A-74C64C67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E208A-5731-4247-BF13-814C030E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28DCE-19C6-CF4F-A502-CD5520FF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987AE-B47B-B04E-BAAC-88446E38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A5CCE-896F-864F-9631-BAC9F5A1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4F745-61CE-C44D-B2A3-911FA05D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1A5EF-3E61-BC47-9E41-7F1D2356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3482A-E4BC-6340-8F08-2521CB60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E5459-C9EE-ED4C-ABB1-FBD20E25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88D3C-0EB8-2549-84FF-7071D639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7954DE-9C8F-C140-A9C9-9BDB3D4D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106F4-5B1C-1D4E-85B4-CD83818D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D0AE4-1E39-FE4F-A1F9-89CF824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87FD34-1C6C-944E-B13F-E06CA07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0F20E-2A7F-4E49-BC34-81172BCB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CEE5F0-A34A-524E-BBBE-0D164A18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B9C52D-D784-2A46-8762-7BD3A749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5E079A-61B8-5B44-B51A-C451BE20B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60DB9-3C59-714C-A92B-BA418B413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71C0D-649A-5F41-815B-C6B17376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FA7AE8-D154-7749-A11E-23AECD5C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12874D-68F8-0B4B-9204-47B725DF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9139F-CAA8-9B4A-B867-66403926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A0C45A-0CF3-E641-B0A5-1365A57F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A2E6E3-C0CE-5247-8D23-D0C12527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E7C469-4B0C-644F-A770-F797192A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9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F29868-B003-4F4D-99B1-05175590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DEAAF0-E58C-3146-9E44-22B40879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DC8401-164B-A24C-A853-3FD5B0E7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33A35-EE00-0D4D-8E6A-624709DA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39A6C-41D3-4342-B794-2756E78D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323E28-6869-7E41-A098-2355D0F5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909079-E5C1-A348-BF8D-35D6DE87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F28FE8-B7EF-5C4C-A441-A724218B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7F002-AF49-AD45-BE48-6D22199F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92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3F19B-0575-024C-9634-C76A1D15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F8B6CB-0139-F943-8F9D-313D0B2F9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E4402B-C712-8947-87F3-6FFB8B37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C9AB27-F419-014B-B169-E1D2E2B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B83446-2897-A949-9E00-2DA9EA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4FAB15-7116-E140-BA88-A2236F94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105EE0-DB5A-4C4E-9E07-7B9C8ED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9F1C18-9E9C-3345-84C2-4E9B9A06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AFBEA-5A2E-9641-8010-79D276894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E2064-F147-F748-A8E1-7533D35F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CBE0B-7C90-8144-9829-2EA6214E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0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92E8D550-6EFF-22D9-E61E-2C38393857E3}"/>
              </a:ext>
            </a:extLst>
          </p:cNvPr>
          <p:cNvGrpSpPr/>
          <p:nvPr/>
        </p:nvGrpSpPr>
        <p:grpSpPr>
          <a:xfrm>
            <a:off x="6089138" y="255191"/>
            <a:ext cx="4241739" cy="2945805"/>
            <a:chOff x="8525223" y="-818816"/>
            <a:chExt cx="3215753" cy="2093506"/>
          </a:xfrm>
        </p:grpSpPr>
        <p:graphicFrame>
          <p:nvGraphicFramePr>
            <p:cNvPr id="278" name="図表 277">
              <a:extLst>
                <a:ext uri="{FF2B5EF4-FFF2-40B4-BE49-F238E27FC236}">
                  <a16:creationId xmlns:a16="http://schemas.microsoft.com/office/drawing/2014/main" id="{51E38C0E-78F5-6BE3-6F8F-0B467827F00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96347427"/>
                </p:ext>
              </p:extLst>
            </p:nvPr>
          </p:nvGraphicFramePr>
          <p:xfrm>
            <a:off x="8525223" y="-818816"/>
            <a:ext cx="3215753" cy="20935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8550634A-1352-D2DC-FC7A-95A8CEEFCB76}"/>
                </a:ext>
              </a:extLst>
            </p:cNvPr>
            <p:cNvGrpSpPr/>
            <p:nvPr/>
          </p:nvGrpSpPr>
          <p:grpSpPr>
            <a:xfrm>
              <a:off x="8803546" y="-554790"/>
              <a:ext cx="2607424" cy="1691429"/>
              <a:chOff x="7337786" y="559405"/>
              <a:chExt cx="2607424" cy="1691429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F6907801-82B2-88B7-1831-56DB4DEF3A52}"/>
                  </a:ext>
                </a:extLst>
              </p:cNvPr>
              <p:cNvSpPr/>
              <p:nvPr/>
            </p:nvSpPr>
            <p:spPr>
              <a:xfrm>
                <a:off x="7337786" y="559405"/>
                <a:ext cx="2607424" cy="1691429"/>
              </a:xfrm>
              <a:prstGeom prst="rect">
                <a:avLst/>
              </a:prstGeom>
              <a:noFill/>
            </p:spPr>
            <p:txBody>
              <a:bodyPr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endParaRPr lang="ja-JP" alt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4" name="フリーフォーム: 図形 283">
                <a:extLst>
                  <a:ext uri="{FF2B5EF4-FFF2-40B4-BE49-F238E27FC236}">
                    <a16:creationId xmlns:a16="http://schemas.microsoft.com/office/drawing/2014/main" id="{72ED9EEF-BE5D-CA6E-A563-7490951768E5}"/>
                  </a:ext>
                </a:extLst>
              </p:cNvPr>
              <p:cNvSpPr/>
              <p:nvPr/>
            </p:nvSpPr>
            <p:spPr>
              <a:xfrm>
                <a:off x="8629926" y="652090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5" name="フリーフォーム: 図形 284">
                <a:extLst>
                  <a:ext uri="{FF2B5EF4-FFF2-40B4-BE49-F238E27FC236}">
                    <a16:creationId xmlns:a16="http://schemas.microsoft.com/office/drawing/2014/main" id="{9916809D-A6EA-5D88-7D02-A3D7AA00E61F}"/>
                  </a:ext>
                </a:extLst>
              </p:cNvPr>
              <p:cNvSpPr/>
              <p:nvPr/>
            </p:nvSpPr>
            <p:spPr>
              <a:xfrm rot="720000">
                <a:off x="8786583" y="691069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6" name="フリーフォーム: 図形 285">
                <a:extLst>
                  <a:ext uri="{FF2B5EF4-FFF2-40B4-BE49-F238E27FC236}">
                    <a16:creationId xmlns:a16="http://schemas.microsoft.com/office/drawing/2014/main" id="{18EF48BB-567C-0AB9-5839-FA6A39C5DB1E}"/>
                  </a:ext>
                </a:extLst>
              </p:cNvPr>
              <p:cNvSpPr/>
              <p:nvPr/>
            </p:nvSpPr>
            <p:spPr>
              <a:xfrm>
                <a:off x="8934835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7" name="フリーフォーム: 図形 286">
                <a:extLst>
                  <a:ext uri="{FF2B5EF4-FFF2-40B4-BE49-F238E27FC236}">
                    <a16:creationId xmlns:a16="http://schemas.microsoft.com/office/drawing/2014/main" id="{5F4A1FA7-7790-E087-F5A7-694FCE7508D8}"/>
                  </a:ext>
                </a:extLst>
              </p:cNvPr>
              <p:cNvSpPr/>
              <p:nvPr/>
            </p:nvSpPr>
            <p:spPr>
              <a:xfrm rot="2160000">
                <a:off x="9065708" y="813793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8" name="フリーフォーム: 図形 287">
                <a:extLst>
                  <a:ext uri="{FF2B5EF4-FFF2-40B4-BE49-F238E27FC236}">
                    <a16:creationId xmlns:a16="http://schemas.microsoft.com/office/drawing/2014/main" id="{4AB75121-C426-B9B3-2848-686C0C5537DF}"/>
                  </a:ext>
                </a:extLst>
              </p:cNvPr>
              <p:cNvSpPr/>
              <p:nvPr/>
            </p:nvSpPr>
            <p:spPr>
              <a:xfrm>
                <a:off x="9187023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9" name="フリーフォーム: 図形 288">
                <a:extLst>
                  <a:ext uri="{FF2B5EF4-FFF2-40B4-BE49-F238E27FC236}">
                    <a16:creationId xmlns:a16="http://schemas.microsoft.com/office/drawing/2014/main" id="{6C1370DB-183E-0020-714D-D6005870CB9A}"/>
                  </a:ext>
                </a:extLst>
              </p:cNvPr>
              <p:cNvSpPr/>
              <p:nvPr/>
            </p:nvSpPr>
            <p:spPr>
              <a:xfrm rot="3600000">
                <a:off x="9270785" y="1039437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7" rIns="2086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0" name="フリーフォーム: 図形 289">
                <a:extLst>
                  <a:ext uri="{FF2B5EF4-FFF2-40B4-BE49-F238E27FC236}">
                    <a16:creationId xmlns:a16="http://schemas.microsoft.com/office/drawing/2014/main" id="{0A7895C8-C9CB-68F5-3069-2F9FE309B532}"/>
                  </a:ext>
                </a:extLst>
              </p:cNvPr>
              <p:cNvSpPr/>
              <p:nvPr/>
            </p:nvSpPr>
            <p:spPr>
              <a:xfrm>
                <a:off x="9342883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1" name="フリーフォーム: 図形 290">
                <a:extLst>
                  <a:ext uri="{FF2B5EF4-FFF2-40B4-BE49-F238E27FC236}">
                    <a16:creationId xmlns:a16="http://schemas.microsoft.com/office/drawing/2014/main" id="{EB86B640-85A1-FD27-DB7A-3135807A00DD}"/>
                  </a:ext>
                </a:extLst>
              </p:cNvPr>
              <p:cNvSpPr/>
              <p:nvPr/>
            </p:nvSpPr>
            <p:spPr>
              <a:xfrm rot="5040000">
                <a:off x="9366354" y="1328985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6" rIns="2086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2" name="フリーフォーム: 図形 291">
                <a:extLst>
                  <a:ext uri="{FF2B5EF4-FFF2-40B4-BE49-F238E27FC236}">
                    <a16:creationId xmlns:a16="http://schemas.microsoft.com/office/drawing/2014/main" id="{2FDFBB65-2358-FF34-7335-CA3302877441}"/>
                  </a:ext>
                </a:extLst>
              </p:cNvPr>
              <p:cNvSpPr/>
              <p:nvPr/>
            </p:nvSpPr>
            <p:spPr>
              <a:xfrm>
                <a:off x="9375467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3" name="フリーフォーム: 図形 292">
                <a:extLst>
                  <a:ext uri="{FF2B5EF4-FFF2-40B4-BE49-F238E27FC236}">
                    <a16:creationId xmlns:a16="http://schemas.microsoft.com/office/drawing/2014/main" id="{0E4EA747-9B37-31C6-C174-B58574A76F7C}"/>
                  </a:ext>
                </a:extLst>
              </p:cNvPr>
              <p:cNvSpPr/>
              <p:nvPr/>
            </p:nvSpPr>
            <p:spPr>
              <a:xfrm rot="17280000">
                <a:off x="9335892" y="1632371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7" rIns="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4" name="フリーフォーム: 図形 293">
                <a:extLst>
                  <a:ext uri="{FF2B5EF4-FFF2-40B4-BE49-F238E27FC236}">
                    <a16:creationId xmlns:a16="http://schemas.microsoft.com/office/drawing/2014/main" id="{715EDF81-8024-8AF5-DA9B-58933B70A555}"/>
                  </a:ext>
                </a:extLst>
              </p:cNvPr>
              <p:cNvSpPr/>
              <p:nvPr/>
            </p:nvSpPr>
            <p:spPr>
              <a:xfrm>
                <a:off x="9279140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5" name="フリーフォーム: 図形 294">
                <a:extLst>
                  <a:ext uri="{FF2B5EF4-FFF2-40B4-BE49-F238E27FC236}">
                    <a16:creationId xmlns:a16="http://schemas.microsoft.com/office/drawing/2014/main" id="{E5FDFD7F-E5D5-C607-51F4-AC01587911B1}"/>
                  </a:ext>
                </a:extLst>
              </p:cNvPr>
              <p:cNvSpPr/>
              <p:nvPr/>
            </p:nvSpPr>
            <p:spPr>
              <a:xfrm rot="18720000">
                <a:off x="9184664" y="1897138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6" name="フリーフォーム: 図形 295">
                <a:extLst>
                  <a:ext uri="{FF2B5EF4-FFF2-40B4-BE49-F238E27FC236}">
                    <a16:creationId xmlns:a16="http://schemas.microsoft.com/office/drawing/2014/main" id="{929621AA-B72E-01DB-883E-254DD302D9FC}"/>
                  </a:ext>
                </a:extLst>
              </p:cNvPr>
              <p:cNvSpPr/>
              <p:nvPr/>
            </p:nvSpPr>
            <p:spPr>
              <a:xfrm>
                <a:off x="9070558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8" name="フリーフォーム: 図形 297">
                <a:extLst>
                  <a:ext uri="{FF2B5EF4-FFF2-40B4-BE49-F238E27FC236}">
                    <a16:creationId xmlns:a16="http://schemas.microsoft.com/office/drawing/2014/main" id="{1BBF8AF2-5561-548A-0C0E-62D88353211E}"/>
                  </a:ext>
                </a:extLst>
              </p:cNvPr>
              <p:cNvSpPr/>
              <p:nvPr/>
            </p:nvSpPr>
            <p:spPr>
              <a:xfrm rot="20160000">
                <a:off x="8938820" y="2077506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9" name="フリーフォーム: 図形 298">
                <a:extLst>
                  <a:ext uri="{FF2B5EF4-FFF2-40B4-BE49-F238E27FC236}">
                    <a16:creationId xmlns:a16="http://schemas.microsoft.com/office/drawing/2014/main" id="{E52B137C-A781-D9DB-12B7-3EFACEA1FF23}"/>
                  </a:ext>
                </a:extLst>
              </p:cNvPr>
              <p:cNvSpPr/>
              <p:nvPr/>
            </p:nvSpPr>
            <p:spPr>
              <a:xfrm>
                <a:off x="8785786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1" name="フリーフォーム: 図形 300">
                <a:extLst>
                  <a:ext uri="{FF2B5EF4-FFF2-40B4-BE49-F238E27FC236}">
                    <a16:creationId xmlns:a16="http://schemas.microsoft.com/office/drawing/2014/main" id="{E776CC57-72C0-CE43-28B5-F3444A059DC3}"/>
                  </a:ext>
                </a:extLst>
              </p:cNvPr>
              <p:cNvSpPr/>
              <p:nvPr/>
            </p:nvSpPr>
            <p:spPr>
              <a:xfrm rot="21600000">
                <a:off x="8640868" y="2142285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9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2" name="フリーフォーム: 図形 301">
                <a:extLst>
                  <a:ext uri="{FF2B5EF4-FFF2-40B4-BE49-F238E27FC236}">
                    <a16:creationId xmlns:a16="http://schemas.microsoft.com/office/drawing/2014/main" id="{8531B7D2-94B5-B146-7282-7F1A8BF3A64C}"/>
                  </a:ext>
                </a:extLst>
              </p:cNvPr>
              <p:cNvSpPr/>
              <p:nvPr/>
            </p:nvSpPr>
            <p:spPr>
              <a:xfrm>
                <a:off x="8474065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3" name="フリーフォーム: 図形 302">
                <a:extLst>
                  <a:ext uri="{FF2B5EF4-FFF2-40B4-BE49-F238E27FC236}">
                    <a16:creationId xmlns:a16="http://schemas.microsoft.com/office/drawing/2014/main" id="{0149141A-3FF7-E7E5-5FE2-4EB19CF63F13}"/>
                  </a:ext>
                </a:extLst>
              </p:cNvPr>
              <p:cNvSpPr/>
              <p:nvPr/>
            </p:nvSpPr>
            <p:spPr>
              <a:xfrm rot="23040000">
                <a:off x="8342327" y="2080277"/>
                <a:ext cx="69533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4" name="フリーフォーム: 図形 303">
                <a:extLst>
                  <a:ext uri="{FF2B5EF4-FFF2-40B4-BE49-F238E27FC236}">
                    <a16:creationId xmlns:a16="http://schemas.microsoft.com/office/drawing/2014/main" id="{57A725B6-3145-159B-0ECD-A090A1BD72B6}"/>
                  </a:ext>
                </a:extLst>
              </p:cNvPr>
              <p:cNvSpPr/>
              <p:nvPr/>
            </p:nvSpPr>
            <p:spPr>
              <a:xfrm>
                <a:off x="8189294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5" name="フリーフォーム: 図形 304">
                <a:extLst>
                  <a:ext uri="{FF2B5EF4-FFF2-40B4-BE49-F238E27FC236}">
                    <a16:creationId xmlns:a16="http://schemas.microsoft.com/office/drawing/2014/main" id="{678404C4-0D72-5C39-B98D-699FE54CB2A3}"/>
                  </a:ext>
                </a:extLst>
              </p:cNvPr>
              <p:cNvSpPr/>
              <p:nvPr/>
            </p:nvSpPr>
            <p:spPr>
              <a:xfrm rot="24480000">
                <a:off x="8094818" y="1902203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8" rIns="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6" name="フリーフォーム: 図形 305">
                <a:extLst>
                  <a:ext uri="{FF2B5EF4-FFF2-40B4-BE49-F238E27FC236}">
                    <a16:creationId xmlns:a16="http://schemas.microsoft.com/office/drawing/2014/main" id="{F6916BAA-A368-5B07-349E-AEE3A8466EBE}"/>
                  </a:ext>
                </a:extLst>
              </p:cNvPr>
              <p:cNvSpPr/>
              <p:nvPr/>
            </p:nvSpPr>
            <p:spPr>
              <a:xfrm>
                <a:off x="7980712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7" name="フリーフォーム: 図形 306">
                <a:extLst>
                  <a:ext uri="{FF2B5EF4-FFF2-40B4-BE49-F238E27FC236}">
                    <a16:creationId xmlns:a16="http://schemas.microsoft.com/office/drawing/2014/main" id="{12DBF464-924D-C272-73F6-564902A7C4C5}"/>
                  </a:ext>
                </a:extLst>
              </p:cNvPr>
              <p:cNvSpPr/>
              <p:nvPr/>
            </p:nvSpPr>
            <p:spPr>
              <a:xfrm rot="25920000">
                <a:off x="7941136" y="1638852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1" tIns="14008" rIns="-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8" name="フリーフォーム: 図形 307">
                <a:extLst>
                  <a:ext uri="{FF2B5EF4-FFF2-40B4-BE49-F238E27FC236}">
                    <a16:creationId xmlns:a16="http://schemas.microsoft.com/office/drawing/2014/main" id="{E55C25B1-0A25-12E4-B528-AF5CA91D0DEF}"/>
                  </a:ext>
                </a:extLst>
              </p:cNvPr>
              <p:cNvSpPr/>
              <p:nvPr/>
            </p:nvSpPr>
            <p:spPr>
              <a:xfrm>
                <a:off x="7884385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9" name="フリーフォーム: 図形 308">
                <a:extLst>
                  <a:ext uri="{FF2B5EF4-FFF2-40B4-BE49-F238E27FC236}">
                    <a16:creationId xmlns:a16="http://schemas.microsoft.com/office/drawing/2014/main" id="{8ADF339F-F704-7096-0C83-726895581239}"/>
                  </a:ext>
                </a:extLst>
              </p:cNvPr>
              <p:cNvSpPr/>
              <p:nvPr/>
            </p:nvSpPr>
            <p:spPr>
              <a:xfrm rot="16560000">
                <a:off x="7907856" y="1335761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2" tIns="14008" rIns="2086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0" name="フリーフォーム: 図形 309">
                <a:extLst>
                  <a:ext uri="{FF2B5EF4-FFF2-40B4-BE49-F238E27FC236}">
                    <a16:creationId xmlns:a16="http://schemas.microsoft.com/office/drawing/2014/main" id="{D9AD5CEE-A6B0-3A1A-117F-9611562B9ACC}"/>
                  </a:ext>
                </a:extLst>
              </p:cNvPr>
              <p:cNvSpPr/>
              <p:nvPr/>
            </p:nvSpPr>
            <p:spPr>
              <a:xfrm>
                <a:off x="7916969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2" name="フリーフォーム: 図形 311">
                <a:extLst>
                  <a:ext uri="{FF2B5EF4-FFF2-40B4-BE49-F238E27FC236}">
                    <a16:creationId xmlns:a16="http://schemas.microsoft.com/office/drawing/2014/main" id="{B2EC0162-9BCA-4BF7-AB21-BB38DEAAF197}"/>
                  </a:ext>
                </a:extLst>
              </p:cNvPr>
              <p:cNvSpPr/>
              <p:nvPr/>
            </p:nvSpPr>
            <p:spPr>
              <a:xfrm rot="18000000">
                <a:off x="8000731" y="104533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5" name="フリーフォーム: 図形 314">
                <a:extLst>
                  <a:ext uri="{FF2B5EF4-FFF2-40B4-BE49-F238E27FC236}">
                    <a16:creationId xmlns:a16="http://schemas.microsoft.com/office/drawing/2014/main" id="{3804AC93-FF44-DD8D-78D2-BE56C9D541A5}"/>
                  </a:ext>
                </a:extLst>
              </p:cNvPr>
              <p:cNvSpPr/>
              <p:nvPr/>
            </p:nvSpPr>
            <p:spPr>
              <a:xfrm>
                <a:off x="8072829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6" name="フリーフォーム: 図形 315">
                <a:extLst>
                  <a:ext uri="{FF2B5EF4-FFF2-40B4-BE49-F238E27FC236}">
                    <a16:creationId xmlns:a16="http://schemas.microsoft.com/office/drawing/2014/main" id="{709F18C3-E6BF-5F8E-E7D9-E2099A11340A}"/>
                  </a:ext>
                </a:extLst>
              </p:cNvPr>
              <p:cNvSpPr/>
              <p:nvPr/>
            </p:nvSpPr>
            <p:spPr>
              <a:xfrm rot="19440000">
                <a:off x="8203702" y="81779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7" name="フリーフォーム: 図形 316">
                <a:extLst>
                  <a:ext uri="{FF2B5EF4-FFF2-40B4-BE49-F238E27FC236}">
                    <a16:creationId xmlns:a16="http://schemas.microsoft.com/office/drawing/2014/main" id="{CA7C97A4-A911-06B3-9E7B-6A0B180ED32E}"/>
                  </a:ext>
                </a:extLst>
              </p:cNvPr>
              <p:cNvSpPr/>
              <p:nvPr/>
            </p:nvSpPr>
            <p:spPr>
              <a:xfrm>
                <a:off x="8325017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8" name="フリーフォーム: 図形 317">
                <a:extLst>
                  <a:ext uri="{FF2B5EF4-FFF2-40B4-BE49-F238E27FC236}">
                    <a16:creationId xmlns:a16="http://schemas.microsoft.com/office/drawing/2014/main" id="{A5165075-5A93-5EAD-9D0E-B245F1EB0783}"/>
                  </a:ext>
                </a:extLst>
              </p:cNvPr>
              <p:cNvSpPr/>
              <p:nvPr/>
            </p:nvSpPr>
            <p:spPr>
              <a:xfrm rot="20880000">
                <a:off x="8481674" y="692486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</p:grpSp>
        <p:graphicFrame>
          <p:nvGraphicFramePr>
            <p:cNvPr id="280" name="図表 279">
              <a:extLst>
                <a:ext uri="{FF2B5EF4-FFF2-40B4-BE49-F238E27FC236}">
                  <a16:creationId xmlns:a16="http://schemas.microsoft.com/office/drawing/2014/main" id="{4FEA832D-E4FA-DA1E-CDBB-EC27396C69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86824401"/>
                </p:ext>
              </p:extLst>
            </p:nvPr>
          </p:nvGraphicFramePr>
          <p:xfrm>
            <a:off x="9157948" y="-322786"/>
            <a:ext cx="1939332" cy="12852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AF8AC51-BA14-E17F-800C-24777196655C}"/>
              </a:ext>
            </a:extLst>
          </p:cNvPr>
          <p:cNvGrpSpPr/>
          <p:nvPr/>
        </p:nvGrpSpPr>
        <p:grpSpPr>
          <a:xfrm>
            <a:off x="3749832" y="759552"/>
            <a:ext cx="2019428" cy="1459149"/>
            <a:chOff x="8498482" y="-755828"/>
            <a:chExt cx="3215753" cy="2093506"/>
          </a:xfrm>
        </p:grpSpPr>
        <p:graphicFrame>
          <p:nvGraphicFramePr>
            <p:cNvPr id="32" name="図表 31">
              <a:extLst>
                <a:ext uri="{FF2B5EF4-FFF2-40B4-BE49-F238E27FC236}">
                  <a16:creationId xmlns:a16="http://schemas.microsoft.com/office/drawing/2014/main" id="{2346C546-B4C7-33A3-EAAD-12556A000A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3293112"/>
                </p:ext>
              </p:extLst>
            </p:nvPr>
          </p:nvGraphicFramePr>
          <p:xfrm>
            <a:off x="8498482" y="-755828"/>
            <a:ext cx="3215753" cy="20935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8FDCECE8-8B2C-B3A0-0E4D-2F6E37706EF5}"/>
                </a:ext>
              </a:extLst>
            </p:cNvPr>
            <p:cNvGrpSpPr/>
            <p:nvPr/>
          </p:nvGrpSpPr>
          <p:grpSpPr>
            <a:xfrm>
              <a:off x="8803546" y="-554790"/>
              <a:ext cx="2607424" cy="1691429"/>
              <a:chOff x="7337786" y="559405"/>
              <a:chExt cx="2607424" cy="1691429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E71F182-D5A0-5C12-D25D-4A18DC8E8961}"/>
                  </a:ext>
                </a:extLst>
              </p:cNvPr>
              <p:cNvSpPr/>
              <p:nvPr/>
            </p:nvSpPr>
            <p:spPr>
              <a:xfrm>
                <a:off x="7337786" y="559405"/>
                <a:ext cx="2607424" cy="1691429"/>
              </a:xfrm>
              <a:prstGeom prst="rect">
                <a:avLst/>
              </a:prstGeom>
              <a:noFill/>
            </p:spPr>
            <p:txBody>
              <a:bodyPr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endParaRPr lang="ja-JP" alt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8C475869-3AD2-E909-CEDE-CCD3482EBC42}"/>
                  </a:ext>
                </a:extLst>
              </p:cNvPr>
              <p:cNvSpPr/>
              <p:nvPr/>
            </p:nvSpPr>
            <p:spPr>
              <a:xfrm>
                <a:off x="8629926" y="652090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205E9D89-9041-3841-46CE-60F8C081CF8B}"/>
                  </a:ext>
                </a:extLst>
              </p:cNvPr>
              <p:cNvSpPr/>
              <p:nvPr/>
            </p:nvSpPr>
            <p:spPr>
              <a:xfrm rot="720000">
                <a:off x="8786583" y="691069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355B70EB-E073-8B69-CFAB-60723B93D448}"/>
                  </a:ext>
                </a:extLst>
              </p:cNvPr>
              <p:cNvSpPr/>
              <p:nvPr/>
            </p:nvSpPr>
            <p:spPr>
              <a:xfrm>
                <a:off x="8934835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1C11677-092F-56CE-619B-A2F2BFCD989A}"/>
                  </a:ext>
                </a:extLst>
              </p:cNvPr>
              <p:cNvSpPr/>
              <p:nvPr/>
            </p:nvSpPr>
            <p:spPr>
              <a:xfrm rot="2160000">
                <a:off x="9065708" y="813793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D11F8F29-9F54-6056-84CB-A982A15FB192}"/>
                  </a:ext>
                </a:extLst>
              </p:cNvPr>
              <p:cNvSpPr/>
              <p:nvPr/>
            </p:nvSpPr>
            <p:spPr>
              <a:xfrm>
                <a:off x="9187023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53D1EFF-56D5-978E-636C-ED5E7C8B76CC}"/>
                  </a:ext>
                </a:extLst>
              </p:cNvPr>
              <p:cNvSpPr/>
              <p:nvPr/>
            </p:nvSpPr>
            <p:spPr>
              <a:xfrm rot="3600000">
                <a:off x="9270785" y="1039437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7" rIns="2086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63E5581F-2119-5270-441A-DCCC4A99137E}"/>
                  </a:ext>
                </a:extLst>
              </p:cNvPr>
              <p:cNvSpPr/>
              <p:nvPr/>
            </p:nvSpPr>
            <p:spPr>
              <a:xfrm>
                <a:off x="9342883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AB751C94-AB39-4912-501C-47F542104377}"/>
                  </a:ext>
                </a:extLst>
              </p:cNvPr>
              <p:cNvSpPr/>
              <p:nvPr/>
            </p:nvSpPr>
            <p:spPr>
              <a:xfrm rot="5040000">
                <a:off x="9366354" y="1328985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6" rIns="2086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96AC0551-37ED-FD40-4C64-50E92C84A0AC}"/>
                  </a:ext>
                </a:extLst>
              </p:cNvPr>
              <p:cNvSpPr/>
              <p:nvPr/>
            </p:nvSpPr>
            <p:spPr>
              <a:xfrm>
                <a:off x="9375467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8FFD2AB9-499A-65ED-ACB9-8FFE500C1A71}"/>
                  </a:ext>
                </a:extLst>
              </p:cNvPr>
              <p:cNvSpPr/>
              <p:nvPr/>
            </p:nvSpPr>
            <p:spPr>
              <a:xfrm rot="17280000">
                <a:off x="9335892" y="1632371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7" rIns="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6" name="フリーフォーム: 図形 45">
                <a:extLst>
                  <a:ext uri="{FF2B5EF4-FFF2-40B4-BE49-F238E27FC236}">
                    <a16:creationId xmlns:a16="http://schemas.microsoft.com/office/drawing/2014/main" id="{E7C28464-967A-ACE8-4C9D-55FEC2EBF207}"/>
                  </a:ext>
                </a:extLst>
              </p:cNvPr>
              <p:cNvSpPr/>
              <p:nvPr/>
            </p:nvSpPr>
            <p:spPr>
              <a:xfrm>
                <a:off x="9279140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021D83BB-59F9-E207-CCA2-D0215CF9C18F}"/>
                  </a:ext>
                </a:extLst>
              </p:cNvPr>
              <p:cNvSpPr/>
              <p:nvPr/>
            </p:nvSpPr>
            <p:spPr>
              <a:xfrm rot="18720000">
                <a:off x="9184664" y="1897138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フリーフォーム: 図形 47">
                <a:extLst>
                  <a:ext uri="{FF2B5EF4-FFF2-40B4-BE49-F238E27FC236}">
                    <a16:creationId xmlns:a16="http://schemas.microsoft.com/office/drawing/2014/main" id="{72D4B5F8-75F9-1FA1-B968-40A947A4C03D}"/>
                  </a:ext>
                </a:extLst>
              </p:cNvPr>
              <p:cNvSpPr/>
              <p:nvPr/>
            </p:nvSpPr>
            <p:spPr>
              <a:xfrm>
                <a:off x="9070558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E44EE241-BF1D-6C64-65A0-B5B3AC96A851}"/>
                  </a:ext>
                </a:extLst>
              </p:cNvPr>
              <p:cNvSpPr/>
              <p:nvPr/>
            </p:nvSpPr>
            <p:spPr>
              <a:xfrm rot="20160000">
                <a:off x="8938820" y="2077506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52BA9682-6FBF-3634-FD46-40DAFD682FCB}"/>
                  </a:ext>
                </a:extLst>
              </p:cNvPr>
              <p:cNvSpPr/>
              <p:nvPr/>
            </p:nvSpPr>
            <p:spPr>
              <a:xfrm>
                <a:off x="8785786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フリーフォーム: 図形 54">
                <a:extLst>
                  <a:ext uri="{FF2B5EF4-FFF2-40B4-BE49-F238E27FC236}">
                    <a16:creationId xmlns:a16="http://schemas.microsoft.com/office/drawing/2014/main" id="{B49B8B1B-5C89-1CA9-5991-CD77411565C5}"/>
                  </a:ext>
                </a:extLst>
              </p:cNvPr>
              <p:cNvSpPr/>
              <p:nvPr/>
            </p:nvSpPr>
            <p:spPr>
              <a:xfrm rot="21600000">
                <a:off x="8640868" y="2142285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9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253A9152-072C-256B-094B-FE98B038D149}"/>
                  </a:ext>
                </a:extLst>
              </p:cNvPr>
              <p:cNvSpPr/>
              <p:nvPr/>
            </p:nvSpPr>
            <p:spPr>
              <a:xfrm>
                <a:off x="8474065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3" name="フリーフォーム: 図形 72">
                <a:extLst>
                  <a:ext uri="{FF2B5EF4-FFF2-40B4-BE49-F238E27FC236}">
                    <a16:creationId xmlns:a16="http://schemas.microsoft.com/office/drawing/2014/main" id="{25D20E10-321A-F49E-8FC1-E5F1C8D6E9F2}"/>
                  </a:ext>
                </a:extLst>
              </p:cNvPr>
              <p:cNvSpPr/>
              <p:nvPr/>
            </p:nvSpPr>
            <p:spPr>
              <a:xfrm rot="23040000">
                <a:off x="8342327" y="2080277"/>
                <a:ext cx="69533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807487F2-6419-5499-E6FA-FF9FFD67D1D3}"/>
                  </a:ext>
                </a:extLst>
              </p:cNvPr>
              <p:cNvSpPr/>
              <p:nvPr/>
            </p:nvSpPr>
            <p:spPr>
              <a:xfrm>
                <a:off x="8189294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7" name="フリーフォーム: 図形 76">
                <a:extLst>
                  <a:ext uri="{FF2B5EF4-FFF2-40B4-BE49-F238E27FC236}">
                    <a16:creationId xmlns:a16="http://schemas.microsoft.com/office/drawing/2014/main" id="{24C1ACAB-5DA6-DDDE-BFC1-5730A4E9BBC5}"/>
                  </a:ext>
                </a:extLst>
              </p:cNvPr>
              <p:cNvSpPr/>
              <p:nvPr/>
            </p:nvSpPr>
            <p:spPr>
              <a:xfrm rot="24480000">
                <a:off x="8094818" y="1902203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8" rIns="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8" name="フリーフォーム: 図形 77">
                <a:extLst>
                  <a:ext uri="{FF2B5EF4-FFF2-40B4-BE49-F238E27FC236}">
                    <a16:creationId xmlns:a16="http://schemas.microsoft.com/office/drawing/2014/main" id="{BDC35409-2FB8-B0DF-0FD4-76A629128243}"/>
                  </a:ext>
                </a:extLst>
              </p:cNvPr>
              <p:cNvSpPr/>
              <p:nvPr/>
            </p:nvSpPr>
            <p:spPr>
              <a:xfrm>
                <a:off x="7980712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8FD971DA-F278-6712-E858-8CB07C237415}"/>
                  </a:ext>
                </a:extLst>
              </p:cNvPr>
              <p:cNvSpPr/>
              <p:nvPr/>
            </p:nvSpPr>
            <p:spPr>
              <a:xfrm rot="25920000">
                <a:off x="7941136" y="1638852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1" tIns="14008" rIns="-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81" name="フリーフォーム: 図形 80">
                <a:extLst>
                  <a:ext uri="{FF2B5EF4-FFF2-40B4-BE49-F238E27FC236}">
                    <a16:creationId xmlns:a16="http://schemas.microsoft.com/office/drawing/2014/main" id="{E8D99FF0-6452-2EC2-38FF-E3C5B6545D4C}"/>
                  </a:ext>
                </a:extLst>
              </p:cNvPr>
              <p:cNvSpPr/>
              <p:nvPr/>
            </p:nvSpPr>
            <p:spPr>
              <a:xfrm>
                <a:off x="7884385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86" name="フリーフォーム: 図形 85">
                <a:extLst>
                  <a:ext uri="{FF2B5EF4-FFF2-40B4-BE49-F238E27FC236}">
                    <a16:creationId xmlns:a16="http://schemas.microsoft.com/office/drawing/2014/main" id="{2C8BE456-D3B6-A757-56C8-949D2086BAFB}"/>
                  </a:ext>
                </a:extLst>
              </p:cNvPr>
              <p:cNvSpPr/>
              <p:nvPr/>
            </p:nvSpPr>
            <p:spPr>
              <a:xfrm rot="16560000">
                <a:off x="7907856" y="1335761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2" tIns="14008" rIns="2086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87" name="フリーフォーム: 図形 86">
                <a:extLst>
                  <a:ext uri="{FF2B5EF4-FFF2-40B4-BE49-F238E27FC236}">
                    <a16:creationId xmlns:a16="http://schemas.microsoft.com/office/drawing/2014/main" id="{358F3029-C5DF-4899-4616-B5155609ECDF}"/>
                  </a:ext>
                </a:extLst>
              </p:cNvPr>
              <p:cNvSpPr/>
              <p:nvPr/>
            </p:nvSpPr>
            <p:spPr>
              <a:xfrm>
                <a:off x="7916969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5B1981D1-33B3-02CB-A8CA-B74BF95C829A}"/>
                  </a:ext>
                </a:extLst>
              </p:cNvPr>
              <p:cNvSpPr/>
              <p:nvPr/>
            </p:nvSpPr>
            <p:spPr>
              <a:xfrm rot="18000000">
                <a:off x="8000731" y="104533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3" name="フリーフォーム: 図形 92">
                <a:extLst>
                  <a:ext uri="{FF2B5EF4-FFF2-40B4-BE49-F238E27FC236}">
                    <a16:creationId xmlns:a16="http://schemas.microsoft.com/office/drawing/2014/main" id="{B8700B5E-74E0-C32E-2D32-48C5DCB6C468}"/>
                  </a:ext>
                </a:extLst>
              </p:cNvPr>
              <p:cNvSpPr/>
              <p:nvPr/>
            </p:nvSpPr>
            <p:spPr>
              <a:xfrm>
                <a:off x="8072829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4" name="フリーフォーム: 図形 93">
                <a:extLst>
                  <a:ext uri="{FF2B5EF4-FFF2-40B4-BE49-F238E27FC236}">
                    <a16:creationId xmlns:a16="http://schemas.microsoft.com/office/drawing/2014/main" id="{41AAF704-3050-4659-095B-213BBF0ECF43}"/>
                  </a:ext>
                </a:extLst>
              </p:cNvPr>
              <p:cNvSpPr/>
              <p:nvPr/>
            </p:nvSpPr>
            <p:spPr>
              <a:xfrm rot="19440000">
                <a:off x="8203702" y="81779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A9BE9A25-4425-C21A-20AC-8FA8894FB8BD}"/>
                  </a:ext>
                </a:extLst>
              </p:cNvPr>
              <p:cNvSpPr/>
              <p:nvPr/>
            </p:nvSpPr>
            <p:spPr>
              <a:xfrm>
                <a:off x="8325017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6" name="フリーフォーム: 図形 95">
                <a:extLst>
                  <a:ext uri="{FF2B5EF4-FFF2-40B4-BE49-F238E27FC236}">
                    <a16:creationId xmlns:a16="http://schemas.microsoft.com/office/drawing/2014/main" id="{09CEA0C3-5EC1-6BE7-33CA-28EA3502480D}"/>
                  </a:ext>
                </a:extLst>
              </p:cNvPr>
              <p:cNvSpPr/>
              <p:nvPr/>
            </p:nvSpPr>
            <p:spPr>
              <a:xfrm rot="20880000">
                <a:off x="8481674" y="692486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</p:grpSp>
        <p:graphicFrame>
          <p:nvGraphicFramePr>
            <p:cNvPr id="34" name="図表 33">
              <a:extLst>
                <a:ext uri="{FF2B5EF4-FFF2-40B4-BE49-F238E27FC236}">
                  <a16:creationId xmlns:a16="http://schemas.microsoft.com/office/drawing/2014/main" id="{86D682E2-D1E7-4368-BA6C-01E471D317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69112986"/>
                </p:ext>
              </p:extLst>
            </p:nvPr>
          </p:nvGraphicFramePr>
          <p:xfrm>
            <a:off x="9157948" y="-322786"/>
            <a:ext cx="1939332" cy="12852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6830098-F5BA-17EC-B57B-32D1F242A5EC}"/>
              </a:ext>
            </a:extLst>
          </p:cNvPr>
          <p:cNvGrpSpPr/>
          <p:nvPr/>
        </p:nvGrpSpPr>
        <p:grpSpPr>
          <a:xfrm>
            <a:off x="2620229" y="3413061"/>
            <a:ext cx="3818072" cy="2532625"/>
            <a:chOff x="8525223" y="-818816"/>
            <a:chExt cx="3215753" cy="2093506"/>
          </a:xfrm>
        </p:grpSpPr>
        <p:graphicFrame>
          <p:nvGraphicFramePr>
            <p:cNvPr id="137" name="図表 136">
              <a:extLst>
                <a:ext uri="{FF2B5EF4-FFF2-40B4-BE49-F238E27FC236}">
                  <a16:creationId xmlns:a16="http://schemas.microsoft.com/office/drawing/2014/main" id="{C6C3A198-2841-8414-8772-07E8E970B1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1769766"/>
                </p:ext>
              </p:extLst>
            </p:nvPr>
          </p:nvGraphicFramePr>
          <p:xfrm>
            <a:off x="8525223" y="-818816"/>
            <a:ext cx="3215753" cy="20935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3E85CADA-5604-338C-286D-B59833A21A40}"/>
                </a:ext>
              </a:extLst>
            </p:cNvPr>
            <p:cNvGrpSpPr/>
            <p:nvPr/>
          </p:nvGrpSpPr>
          <p:grpSpPr>
            <a:xfrm>
              <a:off x="8803546" y="-554790"/>
              <a:ext cx="2607424" cy="1691429"/>
              <a:chOff x="7337786" y="559405"/>
              <a:chExt cx="2607424" cy="1691429"/>
            </a:xfrm>
          </p:grpSpPr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A2604E40-43B5-6644-9F76-B3A28A27CA3B}"/>
                  </a:ext>
                </a:extLst>
              </p:cNvPr>
              <p:cNvSpPr/>
              <p:nvPr/>
            </p:nvSpPr>
            <p:spPr>
              <a:xfrm>
                <a:off x="7337786" y="559405"/>
                <a:ext cx="2607424" cy="1691429"/>
              </a:xfrm>
              <a:prstGeom prst="rect">
                <a:avLst/>
              </a:prstGeom>
              <a:noFill/>
            </p:spPr>
            <p:txBody>
              <a:bodyPr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endParaRPr lang="ja-JP" alt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0" name="フリーフォーム: 図形 139">
                <a:extLst>
                  <a:ext uri="{FF2B5EF4-FFF2-40B4-BE49-F238E27FC236}">
                    <a16:creationId xmlns:a16="http://schemas.microsoft.com/office/drawing/2014/main" id="{8B61B304-3B31-3C63-6793-CD313A86B86A}"/>
                  </a:ext>
                </a:extLst>
              </p:cNvPr>
              <p:cNvSpPr/>
              <p:nvPr/>
            </p:nvSpPr>
            <p:spPr>
              <a:xfrm>
                <a:off x="8629926" y="652090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1" name="フリーフォーム: 図形 140">
                <a:extLst>
                  <a:ext uri="{FF2B5EF4-FFF2-40B4-BE49-F238E27FC236}">
                    <a16:creationId xmlns:a16="http://schemas.microsoft.com/office/drawing/2014/main" id="{8E645FD0-D45F-E7D7-055E-56F08D8BD565}"/>
                  </a:ext>
                </a:extLst>
              </p:cNvPr>
              <p:cNvSpPr/>
              <p:nvPr/>
            </p:nvSpPr>
            <p:spPr>
              <a:xfrm rot="720000">
                <a:off x="8786583" y="691069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2" name="フリーフォーム: 図形 141">
                <a:extLst>
                  <a:ext uri="{FF2B5EF4-FFF2-40B4-BE49-F238E27FC236}">
                    <a16:creationId xmlns:a16="http://schemas.microsoft.com/office/drawing/2014/main" id="{EA69E62D-8BEB-B011-A28C-0AB20C9D0B4B}"/>
                  </a:ext>
                </a:extLst>
              </p:cNvPr>
              <p:cNvSpPr/>
              <p:nvPr/>
            </p:nvSpPr>
            <p:spPr>
              <a:xfrm>
                <a:off x="8934835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3" name="フリーフォーム: 図形 142">
                <a:extLst>
                  <a:ext uri="{FF2B5EF4-FFF2-40B4-BE49-F238E27FC236}">
                    <a16:creationId xmlns:a16="http://schemas.microsoft.com/office/drawing/2014/main" id="{76F10AC4-B3AB-224F-D293-2D65CDE277FB}"/>
                  </a:ext>
                </a:extLst>
              </p:cNvPr>
              <p:cNvSpPr/>
              <p:nvPr/>
            </p:nvSpPr>
            <p:spPr>
              <a:xfrm rot="2160000">
                <a:off x="9065708" y="813793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4" name="フリーフォーム: 図形 143">
                <a:extLst>
                  <a:ext uri="{FF2B5EF4-FFF2-40B4-BE49-F238E27FC236}">
                    <a16:creationId xmlns:a16="http://schemas.microsoft.com/office/drawing/2014/main" id="{42A1955D-50A1-EDBE-784C-9D8EA0C732F0}"/>
                  </a:ext>
                </a:extLst>
              </p:cNvPr>
              <p:cNvSpPr/>
              <p:nvPr/>
            </p:nvSpPr>
            <p:spPr>
              <a:xfrm>
                <a:off x="9187023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5" name="フリーフォーム: 図形 144">
                <a:extLst>
                  <a:ext uri="{FF2B5EF4-FFF2-40B4-BE49-F238E27FC236}">
                    <a16:creationId xmlns:a16="http://schemas.microsoft.com/office/drawing/2014/main" id="{D701E48C-7EEA-D174-0578-791136306611}"/>
                  </a:ext>
                </a:extLst>
              </p:cNvPr>
              <p:cNvSpPr/>
              <p:nvPr/>
            </p:nvSpPr>
            <p:spPr>
              <a:xfrm rot="3600000">
                <a:off x="9270785" y="1039437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7" rIns="2086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BE0A89FC-BA25-CC16-ADA2-8530AD3F163B}"/>
                  </a:ext>
                </a:extLst>
              </p:cNvPr>
              <p:cNvSpPr/>
              <p:nvPr/>
            </p:nvSpPr>
            <p:spPr>
              <a:xfrm>
                <a:off x="9342883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7" name="フリーフォーム: 図形 146">
                <a:extLst>
                  <a:ext uri="{FF2B5EF4-FFF2-40B4-BE49-F238E27FC236}">
                    <a16:creationId xmlns:a16="http://schemas.microsoft.com/office/drawing/2014/main" id="{767FF1DC-D80A-B439-7F8C-B8157DDCC375}"/>
                  </a:ext>
                </a:extLst>
              </p:cNvPr>
              <p:cNvSpPr/>
              <p:nvPr/>
            </p:nvSpPr>
            <p:spPr>
              <a:xfrm rot="5040000">
                <a:off x="9366354" y="1328985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6" rIns="2086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4D27DF04-354E-45C2-2B97-66B0768CB5F5}"/>
                  </a:ext>
                </a:extLst>
              </p:cNvPr>
              <p:cNvSpPr/>
              <p:nvPr/>
            </p:nvSpPr>
            <p:spPr>
              <a:xfrm>
                <a:off x="9375467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9" name="フリーフォーム: 図形 148">
                <a:extLst>
                  <a:ext uri="{FF2B5EF4-FFF2-40B4-BE49-F238E27FC236}">
                    <a16:creationId xmlns:a16="http://schemas.microsoft.com/office/drawing/2014/main" id="{BC834089-D181-F9DD-4B0D-E2F7657F8882}"/>
                  </a:ext>
                </a:extLst>
              </p:cNvPr>
              <p:cNvSpPr/>
              <p:nvPr/>
            </p:nvSpPr>
            <p:spPr>
              <a:xfrm rot="17280000">
                <a:off x="9335892" y="1632371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7" rIns="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0" name="フリーフォーム: 図形 149">
                <a:extLst>
                  <a:ext uri="{FF2B5EF4-FFF2-40B4-BE49-F238E27FC236}">
                    <a16:creationId xmlns:a16="http://schemas.microsoft.com/office/drawing/2014/main" id="{6AEBC785-588A-95BB-9E75-64E689EA8A83}"/>
                  </a:ext>
                </a:extLst>
              </p:cNvPr>
              <p:cNvSpPr/>
              <p:nvPr/>
            </p:nvSpPr>
            <p:spPr>
              <a:xfrm>
                <a:off x="9279140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1" name="フリーフォーム: 図形 150">
                <a:extLst>
                  <a:ext uri="{FF2B5EF4-FFF2-40B4-BE49-F238E27FC236}">
                    <a16:creationId xmlns:a16="http://schemas.microsoft.com/office/drawing/2014/main" id="{584E6447-D4C6-714A-04A9-EEB66D963D70}"/>
                  </a:ext>
                </a:extLst>
              </p:cNvPr>
              <p:cNvSpPr/>
              <p:nvPr/>
            </p:nvSpPr>
            <p:spPr>
              <a:xfrm rot="18720000">
                <a:off x="9184664" y="1897138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2" name="フリーフォーム: 図形 151">
                <a:extLst>
                  <a:ext uri="{FF2B5EF4-FFF2-40B4-BE49-F238E27FC236}">
                    <a16:creationId xmlns:a16="http://schemas.microsoft.com/office/drawing/2014/main" id="{018F3A0F-9EE0-0279-5A96-1BB277D128EB}"/>
                  </a:ext>
                </a:extLst>
              </p:cNvPr>
              <p:cNvSpPr/>
              <p:nvPr/>
            </p:nvSpPr>
            <p:spPr>
              <a:xfrm>
                <a:off x="9070558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3" name="フリーフォーム: 図形 152">
                <a:extLst>
                  <a:ext uri="{FF2B5EF4-FFF2-40B4-BE49-F238E27FC236}">
                    <a16:creationId xmlns:a16="http://schemas.microsoft.com/office/drawing/2014/main" id="{79A13226-DBB7-DD96-B48E-4FEB28E2A132}"/>
                  </a:ext>
                </a:extLst>
              </p:cNvPr>
              <p:cNvSpPr/>
              <p:nvPr/>
            </p:nvSpPr>
            <p:spPr>
              <a:xfrm rot="20160000">
                <a:off x="8938820" y="2077506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694E15CF-8EB1-D3CB-CDAD-DF3743EBBC76}"/>
                  </a:ext>
                </a:extLst>
              </p:cNvPr>
              <p:cNvSpPr/>
              <p:nvPr/>
            </p:nvSpPr>
            <p:spPr>
              <a:xfrm>
                <a:off x="8785786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5" name="フリーフォーム: 図形 154">
                <a:extLst>
                  <a:ext uri="{FF2B5EF4-FFF2-40B4-BE49-F238E27FC236}">
                    <a16:creationId xmlns:a16="http://schemas.microsoft.com/office/drawing/2014/main" id="{9BFB164B-AD1B-35C7-AB39-4E525DCCA282}"/>
                  </a:ext>
                </a:extLst>
              </p:cNvPr>
              <p:cNvSpPr/>
              <p:nvPr/>
            </p:nvSpPr>
            <p:spPr>
              <a:xfrm rot="21600000">
                <a:off x="8640868" y="2142285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9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6" name="フリーフォーム: 図形 155">
                <a:extLst>
                  <a:ext uri="{FF2B5EF4-FFF2-40B4-BE49-F238E27FC236}">
                    <a16:creationId xmlns:a16="http://schemas.microsoft.com/office/drawing/2014/main" id="{4A4755DB-B17D-7D4C-B496-20E7ED1FF1E9}"/>
                  </a:ext>
                </a:extLst>
              </p:cNvPr>
              <p:cNvSpPr/>
              <p:nvPr/>
            </p:nvSpPr>
            <p:spPr>
              <a:xfrm>
                <a:off x="8474065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7" name="フリーフォーム: 図形 156">
                <a:extLst>
                  <a:ext uri="{FF2B5EF4-FFF2-40B4-BE49-F238E27FC236}">
                    <a16:creationId xmlns:a16="http://schemas.microsoft.com/office/drawing/2014/main" id="{38CF19DF-F16B-E7DB-9485-84E20BFF5EF2}"/>
                  </a:ext>
                </a:extLst>
              </p:cNvPr>
              <p:cNvSpPr/>
              <p:nvPr/>
            </p:nvSpPr>
            <p:spPr>
              <a:xfrm rot="23040000">
                <a:off x="8342327" y="2080277"/>
                <a:ext cx="69533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8" name="フリーフォーム: 図形 157">
                <a:extLst>
                  <a:ext uri="{FF2B5EF4-FFF2-40B4-BE49-F238E27FC236}">
                    <a16:creationId xmlns:a16="http://schemas.microsoft.com/office/drawing/2014/main" id="{066DC96F-4DCF-7B01-761E-CB6761A47640}"/>
                  </a:ext>
                </a:extLst>
              </p:cNvPr>
              <p:cNvSpPr/>
              <p:nvPr/>
            </p:nvSpPr>
            <p:spPr>
              <a:xfrm>
                <a:off x="8189294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9" name="フリーフォーム: 図形 158">
                <a:extLst>
                  <a:ext uri="{FF2B5EF4-FFF2-40B4-BE49-F238E27FC236}">
                    <a16:creationId xmlns:a16="http://schemas.microsoft.com/office/drawing/2014/main" id="{10091325-506B-9E7B-2545-15B4DFB748B8}"/>
                  </a:ext>
                </a:extLst>
              </p:cNvPr>
              <p:cNvSpPr/>
              <p:nvPr/>
            </p:nvSpPr>
            <p:spPr>
              <a:xfrm rot="24480000">
                <a:off x="8094818" y="1902203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8" rIns="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0" name="フリーフォーム: 図形 159">
                <a:extLst>
                  <a:ext uri="{FF2B5EF4-FFF2-40B4-BE49-F238E27FC236}">
                    <a16:creationId xmlns:a16="http://schemas.microsoft.com/office/drawing/2014/main" id="{FEDDD768-E240-2D5F-2EA7-D548F4D071C7}"/>
                  </a:ext>
                </a:extLst>
              </p:cNvPr>
              <p:cNvSpPr/>
              <p:nvPr/>
            </p:nvSpPr>
            <p:spPr>
              <a:xfrm>
                <a:off x="7980712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1" name="フリーフォーム: 図形 160">
                <a:extLst>
                  <a:ext uri="{FF2B5EF4-FFF2-40B4-BE49-F238E27FC236}">
                    <a16:creationId xmlns:a16="http://schemas.microsoft.com/office/drawing/2014/main" id="{582395C5-3C18-585A-67D9-329B6A30404A}"/>
                  </a:ext>
                </a:extLst>
              </p:cNvPr>
              <p:cNvSpPr/>
              <p:nvPr/>
            </p:nvSpPr>
            <p:spPr>
              <a:xfrm rot="25920000">
                <a:off x="7941136" y="1638852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1" tIns="14008" rIns="-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2" name="フリーフォーム: 図形 161">
                <a:extLst>
                  <a:ext uri="{FF2B5EF4-FFF2-40B4-BE49-F238E27FC236}">
                    <a16:creationId xmlns:a16="http://schemas.microsoft.com/office/drawing/2014/main" id="{171EE9B4-0949-956B-0FF2-01F0A3E68AAB}"/>
                  </a:ext>
                </a:extLst>
              </p:cNvPr>
              <p:cNvSpPr/>
              <p:nvPr/>
            </p:nvSpPr>
            <p:spPr>
              <a:xfrm>
                <a:off x="7884385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3" name="フリーフォーム: 図形 162">
                <a:extLst>
                  <a:ext uri="{FF2B5EF4-FFF2-40B4-BE49-F238E27FC236}">
                    <a16:creationId xmlns:a16="http://schemas.microsoft.com/office/drawing/2014/main" id="{92A9AB34-04A2-B09D-47BA-AB42A22CD42B}"/>
                  </a:ext>
                </a:extLst>
              </p:cNvPr>
              <p:cNvSpPr/>
              <p:nvPr/>
            </p:nvSpPr>
            <p:spPr>
              <a:xfrm rot="16560000">
                <a:off x="7907856" y="1335761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2" tIns="14008" rIns="2086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4" name="フリーフォーム: 図形 163">
                <a:extLst>
                  <a:ext uri="{FF2B5EF4-FFF2-40B4-BE49-F238E27FC236}">
                    <a16:creationId xmlns:a16="http://schemas.microsoft.com/office/drawing/2014/main" id="{062B3E10-6945-564A-287B-AB57C2068FED}"/>
                  </a:ext>
                </a:extLst>
              </p:cNvPr>
              <p:cNvSpPr/>
              <p:nvPr/>
            </p:nvSpPr>
            <p:spPr>
              <a:xfrm>
                <a:off x="7916969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5" name="フリーフォーム: 図形 164">
                <a:extLst>
                  <a:ext uri="{FF2B5EF4-FFF2-40B4-BE49-F238E27FC236}">
                    <a16:creationId xmlns:a16="http://schemas.microsoft.com/office/drawing/2014/main" id="{66273396-99A7-4167-7AD9-F7D9756BC9E1}"/>
                  </a:ext>
                </a:extLst>
              </p:cNvPr>
              <p:cNvSpPr/>
              <p:nvPr/>
            </p:nvSpPr>
            <p:spPr>
              <a:xfrm rot="18000000">
                <a:off x="8000731" y="104533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6" name="フリーフォーム: 図形 165">
                <a:extLst>
                  <a:ext uri="{FF2B5EF4-FFF2-40B4-BE49-F238E27FC236}">
                    <a16:creationId xmlns:a16="http://schemas.microsoft.com/office/drawing/2014/main" id="{500D4A62-1F69-4F4E-B379-FB58773ECBC0}"/>
                  </a:ext>
                </a:extLst>
              </p:cNvPr>
              <p:cNvSpPr/>
              <p:nvPr/>
            </p:nvSpPr>
            <p:spPr>
              <a:xfrm>
                <a:off x="8072829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7" name="フリーフォーム: 図形 166">
                <a:extLst>
                  <a:ext uri="{FF2B5EF4-FFF2-40B4-BE49-F238E27FC236}">
                    <a16:creationId xmlns:a16="http://schemas.microsoft.com/office/drawing/2014/main" id="{DA475EC9-8B3C-3A70-ACFB-8442C19E5D9C}"/>
                  </a:ext>
                </a:extLst>
              </p:cNvPr>
              <p:cNvSpPr/>
              <p:nvPr/>
            </p:nvSpPr>
            <p:spPr>
              <a:xfrm rot="19440000">
                <a:off x="8203702" y="81779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8" name="フリーフォーム: 図形 167">
                <a:extLst>
                  <a:ext uri="{FF2B5EF4-FFF2-40B4-BE49-F238E27FC236}">
                    <a16:creationId xmlns:a16="http://schemas.microsoft.com/office/drawing/2014/main" id="{1FD3A3D3-3438-F013-5D7A-5D75DAF5EE3E}"/>
                  </a:ext>
                </a:extLst>
              </p:cNvPr>
              <p:cNvSpPr/>
              <p:nvPr/>
            </p:nvSpPr>
            <p:spPr>
              <a:xfrm>
                <a:off x="8325017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9" name="フリーフォーム: 図形 168">
                <a:extLst>
                  <a:ext uri="{FF2B5EF4-FFF2-40B4-BE49-F238E27FC236}">
                    <a16:creationId xmlns:a16="http://schemas.microsoft.com/office/drawing/2014/main" id="{2FBFE37A-740E-432B-9DA6-0397151C4DB9}"/>
                  </a:ext>
                </a:extLst>
              </p:cNvPr>
              <p:cNvSpPr/>
              <p:nvPr/>
            </p:nvSpPr>
            <p:spPr>
              <a:xfrm rot="20880000">
                <a:off x="8481674" y="692486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</p:grpSp>
        <p:graphicFrame>
          <p:nvGraphicFramePr>
            <p:cNvPr id="19" name="図表 18">
              <a:extLst>
                <a:ext uri="{FF2B5EF4-FFF2-40B4-BE49-F238E27FC236}">
                  <a16:creationId xmlns:a16="http://schemas.microsoft.com/office/drawing/2014/main" id="{4422141C-246A-C0BE-A75D-073DE1A5B2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34595841"/>
                </p:ext>
              </p:extLst>
            </p:nvPr>
          </p:nvGraphicFramePr>
          <p:xfrm>
            <a:off x="9157948" y="-322786"/>
            <a:ext cx="1939332" cy="12852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4D4E29C-355E-8F25-4654-BA7EBCA65EEF}"/>
              </a:ext>
            </a:extLst>
          </p:cNvPr>
          <p:cNvGrpSpPr/>
          <p:nvPr/>
        </p:nvGrpSpPr>
        <p:grpSpPr>
          <a:xfrm>
            <a:off x="3378120" y="190500"/>
            <a:ext cx="6197680" cy="5896858"/>
            <a:chOff x="3820886" y="478602"/>
            <a:chExt cx="5453743" cy="5405127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1555746-3873-F150-CC63-A8583EC47C2E}"/>
                </a:ext>
              </a:extLst>
            </p:cNvPr>
            <p:cNvSpPr/>
            <p:nvPr/>
          </p:nvSpPr>
          <p:spPr>
            <a:xfrm>
              <a:off x="3820886" y="1137557"/>
              <a:ext cx="5453743" cy="4746172"/>
            </a:xfrm>
            <a:prstGeom prst="ellipse">
              <a:avLst/>
            </a:prstGeom>
            <a:solidFill>
              <a:srgbClr val="B40000"/>
            </a:solidFill>
            <a:ln w="1016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B961B9C-8469-8DD9-5740-04FDAF5025A2}"/>
                </a:ext>
              </a:extLst>
            </p:cNvPr>
            <p:cNvSpPr/>
            <p:nvPr/>
          </p:nvSpPr>
          <p:spPr>
            <a:xfrm>
              <a:off x="4228483" y="1061085"/>
              <a:ext cx="4708071" cy="4746172"/>
            </a:xfrm>
            <a:prstGeom prst="ellipse">
              <a:avLst/>
            </a:prstGeom>
            <a:solidFill>
              <a:srgbClr val="B40000"/>
            </a:solidFill>
            <a:ln w="60325">
              <a:solidFill>
                <a:schemeClr val="tx1">
                  <a:lumMod val="95000"/>
                  <a:lumOff val="5000"/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87818B1-39C5-88D5-400C-C473C3E69752}"/>
                </a:ext>
              </a:extLst>
            </p:cNvPr>
            <p:cNvSpPr/>
            <p:nvPr/>
          </p:nvSpPr>
          <p:spPr>
            <a:xfrm>
              <a:off x="4677186" y="1137556"/>
              <a:ext cx="3739243" cy="4746172"/>
            </a:xfrm>
            <a:prstGeom prst="ellipse">
              <a:avLst/>
            </a:prstGeom>
            <a:solidFill>
              <a:srgbClr val="B40000"/>
            </a:solidFill>
            <a:ln w="60325">
              <a:solidFill>
                <a:schemeClr val="tx1">
                  <a:lumMod val="95000"/>
                  <a:lumOff val="5000"/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C1B3E91-D3EA-52EB-6C3B-7BBE0953BA1F}"/>
                </a:ext>
              </a:extLst>
            </p:cNvPr>
            <p:cNvSpPr/>
            <p:nvPr/>
          </p:nvSpPr>
          <p:spPr>
            <a:xfrm>
              <a:off x="5695579" y="1018251"/>
              <a:ext cx="1807029" cy="4746172"/>
            </a:xfrm>
            <a:prstGeom prst="ellipse">
              <a:avLst/>
            </a:prstGeom>
            <a:solidFill>
              <a:srgbClr val="B40000"/>
            </a:solidFill>
            <a:ln w="60325">
              <a:solidFill>
                <a:schemeClr val="tx1">
                  <a:lumMod val="95000"/>
                  <a:lumOff val="5000"/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43193E2-F9D2-FAA7-0F5B-16627744872E}"/>
                </a:ext>
              </a:extLst>
            </p:cNvPr>
            <p:cNvGrpSpPr/>
            <p:nvPr/>
          </p:nvGrpSpPr>
          <p:grpSpPr>
            <a:xfrm>
              <a:off x="5421086" y="478602"/>
              <a:ext cx="2237014" cy="865784"/>
              <a:chOff x="5421086" y="478602"/>
              <a:chExt cx="2237014" cy="865784"/>
            </a:xfrm>
          </p:grpSpPr>
          <p:sp>
            <p:nvSpPr>
              <p:cNvPr id="9" name="正方形/長方形 7">
                <a:extLst>
                  <a:ext uri="{FF2B5EF4-FFF2-40B4-BE49-F238E27FC236}">
                    <a16:creationId xmlns:a16="http://schemas.microsoft.com/office/drawing/2014/main" id="{3E0D64E1-3DEC-1C64-AE6E-C7611E44840A}"/>
                  </a:ext>
                </a:extLst>
              </p:cNvPr>
              <p:cNvSpPr/>
              <p:nvPr/>
            </p:nvSpPr>
            <p:spPr>
              <a:xfrm>
                <a:off x="5657850" y="478602"/>
                <a:ext cx="1763486" cy="615412"/>
              </a:xfrm>
              <a:custGeom>
                <a:avLst/>
                <a:gdLst>
                  <a:gd name="connsiteX0" fmla="*/ 0 w 2237014"/>
                  <a:gd name="connsiteY0" fmla="*/ 0 h 440872"/>
                  <a:gd name="connsiteX1" fmla="*/ 2237014 w 2237014"/>
                  <a:gd name="connsiteY1" fmla="*/ 0 h 440872"/>
                  <a:gd name="connsiteX2" fmla="*/ 2237014 w 2237014"/>
                  <a:gd name="connsiteY2" fmla="*/ 440872 h 440872"/>
                  <a:gd name="connsiteX3" fmla="*/ 0 w 2237014"/>
                  <a:gd name="connsiteY3" fmla="*/ 440872 h 440872"/>
                  <a:gd name="connsiteX4" fmla="*/ 0 w 2237014"/>
                  <a:gd name="connsiteY4" fmla="*/ 0 h 440872"/>
                  <a:gd name="connsiteX0" fmla="*/ 0 w 2237014"/>
                  <a:gd name="connsiteY0" fmla="*/ 5443 h 446315"/>
                  <a:gd name="connsiteX1" fmla="*/ 1061357 w 2237014"/>
                  <a:gd name="connsiteY1" fmla="*/ 0 h 446315"/>
                  <a:gd name="connsiteX2" fmla="*/ 2237014 w 2237014"/>
                  <a:gd name="connsiteY2" fmla="*/ 5443 h 446315"/>
                  <a:gd name="connsiteX3" fmla="*/ 2237014 w 2237014"/>
                  <a:gd name="connsiteY3" fmla="*/ 446315 h 446315"/>
                  <a:gd name="connsiteX4" fmla="*/ 0 w 2237014"/>
                  <a:gd name="connsiteY4" fmla="*/ 446315 h 446315"/>
                  <a:gd name="connsiteX5" fmla="*/ 0 w 2237014"/>
                  <a:gd name="connsiteY5" fmla="*/ 5443 h 446315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30629 h 571501"/>
                  <a:gd name="connsiteX1" fmla="*/ 1202871 w 2237014"/>
                  <a:gd name="connsiteY1" fmla="*/ 0 h 571501"/>
                  <a:gd name="connsiteX2" fmla="*/ 2237014 w 2237014"/>
                  <a:gd name="connsiteY2" fmla="*/ 130629 h 571501"/>
                  <a:gd name="connsiteX3" fmla="*/ 2237014 w 2237014"/>
                  <a:gd name="connsiteY3" fmla="*/ 571501 h 571501"/>
                  <a:gd name="connsiteX4" fmla="*/ 0 w 2237014"/>
                  <a:gd name="connsiteY4" fmla="*/ 571501 h 571501"/>
                  <a:gd name="connsiteX5" fmla="*/ 0 w 2237014"/>
                  <a:gd name="connsiteY5" fmla="*/ 130629 h 571501"/>
                  <a:gd name="connsiteX0" fmla="*/ 0 w 2237014"/>
                  <a:gd name="connsiteY0" fmla="*/ 131074 h 571946"/>
                  <a:gd name="connsiteX1" fmla="*/ 1202871 w 2237014"/>
                  <a:gd name="connsiteY1" fmla="*/ 445 h 571946"/>
                  <a:gd name="connsiteX2" fmla="*/ 2237014 w 2237014"/>
                  <a:gd name="connsiteY2" fmla="*/ 131074 h 571946"/>
                  <a:gd name="connsiteX3" fmla="*/ 2237014 w 2237014"/>
                  <a:gd name="connsiteY3" fmla="*/ 571946 h 571946"/>
                  <a:gd name="connsiteX4" fmla="*/ 0 w 2237014"/>
                  <a:gd name="connsiteY4" fmla="*/ 571946 h 571946"/>
                  <a:gd name="connsiteX5" fmla="*/ 0 w 2237014"/>
                  <a:gd name="connsiteY5" fmla="*/ 131074 h 571946"/>
                  <a:gd name="connsiteX0" fmla="*/ 0 w 2237014"/>
                  <a:gd name="connsiteY0" fmla="*/ 99084 h 539956"/>
                  <a:gd name="connsiteX1" fmla="*/ 1208314 w 2237014"/>
                  <a:gd name="connsiteY1" fmla="*/ 1112 h 539956"/>
                  <a:gd name="connsiteX2" fmla="*/ 2237014 w 2237014"/>
                  <a:gd name="connsiteY2" fmla="*/ 99084 h 539956"/>
                  <a:gd name="connsiteX3" fmla="*/ 2237014 w 2237014"/>
                  <a:gd name="connsiteY3" fmla="*/ 539956 h 539956"/>
                  <a:gd name="connsiteX4" fmla="*/ 0 w 2237014"/>
                  <a:gd name="connsiteY4" fmla="*/ 539956 h 539956"/>
                  <a:gd name="connsiteX5" fmla="*/ 0 w 2237014"/>
                  <a:gd name="connsiteY5" fmla="*/ 99084 h 539956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0 w 2237014"/>
                  <a:gd name="connsiteY4" fmla="*/ 582754 h 582754"/>
                  <a:gd name="connsiteX5" fmla="*/ 0 w 2237014"/>
                  <a:gd name="connsiteY5" fmla="*/ 141882 h 582754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202871 w 2237014"/>
                  <a:gd name="connsiteY4" fmla="*/ 577312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219199 w 2237014"/>
                  <a:gd name="connsiteY4" fmla="*/ 473897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594148"/>
                  <a:gd name="connsiteX1" fmla="*/ 1186543 w 2237014"/>
                  <a:gd name="connsiteY1" fmla="*/ 367 h 594148"/>
                  <a:gd name="connsiteX2" fmla="*/ 2237014 w 2237014"/>
                  <a:gd name="connsiteY2" fmla="*/ 141882 h 594148"/>
                  <a:gd name="connsiteX3" fmla="*/ 2237014 w 2237014"/>
                  <a:gd name="connsiteY3" fmla="*/ 582754 h 594148"/>
                  <a:gd name="connsiteX4" fmla="*/ 1219199 w 2237014"/>
                  <a:gd name="connsiteY4" fmla="*/ 473897 h 594148"/>
                  <a:gd name="connsiteX5" fmla="*/ 0 w 2237014"/>
                  <a:gd name="connsiteY5" fmla="*/ 582754 h 594148"/>
                  <a:gd name="connsiteX6" fmla="*/ 0 w 2237014"/>
                  <a:gd name="connsiteY6" fmla="*/ 141882 h 594148"/>
                  <a:gd name="connsiteX0" fmla="*/ 0 w 2237014"/>
                  <a:gd name="connsiteY0" fmla="*/ 141882 h 594446"/>
                  <a:gd name="connsiteX1" fmla="*/ 1186543 w 2237014"/>
                  <a:gd name="connsiteY1" fmla="*/ 367 h 594446"/>
                  <a:gd name="connsiteX2" fmla="*/ 2237014 w 2237014"/>
                  <a:gd name="connsiteY2" fmla="*/ 141882 h 594446"/>
                  <a:gd name="connsiteX3" fmla="*/ 2237014 w 2237014"/>
                  <a:gd name="connsiteY3" fmla="*/ 582754 h 594446"/>
                  <a:gd name="connsiteX4" fmla="*/ 1219199 w 2237014"/>
                  <a:gd name="connsiteY4" fmla="*/ 473897 h 594446"/>
                  <a:gd name="connsiteX5" fmla="*/ 0 w 2237014"/>
                  <a:gd name="connsiteY5" fmla="*/ 582754 h 594446"/>
                  <a:gd name="connsiteX6" fmla="*/ 0 w 2237014"/>
                  <a:gd name="connsiteY6" fmla="*/ 141882 h 594446"/>
                  <a:gd name="connsiteX0" fmla="*/ 0 w 2237014"/>
                  <a:gd name="connsiteY0" fmla="*/ 141882 h 597239"/>
                  <a:gd name="connsiteX1" fmla="*/ 1186543 w 2237014"/>
                  <a:gd name="connsiteY1" fmla="*/ 367 h 597239"/>
                  <a:gd name="connsiteX2" fmla="*/ 2237014 w 2237014"/>
                  <a:gd name="connsiteY2" fmla="*/ 141882 h 597239"/>
                  <a:gd name="connsiteX3" fmla="*/ 2237014 w 2237014"/>
                  <a:gd name="connsiteY3" fmla="*/ 582754 h 597239"/>
                  <a:gd name="connsiteX4" fmla="*/ 1202870 w 2237014"/>
                  <a:gd name="connsiteY4" fmla="*/ 511997 h 597239"/>
                  <a:gd name="connsiteX5" fmla="*/ 0 w 2237014"/>
                  <a:gd name="connsiteY5" fmla="*/ 582754 h 597239"/>
                  <a:gd name="connsiteX6" fmla="*/ 0 w 2237014"/>
                  <a:gd name="connsiteY6" fmla="*/ 141882 h 597239"/>
                  <a:gd name="connsiteX0" fmla="*/ 0 w 2237014"/>
                  <a:gd name="connsiteY0" fmla="*/ 141882 h 602703"/>
                  <a:gd name="connsiteX1" fmla="*/ 1186543 w 2237014"/>
                  <a:gd name="connsiteY1" fmla="*/ 367 h 602703"/>
                  <a:gd name="connsiteX2" fmla="*/ 2237014 w 2237014"/>
                  <a:gd name="connsiteY2" fmla="*/ 141882 h 602703"/>
                  <a:gd name="connsiteX3" fmla="*/ 2237014 w 2237014"/>
                  <a:gd name="connsiteY3" fmla="*/ 582754 h 602703"/>
                  <a:gd name="connsiteX4" fmla="*/ 1202870 w 2237014"/>
                  <a:gd name="connsiteY4" fmla="*/ 511997 h 602703"/>
                  <a:gd name="connsiteX5" fmla="*/ 0 w 2237014"/>
                  <a:gd name="connsiteY5" fmla="*/ 582754 h 602703"/>
                  <a:gd name="connsiteX6" fmla="*/ 0 w 2237014"/>
                  <a:gd name="connsiteY6" fmla="*/ 141882 h 602703"/>
                  <a:gd name="connsiteX0" fmla="*/ 0 w 2237014"/>
                  <a:gd name="connsiteY0" fmla="*/ 141882 h 599905"/>
                  <a:gd name="connsiteX1" fmla="*/ 1186543 w 2237014"/>
                  <a:gd name="connsiteY1" fmla="*/ 367 h 599905"/>
                  <a:gd name="connsiteX2" fmla="*/ 2237014 w 2237014"/>
                  <a:gd name="connsiteY2" fmla="*/ 141882 h 599905"/>
                  <a:gd name="connsiteX3" fmla="*/ 2237014 w 2237014"/>
                  <a:gd name="connsiteY3" fmla="*/ 582754 h 599905"/>
                  <a:gd name="connsiteX4" fmla="*/ 1202870 w 2237014"/>
                  <a:gd name="connsiteY4" fmla="*/ 511997 h 599905"/>
                  <a:gd name="connsiteX5" fmla="*/ 0 w 2237014"/>
                  <a:gd name="connsiteY5" fmla="*/ 582754 h 599905"/>
                  <a:gd name="connsiteX6" fmla="*/ 0 w 2237014"/>
                  <a:gd name="connsiteY6" fmla="*/ 141882 h 599905"/>
                  <a:gd name="connsiteX0" fmla="*/ 0 w 2237014"/>
                  <a:gd name="connsiteY0" fmla="*/ 141882 h 595770"/>
                  <a:gd name="connsiteX1" fmla="*/ 1186543 w 2237014"/>
                  <a:gd name="connsiteY1" fmla="*/ 367 h 595770"/>
                  <a:gd name="connsiteX2" fmla="*/ 2237014 w 2237014"/>
                  <a:gd name="connsiteY2" fmla="*/ 141882 h 595770"/>
                  <a:gd name="connsiteX3" fmla="*/ 2237014 w 2237014"/>
                  <a:gd name="connsiteY3" fmla="*/ 582754 h 595770"/>
                  <a:gd name="connsiteX4" fmla="*/ 1197427 w 2237014"/>
                  <a:gd name="connsiteY4" fmla="*/ 468454 h 595770"/>
                  <a:gd name="connsiteX5" fmla="*/ 0 w 2237014"/>
                  <a:gd name="connsiteY5" fmla="*/ 582754 h 595770"/>
                  <a:gd name="connsiteX6" fmla="*/ 0 w 2237014"/>
                  <a:gd name="connsiteY6" fmla="*/ 141882 h 595770"/>
                  <a:gd name="connsiteX0" fmla="*/ 0 w 2237014"/>
                  <a:gd name="connsiteY0" fmla="*/ 141882 h 595770"/>
                  <a:gd name="connsiteX1" fmla="*/ 1186543 w 2237014"/>
                  <a:gd name="connsiteY1" fmla="*/ 367 h 595770"/>
                  <a:gd name="connsiteX2" fmla="*/ 2237014 w 2237014"/>
                  <a:gd name="connsiteY2" fmla="*/ 141882 h 595770"/>
                  <a:gd name="connsiteX3" fmla="*/ 2237014 w 2237014"/>
                  <a:gd name="connsiteY3" fmla="*/ 582754 h 595770"/>
                  <a:gd name="connsiteX4" fmla="*/ 1197427 w 2237014"/>
                  <a:gd name="connsiteY4" fmla="*/ 468454 h 595770"/>
                  <a:gd name="connsiteX5" fmla="*/ 0 w 2237014"/>
                  <a:gd name="connsiteY5" fmla="*/ 582754 h 595770"/>
                  <a:gd name="connsiteX6" fmla="*/ 0 w 2237014"/>
                  <a:gd name="connsiteY6" fmla="*/ 141882 h 595770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197427 w 2237014"/>
                  <a:gd name="connsiteY4" fmla="*/ 468454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615412"/>
                  <a:gd name="connsiteX1" fmla="*/ 1186543 w 2237014"/>
                  <a:gd name="connsiteY1" fmla="*/ 367 h 615412"/>
                  <a:gd name="connsiteX2" fmla="*/ 2237014 w 2237014"/>
                  <a:gd name="connsiteY2" fmla="*/ 141882 h 615412"/>
                  <a:gd name="connsiteX3" fmla="*/ 2237014 w 2237014"/>
                  <a:gd name="connsiteY3" fmla="*/ 615412 h 615412"/>
                  <a:gd name="connsiteX4" fmla="*/ 1197427 w 2237014"/>
                  <a:gd name="connsiteY4" fmla="*/ 468454 h 615412"/>
                  <a:gd name="connsiteX5" fmla="*/ 0 w 2237014"/>
                  <a:gd name="connsiteY5" fmla="*/ 582754 h 615412"/>
                  <a:gd name="connsiteX6" fmla="*/ 0 w 2237014"/>
                  <a:gd name="connsiteY6" fmla="*/ 141882 h 61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7014" h="615412">
                    <a:moveTo>
                      <a:pt x="0" y="141882"/>
                    </a:moveTo>
                    <a:cubicBezTo>
                      <a:pt x="183243" y="50261"/>
                      <a:pt x="759278" y="-5076"/>
                      <a:pt x="1186543" y="367"/>
                    </a:cubicBezTo>
                    <a:cubicBezTo>
                      <a:pt x="1613808" y="5810"/>
                      <a:pt x="2047421" y="50261"/>
                      <a:pt x="2237014" y="141882"/>
                    </a:cubicBezTo>
                    <a:lnTo>
                      <a:pt x="2237014" y="615412"/>
                    </a:lnTo>
                    <a:cubicBezTo>
                      <a:pt x="2029278" y="572777"/>
                      <a:pt x="1570263" y="473897"/>
                      <a:pt x="1197427" y="468454"/>
                    </a:cubicBezTo>
                    <a:cubicBezTo>
                      <a:pt x="824591" y="463011"/>
                      <a:pt x="235857" y="534675"/>
                      <a:pt x="0" y="582754"/>
                    </a:cubicBezTo>
                    <a:lnTo>
                      <a:pt x="0" y="1418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5BE4A348-63CB-0E58-56FC-8B61BB22B052}"/>
                  </a:ext>
                </a:extLst>
              </p:cNvPr>
              <p:cNvSpPr/>
              <p:nvPr/>
            </p:nvSpPr>
            <p:spPr>
              <a:xfrm>
                <a:off x="5421086" y="728974"/>
                <a:ext cx="2237014" cy="615412"/>
              </a:xfrm>
              <a:custGeom>
                <a:avLst/>
                <a:gdLst>
                  <a:gd name="connsiteX0" fmla="*/ 0 w 2237014"/>
                  <a:gd name="connsiteY0" fmla="*/ 0 h 440872"/>
                  <a:gd name="connsiteX1" fmla="*/ 2237014 w 2237014"/>
                  <a:gd name="connsiteY1" fmla="*/ 0 h 440872"/>
                  <a:gd name="connsiteX2" fmla="*/ 2237014 w 2237014"/>
                  <a:gd name="connsiteY2" fmla="*/ 440872 h 440872"/>
                  <a:gd name="connsiteX3" fmla="*/ 0 w 2237014"/>
                  <a:gd name="connsiteY3" fmla="*/ 440872 h 440872"/>
                  <a:gd name="connsiteX4" fmla="*/ 0 w 2237014"/>
                  <a:gd name="connsiteY4" fmla="*/ 0 h 440872"/>
                  <a:gd name="connsiteX0" fmla="*/ 0 w 2237014"/>
                  <a:gd name="connsiteY0" fmla="*/ 5443 h 446315"/>
                  <a:gd name="connsiteX1" fmla="*/ 1061357 w 2237014"/>
                  <a:gd name="connsiteY1" fmla="*/ 0 h 446315"/>
                  <a:gd name="connsiteX2" fmla="*/ 2237014 w 2237014"/>
                  <a:gd name="connsiteY2" fmla="*/ 5443 h 446315"/>
                  <a:gd name="connsiteX3" fmla="*/ 2237014 w 2237014"/>
                  <a:gd name="connsiteY3" fmla="*/ 446315 h 446315"/>
                  <a:gd name="connsiteX4" fmla="*/ 0 w 2237014"/>
                  <a:gd name="connsiteY4" fmla="*/ 446315 h 446315"/>
                  <a:gd name="connsiteX5" fmla="*/ 0 w 2237014"/>
                  <a:gd name="connsiteY5" fmla="*/ 5443 h 446315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30629 h 571501"/>
                  <a:gd name="connsiteX1" fmla="*/ 1202871 w 2237014"/>
                  <a:gd name="connsiteY1" fmla="*/ 0 h 571501"/>
                  <a:gd name="connsiteX2" fmla="*/ 2237014 w 2237014"/>
                  <a:gd name="connsiteY2" fmla="*/ 130629 h 571501"/>
                  <a:gd name="connsiteX3" fmla="*/ 2237014 w 2237014"/>
                  <a:gd name="connsiteY3" fmla="*/ 571501 h 571501"/>
                  <a:gd name="connsiteX4" fmla="*/ 0 w 2237014"/>
                  <a:gd name="connsiteY4" fmla="*/ 571501 h 571501"/>
                  <a:gd name="connsiteX5" fmla="*/ 0 w 2237014"/>
                  <a:gd name="connsiteY5" fmla="*/ 130629 h 571501"/>
                  <a:gd name="connsiteX0" fmla="*/ 0 w 2237014"/>
                  <a:gd name="connsiteY0" fmla="*/ 131074 h 571946"/>
                  <a:gd name="connsiteX1" fmla="*/ 1202871 w 2237014"/>
                  <a:gd name="connsiteY1" fmla="*/ 445 h 571946"/>
                  <a:gd name="connsiteX2" fmla="*/ 2237014 w 2237014"/>
                  <a:gd name="connsiteY2" fmla="*/ 131074 h 571946"/>
                  <a:gd name="connsiteX3" fmla="*/ 2237014 w 2237014"/>
                  <a:gd name="connsiteY3" fmla="*/ 571946 h 571946"/>
                  <a:gd name="connsiteX4" fmla="*/ 0 w 2237014"/>
                  <a:gd name="connsiteY4" fmla="*/ 571946 h 571946"/>
                  <a:gd name="connsiteX5" fmla="*/ 0 w 2237014"/>
                  <a:gd name="connsiteY5" fmla="*/ 131074 h 571946"/>
                  <a:gd name="connsiteX0" fmla="*/ 0 w 2237014"/>
                  <a:gd name="connsiteY0" fmla="*/ 99084 h 539956"/>
                  <a:gd name="connsiteX1" fmla="*/ 1208314 w 2237014"/>
                  <a:gd name="connsiteY1" fmla="*/ 1112 h 539956"/>
                  <a:gd name="connsiteX2" fmla="*/ 2237014 w 2237014"/>
                  <a:gd name="connsiteY2" fmla="*/ 99084 h 539956"/>
                  <a:gd name="connsiteX3" fmla="*/ 2237014 w 2237014"/>
                  <a:gd name="connsiteY3" fmla="*/ 539956 h 539956"/>
                  <a:gd name="connsiteX4" fmla="*/ 0 w 2237014"/>
                  <a:gd name="connsiteY4" fmla="*/ 539956 h 539956"/>
                  <a:gd name="connsiteX5" fmla="*/ 0 w 2237014"/>
                  <a:gd name="connsiteY5" fmla="*/ 99084 h 539956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0 w 2237014"/>
                  <a:gd name="connsiteY4" fmla="*/ 582754 h 582754"/>
                  <a:gd name="connsiteX5" fmla="*/ 0 w 2237014"/>
                  <a:gd name="connsiteY5" fmla="*/ 141882 h 582754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202871 w 2237014"/>
                  <a:gd name="connsiteY4" fmla="*/ 577312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219199 w 2237014"/>
                  <a:gd name="connsiteY4" fmla="*/ 473897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594148"/>
                  <a:gd name="connsiteX1" fmla="*/ 1186543 w 2237014"/>
                  <a:gd name="connsiteY1" fmla="*/ 367 h 594148"/>
                  <a:gd name="connsiteX2" fmla="*/ 2237014 w 2237014"/>
                  <a:gd name="connsiteY2" fmla="*/ 141882 h 594148"/>
                  <a:gd name="connsiteX3" fmla="*/ 2237014 w 2237014"/>
                  <a:gd name="connsiteY3" fmla="*/ 582754 h 594148"/>
                  <a:gd name="connsiteX4" fmla="*/ 1219199 w 2237014"/>
                  <a:gd name="connsiteY4" fmla="*/ 473897 h 594148"/>
                  <a:gd name="connsiteX5" fmla="*/ 0 w 2237014"/>
                  <a:gd name="connsiteY5" fmla="*/ 582754 h 594148"/>
                  <a:gd name="connsiteX6" fmla="*/ 0 w 2237014"/>
                  <a:gd name="connsiteY6" fmla="*/ 141882 h 594148"/>
                  <a:gd name="connsiteX0" fmla="*/ 0 w 2237014"/>
                  <a:gd name="connsiteY0" fmla="*/ 141882 h 594446"/>
                  <a:gd name="connsiteX1" fmla="*/ 1186543 w 2237014"/>
                  <a:gd name="connsiteY1" fmla="*/ 367 h 594446"/>
                  <a:gd name="connsiteX2" fmla="*/ 2237014 w 2237014"/>
                  <a:gd name="connsiteY2" fmla="*/ 141882 h 594446"/>
                  <a:gd name="connsiteX3" fmla="*/ 2237014 w 2237014"/>
                  <a:gd name="connsiteY3" fmla="*/ 582754 h 594446"/>
                  <a:gd name="connsiteX4" fmla="*/ 1219199 w 2237014"/>
                  <a:gd name="connsiteY4" fmla="*/ 473897 h 594446"/>
                  <a:gd name="connsiteX5" fmla="*/ 0 w 2237014"/>
                  <a:gd name="connsiteY5" fmla="*/ 582754 h 594446"/>
                  <a:gd name="connsiteX6" fmla="*/ 0 w 2237014"/>
                  <a:gd name="connsiteY6" fmla="*/ 141882 h 594446"/>
                  <a:gd name="connsiteX0" fmla="*/ 0 w 2237014"/>
                  <a:gd name="connsiteY0" fmla="*/ 141882 h 597239"/>
                  <a:gd name="connsiteX1" fmla="*/ 1186543 w 2237014"/>
                  <a:gd name="connsiteY1" fmla="*/ 367 h 597239"/>
                  <a:gd name="connsiteX2" fmla="*/ 2237014 w 2237014"/>
                  <a:gd name="connsiteY2" fmla="*/ 141882 h 597239"/>
                  <a:gd name="connsiteX3" fmla="*/ 2237014 w 2237014"/>
                  <a:gd name="connsiteY3" fmla="*/ 582754 h 597239"/>
                  <a:gd name="connsiteX4" fmla="*/ 1202870 w 2237014"/>
                  <a:gd name="connsiteY4" fmla="*/ 511997 h 597239"/>
                  <a:gd name="connsiteX5" fmla="*/ 0 w 2237014"/>
                  <a:gd name="connsiteY5" fmla="*/ 582754 h 597239"/>
                  <a:gd name="connsiteX6" fmla="*/ 0 w 2237014"/>
                  <a:gd name="connsiteY6" fmla="*/ 141882 h 597239"/>
                  <a:gd name="connsiteX0" fmla="*/ 0 w 2237014"/>
                  <a:gd name="connsiteY0" fmla="*/ 141882 h 602703"/>
                  <a:gd name="connsiteX1" fmla="*/ 1186543 w 2237014"/>
                  <a:gd name="connsiteY1" fmla="*/ 367 h 602703"/>
                  <a:gd name="connsiteX2" fmla="*/ 2237014 w 2237014"/>
                  <a:gd name="connsiteY2" fmla="*/ 141882 h 602703"/>
                  <a:gd name="connsiteX3" fmla="*/ 2237014 w 2237014"/>
                  <a:gd name="connsiteY3" fmla="*/ 582754 h 602703"/>
                  <a:gd name="connsiteX4" fmla="*/ 1202870 w 2237014"/>
                  <a:gd name="connsiteY4" fmla="*/ 511997 h 602703"/>
                  <a:gd name="connsiteX5" fmla="*/ 0 w 2237014"/>
                  <a:gd name="connsiteY5" fmla="*/ 582754 h 602703"/>
                  <a:gd name="connsiteX6" fmla="*/ 0 w 2237014"/>
                  <a:gd name="connsiteY6" fmla="*/ 141882 h 602703"/>
                  <a:gd name="connsiteX0" fmla="*/ 0 w 2237014"/>
                  <a:gd name="connsiteY0" fmla="*/ 141882 h 599905"/>
                  <a:gd name="connsiteX1" fmla="*/ 1186543 w 2237014"/>
                  <a:gd name="connsiteY1" fmla="*/ 367 h 599905"/>
                  <a:gd name="connsiteX2" fmla="*/ 2237014 w 2237014"/>
                  <a:gd name="connsiteY2" fmla="*/ 141882 h 599905"/>
                  <a:gd name="connsiteX3" fmla="*/ 2237014 w 2237014"/>
                  <a:gd name="connsiteY3" fmla="*/ 582754 h 599905"/>
                  <a:gd name="connsiteX4" fmla="*/ 1202870 w 2237014"/>
                  <a:gd name="connsiteY4" fmla="*/ 511997 h 599905"/>
                  <a:gd name="connsiteX5" fmla="*/ 0 w 2237014"/>
                  <a:gd name="connsiteY5" fmla="*/ 582754 h 599905"/>
                  <a:gd name="connsiteX6" fmla="*/ 0 w 2237014"/>
                  <a:gd name="connsiteY6" fmla="*/ 141882 h 599905"/>
                  <a:gd name="connsiteX0" fmla="*/ 0 w 2237014"/>
                  <a:gd name="connsiteY0" fmla="*/ 141882 h 595770"/>
                  <a:gd name="connsiteX1" fmla="*/ 1186543 w 2237014"/>
                  <a:gd name="connsiteY1" fmla="*/ 367 h 595770"/>
                  <a:gd name="connsiteX2" fmla="*/ 2237014 w 2237014"/>
                  <a:gd name="connsiteY2" fmla="*/ 141882 h 595770"/>
                  <a:gd name="connsiteX3" fmla="*/ 2237014 w 2237014"/>
                  <a:gd name="connsiteY3" fmla="*/ 582754 h 595770"/>
                  <a:gd name="connsiteX4" fmla="*/ 1197427 w 2237014"/>
                  <a:gd name="connsiteY4" fmla="*/ 468454 h 595770"/>
                  <a:gd name="connsiteX5" fmla="*/ 0 w 2237014"/>
                  <a:gd name="connsiteY5" fmla="*/ 582754 h 595770"/>
                  <a:gd name="connsiteX6" fmla="*/ 0 w 2237014"/>
                  <a:gd name="connsiteY6" fmla="*/ 141882 h 595770"/>
                  <a:gd name="connsiteX0" fmla="*/ 0 w 2237014"/>
                  <a:gd name="connsiteY0" fmla="*/ 141882 h 595770"/>
                  <a:gd name="connsiteX1" fmla="*/ 1186543 w 2237014"/>
                  <a:gd name="connsiteY1" fmla="*/ 367 h 595770"/>
                  <a:gd name="connsiteX2" fmla="*/ 2237014 w 2237014"/>
                  <a:gd name="connsiteY2" fmla="*/ 141882 h 595770"/>
                  <a:gd name="connsiteX3" fmla="*/ 2237014 w 2237014"/>
                  <a:gd name="connsiteY3" fmla="*/ 582754 h 595770"/>
                  <a:gd name="connsiteX4" fmla="*/ 1197427 w 2237014"/>
                  <a:gd name="connsiteY4" fmla="*/ 468454 h 595770"/>
                  <a:gd name="connsiteX5" fmla="*/ 0 w 2237014"/>
                  <a:gd name="connsiteY5" fmla="*/ 582754 h 595770"/>
                  <a:gd name="connsiteX6" fmla="*/ 0 w 2237014"/>
                  <a:gd name="connsiteY6" fmla="*/ 141882 h 595770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197427 w 2237014"/>
                  <a:gd name="connsiteY4" fmla="*/ 468454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615412"/>
                  <a:gd name="connsiteX1" fmla="*/ 1186543 w 2237014"/>
                  <a:gd name="connsiteY1" fmla="*/ 367 h 615412"/>
                  <a:gd name="connsiteX2" fmla="*/ 2237014 w 2237014"/>
                  <a:gd name="connsiteY2" fmla="*/ 141882 h 615412"/>
                  <a:gd name="connsiteX3" fmla="*/ 2237014 w 2237014"/>
                  <a:gd name="connsiteY3" fmla="*/ 615412 h 615412"/>
                  <a:gd name="connsiteX4" fmla="*/ 1197427 w 2237014"/>
                  <a:gd name="connsiteY4" fmla="*/ 468454 h 615412"/>
                  <a:gd name="connsiteX5" fmla="*/ 0 w 2237014"/>
                  <a:gd name="connsiteY5" fmla="*/ 582754 h 615412"/>
                  <a:gd name="connsiteX6" fmla="*/ 0 w 2237014"/>
                  <a:gd name="connsiteY6" fmla="*/ 141882 h 61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7014" h="615412">
                    <a:moveTo>
                      <a:pt x="0" y="141882"/>
                    </a:moveTo>
                    <a:cubicBezTo>
                      <a:pt x="183243" y="50261"/>
                      <a:pt x="759278" y="-5076"/>
                      <a:pt x="1186543" y="367"/>
                    </a:cubicBezTo>
                    <a:cubicBezTo>
                      <a:pt x="1613808" y="5810"/>
                      <a:pt x="2047421" y="50261"/>
                      <a:pt x="2237014" y="141882"/>
                    </a:cubicBezTo>
                    <a:lnTo>
                      <a:pt x="2237014" y="615412"/>
                    </a:lnTo>
                    <a:cubicBezTo>
                      <a:pt x="2029278" y="572777"/>
                      <a:pt x="1570263" y="473897"/>
                      <a:pt x="1197427" y="468454"/>
                    </a:cubicBezTo>
                    <a:cubicBezTo>
                      <a:pt x="824591" y="463011"/>
                      <a:pt x="235857" y="534675"/>
                      <a:pt x="0" y="582754"/>
                    </a:cubicBezTo>
                    <a:lnTo>
                      <a:pt x="0" y="141882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7" name="グループ化 296">
            <a:extLst>
              <a:ext uri="{FF2B5EF4-FFF2-40B4-BE49-F238E27FC236}">
                <a16:creationId xmlns:a16="http://schemas.microsoft.com/office/drawing/2014/main" id="{A91B5307-79F4-6322-F17E-DC067E4457DA}"/>
              </a:ext>
            </a:extLst>
          </p:cNvPr>
          <p:cNvGrpSpPr>
            <a:grpSpLocks noChangeAspect="1"/>
          </p:cNvGrpSpPr>
          <p:nvPr/>
        </p:nvGrpSpPr>
        <p:grpSpPr>
          <a:xfrm>
            <a:off x="3860897" y="1344549"/>
            <a:ext cx="4809775" cy="4212000"/>
            <a:chOff x="4212680" y="1582246"/>
            <a:chExt cx="4304230" cy="3769284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CBA1DEED-0614-69BA-8061-27B65DD2138B}"/>
                </a:ext>
              </a:extLst>
            </p:cNvPr>
            <p:cNvGrpSpPr/>
            <p:nvPr/>
          </p:nvGrpSpPr>
          <p:grpSpPr>
            <a:xfrm>
              <a:off x="4428470" y="1582246"/>
              <a:ext cx="4088440" cy="3769284"/>
              <a:chOff x="37390" y="536441"/>
              <a:chExt cx="4088440" cy="3769284"/>
            </a:xfrm>
          </p:grpSpPr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E9C0CE1C-EFBC-427D-74A4-7B1AF3151A96}"/>
                  </a:ext>
                </a:extLst>
              </p:cNvPr>
              <p:cNvSpPr/>
              <p:nvPr/>
            </p:nvSpPr>
            <p:spPr>
              <a:xfrm>
                <a:off x="37390" y="536441"/>
                <a:ext cx="4088440" cy="3769284"/>
              </a:xfrm>
              <a:custGeom>
                <a:avLst/>
                <a:gdLst>
                  <a:gd name="connsiteX0" fmla="*/ 544285 w 4212771"/>
                  <a:gd name="connsiteY0" fmla="*/ 353786 h 4044043"/>
                  <a:gd name="connsiteX1" fmla="*/ 702128 w 4212771"/>
                  <a:gd name="connsiteY1" fmla="*/ 783771 h 4044043"/>
                  <a:gd name="connsiteX2" fmla="*/ 696685 w 4212771"/>
                  <a:gd name="connsiteY2" fmla="*/ 1159328 h 4044043"/>
                  <a:gd name="connsiteX3" fmla="*/ 419100 w 4212771"/>
                  <a:gd name="connsiteY3" fmla="*/ 1665514 h 4044043"/>
                  <a:gd name="connsiteX4" fmla="*/ 402771 w 4212771"/>
                  <a:gd name="connsiteY4" fmla="*/ 1883228 h 4044043"/>
                  <a:gd name="connsiteX5" fmla="*/ 0 w 4212771"/>
                  <a:gd name="connsiteY5" fmla="*/ 2128157 h 4044043"/>
                  <a:gd name="connsiteX6" fmla="*/ 5442 w 4212771"/>
                  <a:gd name="connsiteY6" fmla="*/ 2383971 h 4044043"/>
                  <a:gd name="connsiteX7" fmla="*/ 65314 w 4212771"/>
                  <a:gd name="connsiteY7" fmla="*/ 3184071 h 4044043"/>
                  <a:gd name="connsiteX8" fmla="*/ 293914 w 4212771"/>
                  <a:gd name="connsiteY8" fmla="*/ 3771900 h 4044043"/>
                  <a:gd name="connsiteX9" fmla="*/ 1491342 w 4212771"/>
                  <a:gd name="connsiteY9" fmla="*/ 4044043 h 4044043"/>
                  <a:gd name="connsiteX10" fmla="*/ 2656114 w 4212771"/>
                  <a:gd name="connsiteY10" fmla="*/ 3891643 h 4044043"/>
                  <a:gd name="connsiteX11" fmla="*/ 2732314 w 4212771"/>
                  <a:gd name="connsiteY11" fmla="*/ 3886200 h 4044043"/>
                  <a:gd name="connsiteX12" fmla="*/ 3276600 w 4212771"/>
                  <a:gd name="connsiteY12" fmla="*/ 3619500 h 4044043"/>
                  <a:gd name="connsiteX13" fmla="*/ 3483428 w 4212771"/>
                  <a:gd name="connsiteY13" fmla="*/ 2808514 h 4044043"/>
                  <a:gd name="connsiteX14" fmla="*/ 3418114 w 4212771"/>
                  <a:gd name="connsiteY14" fmla="*/ 2166257 h 4044043"/>
                  <a:gd name="connsiteX15" fmla="*/ 3684814 w 4212771"/>
                  <a:gd name="connsiteY15" fmla="*/ 1703614 h 4044043"/>
                  <a:gd name="connsiteX16" fmla="*/ 3733800 w 4212771"/>
                  <a:gd name="connsiteY16" fmla="*/ 1692728 h 4044043"/>
                  <a:gd name="connsiteX17" fmla="*/ 4212771 w 4212771"/>
                  <a:gd name="connsiteY17" fmla="*/ 1159328 h 4044043"/>
                  <a:gd name="connsiteX18" fmla="*/ 4060371 w 4212771"/>
                  <a:gd name="connsiteY18" fmla="*/ 751114 h 4044043"/>
                  <a:gd name="connsiteX19" fmla="*/ 3831771 w 4212771"/>
                  <a:gd name="connsiteY19" fmla="*/ 206828 h 4044043"/>
                  <a:gd name="connsiteX20" fmla="*/ 3222171 w 4212771"/>
                  <a:gd name="connsiteY20" fmla="*/ 43543 h 4044043"/>
                  <a:gd name="connsiteX21" fmla="*/ 2558142 w 4212771"/>
                  <a:gd name="connsiteY21" fmla="*/ 48986 h 4044043"/>
                  <a:gd name="connsiteX22" fmla="*/ 2128157 w 4212771"/>
                  <a:gd name="connsiteY22" fmla="*/ 321128 h 4044043"/>
                  <a:gd name="connsiteX23" fmla="*/ 2013857 w 4212771"/>
                  <a:gd name="connsiteY23" fmla="*/ 386443 h 4044043"/>
                  <a:gd name="connsiteX24" fmla="*/ 1774371 w 4212771"/>
                  <a:gd name="connsiteY24" fmla="*/ 119743 h 4044043"/>
                  <a:gd name="connsiteX25" fmla="*/ 1355271 w 4212771"/>
                  <a:gd name="connsiteY25" fmla="*/ 0 h 4044043"/>
                  <a:gd name="connsiteX26" fmla="*/ 1077685 w 4212771"/>
                  <a:gd name="connsiteY26" fmla="*/ 65314 h 4044043"/>
                  <a:gd name="connsiteX27" fmla="*/ 1094014 w 4212771"/>
                  <a:gd name="connsiteY27" fmla="*/ 114300 h 4044043"/>
                  <a:gd name="connsiteX28" fmla="*/ 957942 w 4212771"/>
                  <a:gd name="connsiteY28" fmla="*/ 228600 h 4044043"/>
                  <a:gd name="connsiteX29" fmla="*/ 669471 w 4212771"/>
                  <a:gd name="connsiteY29" fmla="*/ 179614 h 4044043"/>
                  <a:gd name="connsiteX30" fmla="*/ 544285 w 4212771"/>
                  <a:gd name="connsiteY30" fmla="*/ 353786 h 4044043"/>
                  <a:gd name="connsiteX0" fmla="*/ 544285 w 4212771"/>
                  <a:gd name="connsiteY0" fmla="*/ 353786 h 3891643"/>
                  <a:gd name="connsiteX1" fmla="*/ 702128 w 4212771"/>
                  <a:gd name="connsiteY1" fmla="*/ 783771 h 3891643"/>
                  <a:gd name="connsiteX2" fmla="*/ 696685 w 4212771"/>
                  <a:gd name="connsiteY2" fmla="*/ 1159328 h 3891643"/>
                  <a:gd name="connsiteX3" fmla="*/ 419100 w 4212771"/>
                  <a:gd name="connsiteY3" fmla="*/ 1665514 h 3891643"/>
                  <a:gd name="connsiteX4" fmla="*/ 402771 w 4212771"/>
                  <a:gd name="connsiteY4" fmla="*/ 1883228 h 3891643"/>
                  <a:gd name="connsiteX5" fmla="*/ 0 w 4212771"/>
                  <a:gd name="connsiteY5" fmla="*/ 2128157 h 3891643"/>
                  <a:gd name="connsiteX6" fmla="*/ 5442 w 4212771"/>
                  <a:gd name="connsiteY6" fmla="*/ 2383971 h 3891643"/>
                  <a:gd name="connsiteX7" fmla="*/ 65314 w 4212771"/>
                  <a:gd name="connsiteY7" fmla="*/ 3184071 h 3891643"/>
                  <a:gd name="connsiteX8" fmla="*/ 293914 w 4212771"/>
                  <a:gd name="connsiteY8" fmla="*/ 3771900 h 3891643"/>
                  <a:gd name="connsiteX9" fmla="*/ 1191984 w 4212771"/>
                  <a:gd name="connsiteY9" fmla="*/ 3842657 h 3891643"/>
                  <a:gd name="connsiteX10" fmla="*/ 2656114 w 4212771"/>
                  <a:gd name="connsiteY10" fmla="*/ 3891643 h 3891643"/>
                  <a:gd name="connsiteX11" fmla="*/ 2732314 w 4212771"/>
                  <a:gd name="connsiteY11" fmla="*/ 3886200 h 3891643"/>
                  <a:gd name="connsiteX12" fmla="*/ 3276600 w 4212771"/>
                  <a:gd name="connsiteY12" fmla="*/ 3619500 h 3891643"/>
                  <a:gd name="connsiteX13" fmla="*/ 3483428 w 4212771"/>
                  <a:gd name="connsiteY13" fmla="*/ 2808514 h 3891643"/>
                  <a:gd name="connsiteX14" fmla="*/ 3418114 w 4212771"/>
                  <a:gd name="connsiteY14" fmla="*/ 2166257 h 3891643"/>
                  <a:gd name="connsiteX15" fmla="*/ 3684814 w 4212771"/>
                  <a:gd name="connsiteY15" fmla="*/ 1703614 h 3891643"/>
                  <a:gd name="connsiteX16" fmla="*/ 3733800 w 4212771"/>
                  <a:gd name="connsiteY16" fmla="*/ 1692728 h 3891643"/>
                  <a:gd name="connsiteX17" fmla="*/ 4212771 w 4212771"/>
                  <a:gd name="connsiteY17" fmla="*/ 1159328 h 3891643"/>
                  <a:gd name="connsiteX18" fmla="*/ 4060371 w 4212771"/>
                  <a:gd name="connsiteY18" fmla="*/ 751114 h 3891643"/>
                  <a:gd name="connsiteX19" fmla="*/ 3831771 w 4212771"/>
                  <a:gd name="connsiteY19" fmla="*/ 206828 h 3891643"/>
                  <a:gd name="connsiteX20" fmla="*/ 3222171 w 4212771"/>
                  <a:gd name="connsiteY20" fmla="*/ 43543 h 3891643"/>
                  <a:gd name="connsiteX21" fmla="*/ 2558142 w 4212771"/>
                  <a:gd name="connsiteY21" fmla="*/ 48986 h 3891643"/>
                  <a:gd name="connsiteX22" fmla="*/ 2128157 w 4212771"/>
                  <a:gd name="connsiteY22" fmla="*/ 321128 h 3891643"/>
                  <a:gd name="connsiteX23" fmla="*/ 2013857 w 4212771"/>
                  <a:gd name="connsiteY23" fmla="*/ 386443 h 3891643"/>
                  <a:gd name="connsiteX24" fmla="*/ 1774371 w 4212771"/>
                  <a:gd name="connsiteY24" fmla="*/ 119743 h 3891643"/>
                  <a:gd name="connsiteX25" fmla="*/ 1355271 w 4212771"/>
                  <a:gd name="connsiteY25" fmla="*/ 0 h 3891643"/>
                  <a:gd name="connsiteX26" fmla="*/ 1077685 w 4212771"/>
                  <a:gd name="connsiteY26" fmla="*/ 65314 h 3891643"/>
                  <a:gd name="connsiteX27" fmla="*/ 1094014 w 4212771"/>
                  <a:gd name="connsiteY27" fmla="*/ 114300 h 3891643"/>
                  <a:gd name="connsiteX28" fmla="*/ 957942 w 4212771"/>
                  <a:gd name="connsiteY28" fmla="*/ 228600 h 3891643"/>
                  <a:gd name="connsiteX29" fmla="*/ 669471 w 4212771"/>
                  <a:gd name="connsiteY29" fmla="*/ 179614 h 3891643"/>
                  <a:gd name="connsiteX30" fmla="*/ 544285 w 4212771"/>
                  <a:gd name="connsiteY30" fmla="*/ 353786 h 3891643"/>
                  <a:gd name="connsiteX0" fmla="*/ 544285 w 4212771"/>
                  <a:gd name="connsiteY0" fmla="*/ 353786 h 3886200"/>
                  <a:gd name="connsiteX1" fmla="*/ 702128 w 4212771"/>
                  <a:gd name="connsiteY1" fmla="*/ 783771 h 3886200"/>
                  <a:gd name="connsiteX2" fmla="*/ 696685 w 4212771"/>
                  <a:gd name="connsiteY2" fmla="*/ 1159328 h 3886200"/>
                  <a:gd name="connsiteX3" fmla="*/ 419100 w 4212771"/>
                  <a:gd name="connsiteY3" fmla="*/ 1665514 h 3886200"/>
                  <a:gd name="connsiteX4" fmla="*/ 402771 w 4212771"/>
                  <a:gd name="connsiteY4" fmla="*/ 1883228 h 3886200"/>
                  <a:gd name="connsiteX5" fmla="*/ 0 w 4212771"/>
                  <a:gd name="connsiteY5" fmla="*/ 2128157 h 3886200"/>
                  <a:gd name="connsiteX6" fmla="*/ 5442 w 4212771"/>
                  <a:gd name="connsiteY6" fmla="*/ 2383971 h 3886200"/>
                  <a:gd name="connsiteX7" fmla="*/ 65314 w 4212771"/>
                  <a:gd name="connsiteY7" fmla="*/ 3184071 h 3886200"/>
                  <a:gd name="connsiteX8" fmla="*/ 293914 w 4212771"/>
                  <a:gd name="connsiteY8" fmla="*/ 3771900 h 3886200"/>
                  <a:gd name="connsiteX9" fmla="*/ 1191984 w 4212771"/>
                  <a:gd name="connsiteY9" fmla="*/ 3842657 h 3886200"/>
                  <a:gd name="connsiteX10" fmla="*/ 2051956 w 4212771"/>
                  <a:gd name="connsiteY10" fmla="*/ 3804557 h 3886200"/>
                  <a:gd name="connsiteX11" fmla="*/ 2732314 w 4212771"/>
                  <a:gd name="connsiteY11" fmla="*/ 3886200 h 3886200"/>
                  <a:gd name="connsiteX12" fmla="*/ 3276600 w 4212771"/>
                  <a:gd name="connsiteY12" fmla="*/ 3619500 h 3886200"/>
                  <a:gd name="connsiteX13" fmla="*/ 3483428 w 4212771"/>
                  <a:gd name="connsiteY13" fmla="*/ 2808514 h 3886200"/>
                  <a:gd name="connsiteX14" fmla="*/ 3418114 w 4212771"/>
                  <a:gd name="connsiteY14" fmla="*/ 2166257 h 3886200"/>
                  <a:gd name="connsiteX15" fmla="*/ 3684814 w 4212771"/>
                  <a:gd name="connsiteY15" fmla="*/ 1703614 h 3886200"/>
                  <a:gd name="connsiteX16" fmla="*/ 3733800 w 4212771"/>
                  <a:gd name="connsiteY16" fmla="*/ 1692728 h 3886200"/>
                  <a:gd name="connsiteX17" fmla="*/ 4212771 w 4212771"/>
                  <a:gd name="connsiteY17" fmla="*/ 1159328 h 3886200"/>
                  <a:gd name="connsiteX18" fmla="*/ 4060371 w 4212771"/>
                  <a:gd name="connsiteY18" fmla="*/ 751114 h 3886200"/>
                  <a:gd name="connsiteX19" fmla="*/ 3831771 w 4212771"/>
                  <a:gd name="connsiteY19" fmla="*/ 206828 h 3886200"/>
                  <a:gd name="connsiteX20" fmla="*/ 3222171 w 4212771"/>
                  <a:gd name="connsiteY20" fmla="*/ 43543 h 3886200"/>
                  <a:gd name="connsiteX21" fmla="*/ 2558142 w 4212771"/>
                  <a:gd name="connsiteY21" fmla="*/ 48986 h 3886200"/>
                  <a:gd name="connsiteX22" fmla="*/ 2128157 w 4212771"/>
                  <a:gd name="connsiteY22" fmla="*/ 321128 h 3886200"/>
                  <a:gd name="connsiteX23" fmla="*/ 2013857 w 4212771"/>
                  <a:gd name="connsiteY23" fmla="*/ 386443 h 3886200"/>
                  <a:gd name="connsiteX24" fmla="*/ 1774371 w 4212771"/>
                  <a:gd name="connsiteY24" fmla="*/ 119743 h 3886200"/>
                  <a:gd name="connsiteX25" fmla="*/ 1355271 w 4212771"/>
                  <a:gd name="connsiteY25" fmla="*/ 0 h 3886200"/>
                  <a:gd name="connsiteX26" fmla="*/ 1077685 w 4212771"/>
                  <a:gd name="connsiteY26" fmla="*/ 65314 h 3886200"/>
                  <a:gd name="connsiteX27" fmla="*/ 1094014 w 4212771"/>
                  <a:gd name="connsiteY27" fmla="*/ 114300 h 3886200"/>
                  <a:gd name="connsiteX28" fmla="*/ 957942 w 4212771"/>
                  <a:gd name="connsiteY28" fmla="*/ 228600 h 3886200"/>
                  <a:gd name="connsiteX29" fmla="*/ 669471 w 4212771"/>
                  <a:gd name="connsiteY29" fmla="*/ 179614 h 3886200"/>
                  <a:gd name="connsiteX30" fmla="*/ 544285 w 4212771"/>
                  <a:gd name="connsiteY30" fmla="*/ 353786 h 3886200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276600 w 4212771"/>
                  <a:gd name="connsiteY12" fmla="*/ 3619500 h 3842657"/>
                  <a:gd name="connsiteX13" fmla="*/ 3483428 w 4212771"/>
                  <a:gd name="connsiteY13" fmla="*/ 2808514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83428 w 4212771"/>
                  <a:gd name="connsiteY13" fmla="*/ 2808514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61656 w 4212771"/>
                  <a:gd name="connsiteY13" fmla="*/ 2862942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56214 w 4212771"/>
                  <a:gd name="connsiteY14" fmla="*/ 2035628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56214 w 4212771"/>
                  <a:gd name="connsiteY14" fmla="*/ 2035628 h 3842657"/>
                  <a:gd name="connsiteX15" fmla="*/ 3586842 w 4212771"/>
                  <a:gd name="connsiteY15" fmla="*/ 1807028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56214 w 4212771"/>
                  <a:gd name="connsiteY14" fmla="*/ 2035628 h 3842657"/>
                  <a:gd name="connsiteX15" fmla="*/ 3586842 w 4212771"/>
                  <a:gd name="connsiteY15" fmla="*/ 1807028 h 3842657"/>
                  <a:gd name="connsiteX16" fmla="*/ 3940629 w 4212771"/>
                  <a:gd name="connsiteY16" fmla="*/ 1491343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060371"/>
                  <a:gd name="connsiteY0" fmla="*/ 353786 h 3842657"/>
                  <a:gd name="connsiteX1" fmla="*/ 702128 w 4060371"/>
                  <a:gd name="connsiteY1" fmla="*/ 783771 h 3842657"/>
                  <a:gd name="connsiteX2" fmla="*/ 696685 w 4060371"/>
                  <a:gd name="connsiteY2" fmla="*/ 1159328 h 3842657"/>
                  <a:gd name="connsiteX3" fmla="*/ 419100 w 4060371"/>
                  <a:gd name="connsiteY3" fmla="*/ 1665514 h 3842657"/>
                  <a:gd name="connsiteX4" fmla="*/ 402771 w 4060371"/>
                  <a:gd name="connsiteY4" fmla="*/ 1883228 h 3842657"/>
                  <a:gd name="connsiteX5" fmla="*/ 0 w 4060371"/>
                  <a:gd name="connsiteY5" fmla="*/ 2128157 h 3842657"/>
                  <a:gd name="connsiteX6" fmla="*/ 5442 w 4060371"/>
                  <a:gd name="connsiteY6" fmla="*/ 2383971 h 3842657"/>
                  <a:gd name="connsiteX7" fmla="*/ 65314 w 4060371"/>
                  <a:gd name="connsiteY7" fmla="*/ 3184071 h 3842657"/>
                  <a:gd name="connsiteX8" fmla="*/ 293914 w 4060371"/>
                  <a:gd name="connsiteY8" fmla="*/ 3771900 h 3842657"/>
                  <a:gd name="connsiteX9" fmla="*/ 1191984 w 4060371"/>
                  <a:gd name="connsiteY9" fmla="*/ 3842657 h 3842657"/>
                  <a:gd name="connsiteX10" fmla="*/ 2051956 w 4060371"/>
                  <a:gd name="connsiteY10" fmla="*/ 3804557 h 3842657"/>
                  <a:gd name="connsiteX11" fmla="*/ 2743199 w 4060371"/>
                  <a:gd name="connsiteY11" fmla="*/ 3837214 h 3842657"/>
                  <a:gd name="connsiteX12" fmla="*/ 3194958 w 4060371"/>
                  <a:gd name="connsiteY12" fmla="*/ 3608614 h 3842657"/>
                  <a:gd name="connsiteX13" fmla="*/ 3445327 w 4060371"/>
                  <a:gd name="connsiteY13" fmla="*/ 2786742 h 3842657"/>
                  <a:gd name="connsiteX14" fmla="*/ 3456214 w 4060371"/>
                  <a:gd name="connsiteY14" fmla="*/ 2035628 h 3842657"/>
                  <a:gd name="connsiteX15" fmla="*/ 3586842 w 4060371"/>
                  <a:gd name="connsiteY15" fmla="*/ 1807028 h 3842657"/>
                  <a:gd name="connsiteX16" fmla="*/ 3940629 w 4060371"/>
                  <a:gd name="connsiteY16" fmla="*/ 1491343 h 3842657"/>
                  <a:gd name="connsiteX17" fmla="*/ 4000499 w 4060371"/>
                  <a:gd name="connsiteY17" fmla="*/ 1153885 h 3842657"/>
                  <a:gd name="connsiteX18" fmla="*/ 4060371 w 4060371"/>
                  <a:gd name="connsiteY18" fmla="*/ 751114 h 3842657"/>
                  <a:gd name="connsiteX19" fmla="*/ 3831771 w 4060371"/>
                  <a:gd name="connsiteY19" fmla="*/ 206828 h 3842657"/>
                  <a:gd name="connsiteX20" fmla="*/ 3222171 w 4060371"/>
                  <a:gd name="connsiteY20" fmla="*/ 43543 h 3842657"/>
                  <a:gd name="connsiteX21" fmla="*/ 2558142 w 4060371"/>
                  <a:gd name="connsiteY21" fmla="*/ 48986 h 3842657"/>
                  <a:gd name="connsiteX22" fmla="*/ 2128157 w 4060371"/>
                  <a:gd name="connsiteY22" fmla="*/ 321128 h 3842657"/>
                  <a:gd name="connsiteX23" fmla="*/ 2013857 w 4060371"/>
                  <a:gd name="connsiteY23" fmla="*/ 386443 h 3842657"/>
                  <a:gd name="connsiteX24" fmla="*/ 1774371 w 4060371"/>
                  <a:gd name="connsiteY24" fmla="*/ 119743 h 3842657"/>
                  <a:gd name="connsiteX25" fmla="*/ 1355271 w 4060371"/>
                  <a:gd name="connsiteY25" fmla="*/ 0 h 3842657"/>
                  <a:gd name="connsiteX26" fmla="*/ 1077685 w 4060371"/>
                  <a:gd name="connsiteY26" fmla="*/ 65314 h 3842657"/>
                  <a:gd name="connsiteX27" fmla="*/ 1094014 w 4060371"/>
                  <a:gd name="connsiteY27" fmla="*/ 114300 h 3842657"/>
                  <a:gd name="connsiteX28" fmla="*/ 957942 w 4060371"/>
                  <a:gd name="connsiteY28" fmla="*/ 228600 h 3842657"/>
                  <a:gd name="connsiteX29" fmla="*/ 669471 w 4060371"/>
                  <a:gd name="connsiteY29" fmla="*/ 179614 h 3842657"/>
                  <a:gd name="connsiteX30" fmla="*/ 544285 w 4060371"/>
                  <a:gd name="connsiteY30" fmla="*/ 353786 h 3842657"/>
                  <a:gd name="connsiteX0" fmla="*/ 544285 w 4000499"/>
                  <a:gd name="connsiteY0" fmla="*/ 353786 h 3842657"/>
                  <a:gd name="connsiteX1" fmla="*/ 702128 w 4000499"/>
                  <a:gd name="connsiteY1" fmla="*/ 783771 h 3842657"/>
                  <a:gd name="connsiteX2" fmla="*/ 696685 w 4000499"/>
                  <a:gd name="connsiteY2" fmla="*/ 1159328 h 3842657"/>
                  <a:gd name="connsiteX3" fmla="*/ 419100 w 4000499"/>
                  <a:gd name="connsiteY3" fmla="*/ 1665514 h 3842657"/>
                  <a:gd name="connsiteX4" fmla="*/ 402771 w 4000499"/>
                  <a:gd name="connsiteY4" fmla="*/ 1883228 h 3842657"/>
                  <a:gd name="connsiteX5" fmla="*/ 0 w 4000499"/>
                  <a:gd name="connsiteY5" fmla="*/ 2128157 h 3842657"/>
                  <a:gd name="connsiteX6" fmla="*/ 5442 w 4000499"/>
                  <a:gd name="connsiteY6" fmla="*/ 2383971 h 3842657"/>
                  <a:gd name="connsiteX7" fmla="*/ 65314 w 4000499"/>
                  <a:gd name="connsiteY7" fmla="*/ 3184071 h 3842657"/>
                  <a:gd name="connsiteX8" fmla="*/ 293914 w 4000499"/>
                  <a:gd name="connsiteY8" fmla="*/ 3771900 h 3842657"/>
                  <a:gd name="connsiteX9" fmla="*/ 1191984 w 4000499"/>
                  <a:gd name="connsiteY9" fmla="*/ 3842657 h 3842657"/>
                  <a:gd name="connsiteX10" fmla="*/ 2051956 w 4000499"/>
                  <a:gd name="connsiteY10" fmla="*/ 3804557 h 3842657"/>
                  <a:gd name="connsiteX11" fmla="*/ 2743199 w 4000499"/>
                  <a:gd name="connsiteY11" fmla="*/ 3837214 h 3842657"/>
                  <a:gd name="connsiteX12" fmla="*/ 3194958 w 4000499"/>
                  <a:gd name="connsiteY12" fmla="*/ 3608614 h 3842657"/>
                  <a:gd name="connsiteX13" fmla="*/ 3445327 w 4000499"/>
                  <a:gd name="connsiteY13" fmla="*/ 2786742 h 3842657"/>
                  <a:gd name="connsiteX14" fmla="*/ 3456214 w 4000499"/>
                  <a:gd name="connsiteY14" fmla="*/ 2035628 h 3842657"/>
                  <a:gd name="connsiteX15" fmla="*/ 3586842 w 4000499"/>
                  <a:gd name="connsiteY15" fmla="*/ 1807028 h 3842657"/>
                  <a:gd name="connsiteX16" fmla="*/ 3940629 w 4000499"/>
                  <a:gd name="connsiteY16" fmla="*/ 1491343 h 3842657"/>
                  <a:gd name="connsiteX17" fmla="*/ 4000499 w 4000499"/>
                  <a:gd name="connsiteY17" fmla="*/ 1153885 h 3842657"/>
                  <a:gd name="connsiteX18" fmla="*/ 3918856 w 4000499"/>
                  <a:gd name="connsiteY18" fmla="*/ 762000 h 3842657"/>
                  <a:gd name="connsiteX19" fmla="*/ 3831771 w 4000499"/>
                  <a:gd name="connsiteY19" fmla="*/ 206828 h 3842657"/>
                  <a:gd name="connsiteX20" fmla="*/ 3222171 w 4000499"/>
                  <a:gd name="connsiteY20" fmla="*/ 43543 h 3842657"/>
                  <a:gd name="connsiteX21" fmla="*/ 2558142 w 4000499"/>
                  <a:gd name="connsiteY21" fmla="*/ 48986 h 3842657"/>
                  <a:gd name="connsiteX22" fmla="*/ 2128157 w 4000499"/>
                  <a:gd name="connsiteY22" fmla="*/ 321128 h 3842657"/>
                  <a:gd name="connsiteX23" fmla="*/ 2013857 w 4000499"/>
                  <a:gd name="connsiteY23" fmla="*/ 386443 h 3842657"/>
                  <a:gd name="connsiteX24" fmla="*/ 1774371 w 4000499"/>
                  <a:gd name="connsiteY24" fmla="*/ 119743 h 3842657"/>
                  <a:gd name="connsiteX25" fmla="*/ 1355271 w 4000499"/>
                  <a:gd name="connsiteY25" fmla="*/ 0 h 3842657"/>
                  <a:gd name="connsiteX26" fmla="*/ 1077685 w 4000499"/>
                  <a:gd name="connsiteY26" fmla="*/ 65314 h 3842657"/>
                  <a:gd name="connsiteX27" fmla="*/ 1094014 w 4000499"/>
                  <a:gd name="connsiteY27" fmla="*/ 114300 h 3842657"/>
                  <a:gd name="connsiteX28" fmla="*/ 957942 w 4000499"/>
                  <a:gd name="connsiteY28" fmla="*/ 228600 h 3842657"/>
                  <a:gd name="connsiteX29" fmla="*/ 669471 w 4000499"/>
                  <a:gd name="connsiteY29" fmla="*/ 179614 h 3842657"/>
                  <a:gd name="connsiteX30" fmla="*/ 544285 w 4000499"/>
                  <a:gd name="connsiteY30" fmla="*/ 353786 h 3842657"/>
                  <a:gd name="connsiteX0" fmla="*/ 544285 w 4000499"/>
                  <a:gd name="connsiteY0" fmla="*/ 353786 h 3842657"/>
                  <a:gd name="connsiteX1" fmla="*/ 702128 w 4000499"/>
                  <a:gd name="connsiteY1" fmla="*/ 783771 h 3842657"/>
                  <a:gd name="connsiteX2" fmla="*/ 696685 w 4000499"/>
                  <a:gd name="connsiteY2" fmla="*/ 1159328 h 3842657"/>
                  <a:gd name="connsiteX3" fmla="*/ 419100 w 4000499"/>
                  <a:gd name="connsiteY3" fmla="*/ 1665514 h 3842657"/>
                  <a:gd name="connsiteX4" fmla="*/ 402771 w 4000499"/>
                  <a:gd name="connsiteY4" fmla="*/ 1883228 h 3842657"/>
                  <a:gd name="connsiteX5" fmla="*/ 0 w 4000499"/>
                  <a:gd name="connsiteY5" fmla="*/ 2128157 h 3842657"/>
                  <a:gd name="connsiteX6" fmla="*/ 5442 w 4000499"/>
                  <a:gd name="connsiteY6" fmla="*/ 2383971 h 3842657"/>
                  <a:gd name="connsiteX7" fmla="*/ 130628 w 4000499"/>
                  <a:gd name="connsiteY7" fmla="*/ 3129642 h 3842657"/>
                  <a:gd name="connsiteX8" fmla="*/ 293914 w 4000499"/>
                  <a:gd name="connsiteY8" fmla="*/ 3771900 h 3842657"/>
                  <a:gd name="connsiteX9" fmla="*/ 1191984 w 4000499"/>
                  <a:gd name="connsiteY9" fmla="*/ 3842657 h 3842657"/>
                  <a:gd name="connsiteX10" fmla="*/ 2051956 w 4000499"/>
                  <a:gd name="connsiteY10" fmla="*/ 3804557 h 3842657"/>
                  <a:gd name="connsiteX11" fmla="*/ 2743199 w 4000499"/>
                  <a:gd name="connsiteY11" fmla="*/ 3837214 h 3842657"/>
                  <a:gd name="connsiteX12" fmla="*/ 3194958 w 4000499"/>
                  <a:gd name="connsiteY12" fmla="*/ 3608614 h 3842657"/>
                  <a:gd name="connsiteX13" fmla="*/ 3445327 w 4000499"/>
                  <a:gd name="connsiteY13" fmla="*/ 2786742 h 3842657"/>
                  <a:gd name="connsiteX14" fmla="*/ 3456214 w 4000499"/>
                  <a:gd name="connsiteY14" fmla="*/ 2035628 h 3842657"/>
                  <a:gd name="connsiteX15" fmla="*/ 3586842 w 4000499"/>
                  <a:gd name="connsiteY15" fmla="*/ 1807028 h 3842657"/>
                  <a:gd name="connsiteX16" fmla="*/ 3940629 w 4000499"/>
                  <a:gd name="connsiteY16" fmla="*/ 1491343 h 3842657"/>
                  <a:gd name="connsiteX17" fmla="*/ 4000499 w 4000499"/>
                  <a:gd name="connsiteY17" fmla="*/ 1153885 h 3842657"/>
                  <a:gd name="connsiteX18" fmla="*/ 3918856 w 4000499"/>
                  <a:gd name="connsiteY18" fmla="*/ 762000 h 3842657"/>
                  <a:gd name="connsiteX19" fmla="*/ 3831771 w 4000499"/>
                  <a:gd name="connsiteY19" fmla="*/ 206828 h 3842657"/>
                  <a:gd name="connsiteX20" fmla="*/ 3222171 w 4000499"/>
                  <a:gd name="connsiteY20" fmla="*/ 43543 h 3842657"/>
                  <a:gd name="connsiteX21" fmla="*/ 2558142 w 4000499"/>
                  <a:gd name="connsiteY21" fmla="*/ 48986 h 3842657"/>
                  <a:gd name="connsiteX22" fmla="*/ 2128157 w 4000499"/>
                  <a:gd name="connsiteY22" fmla="*/ 321128 h 3842657"/>
                  <a:gd name="connsiteX23" fmla="*/ 2013857 w 4000499"/>
                  <a:gd name="connsiteY23" fmla="*/ 386443 h 3842657"/>
                  <a:gd name="connsiteX24" fmla="*/ 1774371 w 4000499"/>
                  <a:gd name="connsiteY24" fmla="*/ 119743 h 3842657"/>
                  <a:gd name="connsiteX25" fmla="*/ 1355271 w 4000499"/>
                  <a:gd name="connsiteY25" fmla="*/ 0 h 3842657"/>
                  <a:gd name="connsiteX26" fmla="*/ 1077685 w 4000499"/>
                  <a:gd name="connsiteY26" fmla="*/ 65314 h 3842657"/>
                  <a:gd name="connsiteX27" fmla="*/ 1094014 w 4000499"/>
                  <a:gd name="connsiteY27" fmla="*/ 114300 h 3842657"/>
                  <a:gd name="connsiteX28" fmla="*/ 957942 w 4000499"/>
                  <a:gd name="connsiteY28" fmla="*/ 228600 h 3842657"/>
                  <a:gd name="connsiteX29" fmla="*/ 669471 w 4000499"/>
                  <a:gd name="connsiteY29" fmla="*/ 179614 h 3842657"/>
                  <a:gd name="connsiteX30" fmla="*/ 544285 w 4000499"/>
                  <a:gd name="connsiteY30" fmla="*/ 353786 h 3842657"/>
                  <a:gd name="connsiteX0" fmla="*/ 544285 w 4000499"/>
                  <a:gd name="connsiteY0" fmla="*/ 353786 h 3842657"/>
                  <a:gd name="connsiteX1" fmla="*/ 702128 w 4000499"/>
                  <a:gd name="connsiteY1" fmla="*/ 783771 h 3842657"/>
                  <a:gd name="connsiteX2" fmla="*/ 696685 w 4000499"/>
                  <a:gd name="connsiteY2" fmla="*/ 1159328 h 3842657"/>
                  <a:gd name="connsiteX3" fmla="*/ 419100 w 4000499"/>
                  <a:gd name="connsiteY3" fmla="*/ 1665514 h 3842657"/>
                  <a:gd name="connsiteX4" fmla="*/ 402771 w 4000499"/>
                  <a:gd name="connsiteY4" fmla="*/ 1883228 h 3842657"/>
                  <a:gd name="connsiteX5" fmla="*/ 0 w 4000499"/>
                  <a:gd name="connsiteY5" fmla="*/ 2128157 h 3842657"/>
                  <a:gd name="connsiteX6" fmla="*/ 5442 w 4000499"/>
                  <a:gd name="connsiteY6" fmla="*/ 2383971 h 3842657"/>
                  <a:gd name="connsiteX7" fmla="*/ 130628 w 4000499"/>
                  <a:gd name="connsiteY7" fmla="*/ 3129642 h 3842657"/>
                  <a:gd name="connsiteX8" fmla="*/ 293914 w 4000499"/>
                  <a:gd name="connsiteY8" fmla="*/ 3771900 h 3842657"/>
                  <a:gd name="connsiteX9" fmla="*/ 1191984 w 4000499"/>
                  <a:gd name="connsiteY9" fmla="*/ 3842657 h 3842657"/>
                  <a:gd name="connsiteX10" fmla="*/ 2051956 w 4000499"/>
                  <a:gd name="connsiteY10" fmla="*/ 3804557 h 3842657"/>
                  <a:gd name="connsiteX11" fmla="*/ 2743199 w 4000499"/>
                  <a:gd name="connsiteY11" fmla="*/ 3837214 h 3842657"/>
                  <a:gd name="connsiteX12" fmla="*/ 3194958 w 4000499"/>
                  <a:gd name="connsiteY12" fmla="*/ 3608614 h 3842657"/>
                  <a:gd name="connsiteX13" fmla="*/ 3445327 w 4000499"/>
                  <a:gd name="connsiteY13" fmla="*/ 2786742 h 3842657"/>
                  <a:gd name="connsiteX14" fmla="*/ 3456214 w 4000499"/>
                  <a:gd name="connsiteY14" fmla="*/ 2035628 h 3842657"/>
                  <a:gd name="connsiteX15" fmla="*/ 3586842 w 4000499"/>
                  <a:gd name="connsiteY15" fmla="*/ 1807028 h 3842657"/>
                  <a:gd name="connsiteX16" fmla="*/ 3940629 w 4000499"/>
                  <a:gd name="connsiteY16" fmla="*/ 1491343 h 3842657"/>
                  <a:gd name="connsiteX17" fmla="*/ 4000499 w 4000499"/>
                  <a:gd name="connsiteY17" fmla="*/ 1153885 h 3842657"/>
                  <a:gd name="connsiteX18" fmla="*/ 3918856 w 4000499"/>
                  <a:gd name="connsiteY18" fmla="*/ 762000 h 3842657"/>
                  <a:gd name="connsiteX19" fmla="*/ 3831771 w 4000499"/>
                  <a:gd name="connsiteY19" fmla="*/ 206828 h 3842657"/>
                  <a:gd name="connsiteX20" fmla="*/ 3222171 w 4000499"/>
                  <a:gd name="connsiteY20" fmla="*/ 43543 h 3842657"/>
                  <a:gd name="connsiteX21" fmla="*/ 2558142 w 4000499"/>
                  <a:gd name="connsiteY21" fmla="*/ 48986 h 3842657"/>
                  <a:gd name="connsiteX22" fmla="*/ 2128157 w 4000499"/>
                  <a:gd name="connsiteY22" fmla="*/ 321128 h 3842657"/>
                  <a:gd name="connsiteX23" fmla="*/ 2013857 w 4000499"/>
                  <a:gd name="connsiteY23" fmla="*/ 386443 h 3842657"/>
                  <a:gd name="connsiteX24" fmla="*/ 1774371 w 4000499"/>
                  <a:gd name="connsiteY24" fmla="*/ 119743 h 3842657"/>
                  <a:gd name="connsiteX25" fmla="*/ 1355271 w 4000499"/>
                  <a:gd name="connsiteY25" fmla="*/ 0 h 3842657"/>
                  <a:gd name="connsiteX26" fmla="*/ 1077685 w 4000499"/>
                  <a:gd name="connsiteY26" fmla="*/ 65314 h 3842657"/>
                  <a:gd name="connsiteX27" fmla="*/ 1094014 w 4000499"/>
                  <a:gd name="connsiteY27" fmla="*/ 114300 h 3842657"/>
                  <a:gd name="connsiteX28" fmla="*/ 957942 w 4000499"/>
                  <a:gd name="connsiteY28" fmla="*/ 228600 h 3842657"/>
                  <a:gd name="connsiteX29" fmla="*/ 669471 w 4000499"/>
                  <a:gd name="connsiteY29" fmla="*/ 179614 h 3842657"/>
                  <a:gd name="connsiteX30" fmla="*/ 544285 w 4000499"/>
                  <a:gd name="connsiteY30" fmla="*/ 353786 h 3842657"/>
                  <a:gd name="connsiteX0" fmla="*/ 544285 w 4000499"/>
                  <a:gd name="connsiteY0" fmla="*/ 353786 h 3842657"/>
                  <a:gd name="connsiteX1" fmla="*/ 702128 w 4000499"/>
                  <a:gd name="connsiteY1" fmla="*/ 783771 h 3842657"/>
                  <a:gd name="connsiteX2" fmla="*/ 696685 w 4000499"/>
                  <a:gd name="connsiteY2" fmla="*/ 1159328 h 3842657"/>
                  <a:gd name="connsiteX3" fmla="*/ 419100 w 4000499"/>
                  <a:gd name="connsiteY3" fmla="*/ 1665514 h 3842657"/>
                  <a:gd name="connsiteX4" fmla="*/ 402771 w 4000499"/>
                  <a:gd name="connsiteY4" fmla="*/ 1883228 h 3842657"/>
                  <a:gd name="connsiteX5" fmla="*/ 0 w 4000499"/>
                  <a:gd name="connsiteY5" fmla="*/ 2128157 h 3842657"/>
                  <a:gd name="connsiteX6" fmla="*/ 5442 w 4000499"/>
                  <a:gd name="connsiteY6" fmla="*/ 2383971 h 3842657"/>
                  <a:gd name="connsiteX7" fmla="*/ 130628 w 4000499"/>
                  <a:gd name="connsiteY7" fmla="*/ 3129642 h 3842657"/>
                  <a:gd name="connsiteX8" fmla="*/ 293914 w 4000499"/>
                  <a:gd name="connsiteY8" fmla="*/ 3744685 h 3842657"/>
                  <a:gd name="connsiteX9" fmla="*/ 1191984 w 4000499"/>
                  <a:gd name="connsiteY9" fmla="*/ 3842657 h 3842657"/>
                  <a:gd name="connsiteX10" fmla="*/ 2051956 w 4000499"/>
                  <a:gd name="connsiteY10" fmla="*/ 3804557 h 3842657"/>
                  <a:gd name="connsiteX11" fmla="*/ 2743199 w 4000499"/>
                  <a:gd name="connsiteY11" fmla="*/ 3837214 h 3842657"/>
                  <a:gd name="connsiteX12" fmla="*/ 3194958 w 4000499"/>
                  <a:gd name="connsiteY12" fmla="*/ 3608614 h 3842657"/>
                  <a:gd name="connsiteX13" fmla="*/ 3445327 w 4000499"/>
                  <a:gd name="connsiteY13" fmla="*/ 2786742 h 3842657"/>
                  <a:gd name="connsiteX14" fmla="*/ 3456214 w 4000499"/>
                  <a:gd name="connsiteY14" fmla="*/ 2035628 h 3842657"/>
                  <a:gd name="connsiteX15" fmla="*/ 3586842 w 4000499"/>
                  <a:gd name="connsiteY15" fmla="*/ 1807028 h 3842657"/>
                  <a:gd name="connsiteX16" fmla="*/ 3940629 w 4000499"/>
                  <a:gd name="connsiteY16" fmla="*/ 1491343 h 3842657"/>
                  <a:gd name="connsiteX17" fmla="*/ 4000499 w 4000499"/>
                  <a:gd name="connsiteY17" fmla="*/ 1153885 h 3842657"/>
                  <a:gd name="connsiteX18" fmla="*/ 3918856 w 4000499"/>
                  <a:gd name="connsiteY18" fmla="*/ 762000 h 3842657"/>
                  <a:gd name="connsiteX19" fmla="*/ 3831771 w 4000499"/>
                  <a:gd name="connsiteY19" fmla="*/ 206828 h 3842657"/>
                  <a:gd name="connsiteX20" fmla="*/ 3222171 w 4000499"/>
                  <a:gd name="connsiteY20" fmla="*/ 43543 h 3842657"/>
                  <a:gd name="connsiteX21" fmla="*/ 2558142 w 4000499"/>
                  <a:gd name="connsiteY21" fmla="*/ 48986 h 3842657"/>
                  <a:gd name="connsiteX22" fmla="*/ 2128157 w 4000499"/>
                  <a:gd name="connsiteY22" fmla="*/ 321128 h 3842657"/>
                  <a:gd name="connsiteX23" fmla="*/ 2013857 w 4000499"/>
                  <a:gd name="connsiteY23" fmla="*/ 386443 h 3842657"/>
                  <a:gd name="connsiteX24" fmla="*/ 1774371 w 4000499"/>
                  <a:gd name="connsiteY24" fmla="*/ 119743 h 3842657"/>
                  <a:gd name="connsiteX25" fmla="*/ 1355271 w 4000499"/>
                  <a:gd name="connsiteY25" fmla="*/ 0 h 3842657"/>
                  <a:gd name="connsiteX26" fmla="*/ 1077685 w 4000499"/>
                  <a:gd name="connsiteY26" fmla="*/ 65314 h 3842657"/>
                  <a:gd name="connsiteX27" fmla="*/ 1094014 w 4000499"/>
                  <a:gd name="connsiteY27" fmla="*/ 114300 h 3842657"/>
                  <a:gd name="connsiteX28" fmla="*/ 957942 w 4000499"/>
                  <a:gd name="connsiteY28" fmla="*/ 228600 h 3842657"/>
                  <a:gd name="connsiteX29" fmla="*/ 669471 w 4000499"/>
                  <a:gd name="connsiteY29" fmla="*/ 179614 h 3842657"/>
                  <a:gd name="connsiteX30" fmla="*/ 544285 w 4000499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375557 w 4082142"/>
                  <a:gd name="connsiteY8" fmla="*/ 37446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913414 w 4082142"/>
                  <a:gd name="connsiteY19" fmla="*/ 206828 h 3842657"/>
                  <a:gd name="connsiteX20" fmla="*/ 3303814 w 4082142"/>
                  <a:gd name="connsiteY20" fmla="*/ 43543 h 3842657"/>
                  <a:gd name="connsiteX21" fmla="*/ 2639785 w 4082142"/>
                  <a:gd name="connsiteY21" fmla="*/ 48986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375557 w 4082142"/>
                  <a:gd name="connsiteY8" fmla="*/ 37446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913414 w 4082142"/>
                  <a:gd name="connsiteY19" fmla="*/ 206828 h 3842657"/>
                  <a:gd name="connsiteX20" fmla="*/ 3303814 w 4082142"/>
                  <a:gd name="connsiteY20" fmla="*/ 43543 h 3842657"/>
                  <a:gd name="connsiteX21" fmla="*/ 2639785 w 4082142"/>
                  <a:gd name="connsiteY21" fmla="*/ 48986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375557 w 4082142"/>
                  <a:gd name="connsiteY8" fmla="*/ 37446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39785 w 4082142"/>
                  <a:gd name="connsiteY21" fmla="*/ 48986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375557 w 4082142"/>
                  <a:gd name="connsiteY8" fmla="*/ 37446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324100 w 4082142"/>
                  <a:gd name="connsiteY22" fmla="*/ 348342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715985 w 4082142"/>
                  <a:gd name="connsiteY21" fmla="*/ 125186 h 3842657"/>
                  <a:gd name="connsiteX22" fmla="*/ 2324100 w 4082142"/>
                  <a:gd name="connsiteY22" fmla="*/ 348342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298371 w 4082142"/>
                  <a:gd name="connsiteY20" fmla="*/ 130629 h 3842657"/>
                  <a:gd name="connsiteX21" fmla="*/ 2715985 w 4082142"/>
                  <a:gd name="connsiteY21" fmla="*/ 125186 h 3842657"/>
                  <a:gd name="connsiteX22" fmla="*/ 2324100 w 4082142"/>
                  <a:gd name="connsiteY22" fmla="*/ 348342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766457 w 4082142"/>
                  <a:gd name="connsiteY19" fmla="*/ 299356 h 3842657"/>
                  <a:gd name="connsiteX20" fmla="*/ 3298371 w 4082142"/>
                  <a:gd name="connsiteY20" fmla="*/ 130629 h 3842657"/>
                  <a:gd name="connsiteX21" fmla="*/ 2715985 w 4082142"/>
                  <a:gd name="connsiteY21" fmla="*/ 125186 h 3842657"/>
                  <a:gd name="connsiteX22" fmla="*/ 2324100 w 4082142"/>
                  <a:gd name="connsiteY22" fmla="*/ 348342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38599"/>
                  <a:gd name="connsiteY0" fmla="*/ 353786 h 3842657"/>
                  <a:gd name="connsiteX1" fmla="*/ 783771 w 4038599"/>
                  <a:gd name="connsiteY1" fmla="*/ 783771 h 3842657"/>
                  <a:gd name="connsiteX2" fmla="*/ 778328 w 4038599"/>
                  <a:gd name="connsiteY2" fmla="*/ 1159328 h 3842657"/>
                  <a:gd name="connsiteX3" fmla="*/ 500743 w 4038599"/>
                  <a:gd name="connsiteY3" fmla="*/ 1665514 h 3842657"/>
                  <a:gd name="connsiteX4" fmla="*/ 484414 w 4038599"/>
                  <a:gd name="connsiteY4" fmla="*/ 1883228 h 3842657"/>
                  <a:gd name="connsiteX5" fmla="*/ 81643 w 4038599"/>
                  <a:gd name="connsiteY5" fmla="*/ 2128157 h 3842657"/>
                  <a:gd name="connsiteX6" fmla="*/ 0 w 4038599"/>
                  <a:gd name="connsiteY6" fmla="*/ 2481943 h 3842657"/>
                  <a:gd name="connsiteX7" fmla="*/ 212271 w 4038599"/>
                  <a:gd name="connsiteY7" fmla="*/ 3129642 h 3842657"/>
                  <a:gd name="connsiteX8" fmla="*/ 446314 w 4038599"/>
                  <a:gd name="connsiteY8" fmla="*/ 3706585 h 3842657"/>
                  <a:gd name="connsiteX9" fmla="*/ 1273627 w 4038599"/>
                  <a:gd name="connsiteY9" fmla="*/ 3842657 h 3842657"/>
                  <a:gd name="connsiteX10" fmla="*/ 2133599 w 4038599"/>
                  <a:gd name="connsiteY10" fmla="*/ 3804557 h 3842657"/>
                  <a:gd name="connsiteX11" fmla="*/ 2770413 w 4038599"/>
                  <a:gd name="connsiteY11" fmla="*/ 3815443 h 3842657"/>
                  <a:gd name="connsiteX12" fmla="*/ 3276601 w 4038599"/>
                  <a:gd name="connsiteY12" fmla="*/ 3608614 h 3842657"/>
                  <a:gd name="connsiteX13" fmla="*/ 3488870 w 4038599"/>
                  <a:gd name="connsiteY13" fmla="*/ 2748642 h 3842657"/>
                  <a:gd name="connsiteX14" fmla="*/ 3461657 w 4038599"/>
                  <a:gd name="connsiteY14" fmla="*/ 1981200 h 3842657"/>
                  <a:gd name="connsiteX15" fmla="*/ 3635828 w 4038599"/>
                  <a:gd name="connsiteY15" fmla="*/ 1768928 h 3842657"/>
                  <a:gd name="connsiteX16" fmla="*/ 4022272 w 4038599"/>
                  <a:gd name="connsiteY16" fmla="*/ 1491343 h 3842657"/>
                  <a:gd name="connsiteX17" fmla="*/ 4038599 w 4038599"/>
                  <a:gd name="connsiteY17" fmla="*/ 1104899 h 3842657"/>
                  <a:gd name="connsiteX18" fmla="*/ 4000499 w 4038599"/>
                  <a:gd name="connsiteY18" fmla="*/ 762000 h 3842657"/>
                  <a:gd name="connsiteX19" fmla="*/ 3766457 w 4038599"/>
                  <a:gd name="connsiteY19" fmla="*/ 299356 h 3842657"/>
                  <a:gd name="connsiteX20" fmla="*/ 3298371 w 4038599"/>
                  <a:gd name="connsiteY20" fmla="*/ 130629 h 3842657"/>
                  <a:gd name="connsiteX21" fmla="*/ 2715985 w 4038599"/>
                  <a:gd name="connsiteY21" fmla="*/ 125186 h 3842657"/>
                  <a:gd name="connsiteX22" fmla="*/ 2324100 w 4038599"/>
                  <a:gd name="connsiteY22" fmla="*/ 348342 h 3842657"/>
                  <a:gd name="connsiteX23" fmla="*/ 2090057 w 4038599"/>
                  <a:gd name="connsiteY23" fmla="*/ 533400 h 3842657"/>
                  <a:gd name="connsiteX24" fmla="*/ 1856014 w 4038599"/>
                  <a:gd name="connsiteY24" fmla="*/ 119743 h 3842657"/>
                  <a:gd name="connsiteX25" fmla="*/ 1436914 w 4038599"/>
                  <a:gd name="connsiteY25" fmla="*/ 0 h 3842657"/>
                  <a:gd name="connsiteX26" fmla="*/ 1159328 w 4038599"/>
                  <a:gd name="connsiteY26" fmla="*/ 65314 h 3842657"/>
                  <a:gd name="connsiteX27" fmla="*/ 1175657 w 4038599"/>
                  <a:gd name="connsiteY27" fmla="*/ 114300 h 3842657"/>
                  <a:gd name="connsiteX28" fmla="*/ 1039585 w 4038599"/>
                  <a:gd name="connsiteY28" fmla="*/ 228600 h 3842657"/>
                  <a:gd name="connsiteX29" fmla="*/ 751114 w 4038599"/>
                  <a:gd name="connsiteY29" fmla="*/ 179614 h 3842657"/>
                  <a:gd name="connsiteX30" fmla="*/ 625928 w 4038599"/>
                  <a:gd name="connsiteY30" fmla="*/ 353786 h 3842657"/>
                  <a:gd name="connsiteX0" fmla="*/ 625928 w 4038599"/>
                  <a:gd name="connsiteY0" fmla="*/ 353786 h 3842657"/>
                  <a:gd name="connsiteX1" fmla="*/ 783771 w 4038599"/>
                  <a:gd name="connsiteY1" fmla="*/ 783771 h 3842657"/>
                  <a:gd name="connsiteX2" fmla="*/ 778328 w 4038599"/>
                  <a:gd name="connsiteY2" fmla="*/ 1159328 h 3842657"/>
                  <a:gd name="connsiteX3" fmla="*/ 500743 w 4038599"/>
                  <a:gd name="connsiteY3" fmla="*/ 1665514 h 3842657"/>
                  <a:gd name="connsiteX4" fmla="*/ 484414 w 4038599"/>
                  <a:gd name="connsiteY4" fmla="*/ 1883228 h 3842657"/>
                  <a:gd name="connsiteX5" fmla="*/ 81643 w 4038599"/>
                  <a:gd name="connsiteY5" fmla="*/ 2128157 h 3842657"/>
                  <a:gd name="connsiteX6" fmla="*/ 0 w 4038599"/>
                  <a:gd name="connsiteY6" fmla="*/ 2481943 h 3842657"/>
                  <a:gd name="connsiteX7" fmla="*/ 212271 w 4038599"/>
                  <a:gd name="connsiteY7" fmla="*/ 3129642 h 3842657"/>
                  <a:gd name="connsiteX8" fmla="*/ 446314 w 4038599"/>
                  <a:gd name="connsiteY8" fmla="*/ 3706585 h 3842657"/>
                  <a:gd name="connsiteX9" fmla="*/ 1273627 w 4038599"/>
                  <a:gd name="connsiteY9" fmla="*/ 3842657 h 3842657"/>
                  <a:gd name="connsiteX10" fmla="*/ 2133599 w 4038599"/>
                  <a:gd name="connsiteY10" fmla="*/ 3804557 h 3842657"/>
                  <a:gd name="connsiteX11" fmla="*/ 2770413 w 4038599"/>
                  <a:gd name="connsiteY11" fmla="*/ 3815443 h 3842657"/>
                  <a:gd name="connsiteX12" fmla="*/ 3276601 w 4038599"/>
                  <a:gd name="connsiteY12" fmla="*/ 3608614 h 3842657"/>
                  <a:gd name="connsiteX13" fmla="*/ 3488870 w 4038599"/>
                  <a:gd name="connsiteY13" fmla="*/ 2748642 h 3842657"/>
                  <a:gd name="connsiteX14" fmla="*/ 3461657 w 4038599"/>
                  <a:gd name="connsiteY14" fmla="*/ 1981200 h 3842657"/>
                  <a:gd name="connsiteX15" fmla="*/ 3635828 w 4038599"/>
                  <a:gd name="connsiteY15" fmla="*/ 1768928 h 3842657"/>
                  <a:gd name="connsiteX16" fmla="*/ 4011386 w 4038599"/>
                  <a:gd name="connsiteY16" fmla="*/ 1469571 h 3842657"/>
                  <a:gd name="connsiteX17" fmla="*/ 4038599 w 4038599"/>
                  <a:gd name="connsiteY17" fmla="*/ 1104899 h 3842657"/>
                  <a:gd name="connsiteX18" fmla="*/ 4000499 w 4038599"/>
                  <a:gd name="connsiteY18" fmla="*/ 762000 h 3842657"/>
                  <a:gd name="connsiteX19" fmla="*/ 3766457 w 4038599"/>
                  <a:gd name="connsiteY19" fmla="*/ 299356 h 3842657"/>
                  <a:gd name="connsiteX20" fmla="*/ 3298371 w 4038599"/>
                  <a:gd name="connsiteY20" fmla="*/ 130629 h 3842657"/>
                  <a:gd name="connsiteX21" fmla="*/ 2715985 w 4038599"/>
                  <a:gd name="connsiteY21" fmla="*/ 125186 h 3842657"/>
                  <a:gd name="connsiteX22" fmla="*/ 2324100 w 4038599"/>
                  <a:gd name="connsiteY22" fmla="*/ 348342 h 3842657"/>
                  <a:gd name="connsiteX23" fmla="*/ 2090057 w 4038599"/>
                  <a:gd name="connsiteY23" fmla="*/ 533400 h 3842657"/>
                  <a:gd name="connsiteX24" fmla="*/ 1856014 w 4038599"/>
                  <a:gd name="connsiteY24" fmla="*/ 119743 h 3842657"/>
                  <a:gd name="connsiteX25" fmla="*/ 1436914 w 4038599"/>
                  <a:gd name="connsiteY25" fmla="*/ 0 h 3842657"/>
                  <a:gd name="connsiteX26" fmla="*/ 1159328 w 4038599"/>
                  <a:gd name="connsiteY26" fmla="*/ 65314 h 3842657"/>
                  <a:gd name="connsiteX27" fmla="*/ 1175657 w 4038599"/>
                  <a:gd name="connsiteY27" fmla="*/ 114300 h 3842657"/>
                  <a:gd name="connsiteX28" fmla="*/ 1039585 w 4038599"/>
                  <a:gd name="connsiteY28" fmla="*/ 228600 h 3842657"/>
                  <a:gd name="connsiteX29" fmla="*/ 751114 w 4038599"/>
                  <a:gd name="connsiteY29" fmla="*/ 179614 h 3842657"/>
                  <a:gd name="connsiteX30" fmla="*/ 625928 w 4038599"/>
                  <a:gd name="connsiteY30" fmla="*/ 353786 h 3842657"/>
                  <a:gd name="connsiteX0" fmla="*/ 625928 w 4038599"/>
                  <a:gd name="connsiteY0" fmla="*/ 353786 h 3842657"/>
                  <a:gd name="connsiteX1" fmla="*/ 783771 w 4038599"/>
                  <a:gd name="connsiteY1" fmla="*/ 783771 h 3842657"/>
                  <a:gd name="connsiteX2" fmla="*/ 778328 w 4038599"/>
                  <a:gd name="connsiteY2" fmla="*/ 1159328 h 3842657"/>
                  <a:gd name="connsiteX3" fmla="*/ 604157 w 4038599"/>
                  <a:gd name="connsiteY3" fmla="*/ 1632857 h 3842657"/>
                  <a:gd name="connsiteX4" fmla="*/ 484414 w 4038599"/>
                  <a:gd name="connsiteY4" fmla="*/ 1883228 h 3842657"/>
                  <a:gd name="connsiteX5" fmla="*/ 81643 w 4038599"/>
                  <a:gd name="connsiteY5" fmla="*/ 2128157 h 3842657"/>
                  <a:gd name="connsiteX6" fmla="*/ 0 w 4038599"/>
                  <a:gd name="connsiteY6" fmla="*/ 2481943 h 3842657"/>
                  <a:gd name="connsiteX7" fmla="*/ 212271 w 4038599"/>
                  <a:gd name="connsiteY7" fmla="*/ 3129642 h 3842657"/>
                  <a:gd name="connsiteX8" fmla="*/ 446314 w 4038599"/>
                  <a:gd name="connsiteY8" fmla="*/ 3706585 h 3842657"/>
                  <a:gd name="connsiteX9" fmla="*/ 1273627 w 4038599"/>
                  <a:gd name="connsiteY9" fmla="*/ 3842657 h 3842657"/>
                  <a:gd name="connsiteX10" fmla="*/ 2133599 w 4038599"/>
                  <a:gd name="connsiteY10" fmla="*/ 3804557 h 3842657"/>
                  <a:gd name="connsiteX11" fmla="*/ 2770413 w 4038599"/>
                  <a:gd name="connsiteY11" fmla="*/ 3815443 h 3842657"/>
                  <a:gd name="connsiteX12" fmla="*/ 3276601 w 4038599"/>
                  <a:gd name="connsiteY12" fmla="*/ 3608614 h 3842657"/>
                  <a:gd name="connsiteX13" fmla="*/ 3488870 w 4038599"/>
                  <a:gd name="connsiteY13" fmla="*/ 2748642 h 3842657"/>
                  <a:gd name="connsiteX14" fmla="*/ 3461657 w 4038599"/>
                  <a:gd name="connsiteY14" fmla="*/ 1981200 h 3842657"/>
                  <a:gd name="connsiteX15" fmla="*/ 3635828 w 4038599"/>
                  <a:gd name="connsiteY15" fmla="*/ 1768928 h 3842657"/>
                  <a:gd name="connsiteX16" fmla="*/ 4011386 w 4038599"/>
                  <a:gd name="connsiteY16" fmla="*/ 1469571 h 3842657"/>
                  <a:gd name="connsiteX17" fmla="*/ 4038599 w 4038599"/>
                  <a:gd name="connsiteY17" fmla="*/ 1104899 h 3842657"/>
                  <a:gd name="connsiteX18" fmla="*/ 4000499 w 4038599"/>
                  <a:gd name="connsiteY18" fmla="*/ 762000 h 3842657"/>
                  <a:gd name="connsiteX19" fmla="*/ 3766457 w 4038599"/>
                  <a:gd name="connsiteY19" fmla="*/ 299356 h 3842657"/>
                  <a:gd name="connsiteX20" fmla="*/ 3298371 w 4038599"/>
                  <a:gd name="connsiteY20" fmla="*/ 130629 h 3842657"/>
                  <a:gd name="connsiteX21" fmla="*/ 2715985 w 4038599"/>
                  <a:gd name="connsiteY21" fmla="*/ 125186 h 3842657"/>
                  <a:gd name="connsiteX22" fmla="*/ 2324100 w 4038599"/>
                  <a:gd name="connsiteY22" fmla="*/ 348342 h 3842657"/>
                  <a:gd name="connsiteX23" fmla="*/ 2090057 w 4038599"/>
                  <a:gd name="connsiteY23" fmla="*/ 533400 h 3842657"/>
                  <a:gd name="connsiteX24" fmla="*/ 1856014 w 4038599"/>
                  <a:gd name="connsiteY24" fmla="*/ 119743 h 3842657"/>
                  <a:gd name="connsiteX25" fmla="*/ 1436914 w 4038599"/>
                  <a:gd name="connsiteY25" fmla="*/ 0 h 3842657"/>
                  <a:gd name="connsiteX26" fmla="*/ 1159328 w 4038599"/>
                  <a:gd name="connsiteY26" fmla="*/ 65314 h 3842657"/>
                  <a:gd name="connsiteX27" fmla="*/ 1175657 w 4038599"/>
                  <a:gd name="connsiteY27" fmla="*/ 114300 h 3842657"/>
                  <a:gd name="connsiteX28" fmla="*/ 1039585 w 4038599"/>
                  <a:gd name="connsiteY28" fmla="*/ 228600 h 3842657"/>
                  <a:gd name="connsiteX29" fmla="*/ 751114 w 4038599"/>
                  <a:gd name="connsiteY29" fmla="*/ 179614 h 3842657"/>
                  <a:gd name="connsiteX30" fmla="*/ 625928 w 4038599"/>
                  <a:gd name="connsiteY30" fmla="*/ 353786 h 3842657"/>
                  <a:gd name="connsiteX0" fmla="*/ 625928 w 4038599"/>
                  <a:gd name="connsiteY0" fmla="*/ 353786 h 3842657"/>
                  <a:gd name="connsiteX1" fmla="*/ 783771 w 4038599"/>
                  <a:gd name="connsiteY1" fmla="*/ 783771 h 3842657"/>
                  <a:gd name="connsiteX2" fmla="*/ 778328 w 4038599"/>
                  <a:gd name="connsiteY2" fmla="*/ 1159328 h 3842657"/>
                  <a:gd name="connsiteX3" fmla="*/ 604157 w 4038599"/>
                  <a:gd name="connsiteY3" fmla="*/ 1632857 h 3842657"/>
                  <a:gd name="connsiteX4" fmla="*/ 484414 w 4038599"/>
                  <a:gd name="connsiteY4" fmla="*/ 1883228 h 3842657"/>
                  <a:gd name="connsiteX5" fmla="*/ 81643 w 4038599"/>
                  <a:gd name="connsiteY5" fmla="*/ 2128157 h 3842657"/>
                  <a:gd name="connsiteX6" fmla="*/ 0 w 4038599"/>
                  <a:gd name="connsiteY6" fmla="*/ 2481943 h 3842657"/>
                  <a:gd name="connsiteX7" fmla="*/ 58214 w 4038599"/>
                  <a:gd name="connsiteY7" fmla="*/ 3045160 h 3842657"/>
                  <a:gd name="connsiteX8" fmla="*/ 446314 w 4038599"/>
                  <a:gd name="connsiteY8" fmla="*/ 3706585 h 3842657"/>
                  <a:gd name="connsiteX9" fmla="*/ 1273627 w 4038599"/>
                  <a:gd name="connsiteY9" fmla="*/ 3842657 h 3842657"/>
                  <a:gd name="connsiteX10" fmla="*/ 2133599 w 4038599"/>
                  <a:gd name="connsiteY10" fmla="*/ 3804557 h 3842657"/>
                  <a:gd name="connsiteX11" fmla="*/ 2770413 w 4038599"/>
                  <a:gd name="connsiteY11" fmla="*/ 3815443 h 3842657"/>
                  <a:gd name="connsiteX12" fmla="*/ 3276601 w 4038599"/>
                  <a:gd name="connsiteY12" fmla="*/ 3608614 h 3842657"/>
                  <a:gd name="connsiteX13" fmla="*/ 3488870 w 4038599"/>
                  <a:gd name="connsiteY13" fmla="*/ 2748642 h 3842657"/>
                  <a:gd name="connsiteX14" fmla="*/ 3461657 w 4038599"/>
                  <a:gd name="connsiteY14" fmla="*/ 1981200 h 3842657"/>
                  <a:gd name="connsiteX15" fmla="*/ 3635828 w 4038599"/>
                  <a:gd name="connsiteY15" fmla="*/ 1768928 h 3842657"/>
                  <a:gd name="connsiteX16" fmla="*/ 4011386 w 4038599"/>
                  <a:gd name="connsiteY16" fmla="*/ 1469571 h 3842657"/>
                  <a:gd name="connsiteX17" fmla="*/ 4038599 w 4038599"/>
                  <a:gd name="connsiteY17" fmla="*/ 1104899 h 3842657"/>
                  <a:gd name="connsiteX18" fmla="*/ 4000499 w 4038599"/>
                  <a:gd name="connsiteY18" fmla="*/ 762000 h 3842657"/>
                  <a:gd name="connsiteX19" fmla="*/ 3766457 w 4038599"/>
                  <a:gd name="connsiteY19" fmla="*/ 299356 h 3842657"/>
                  <a:gd name="connsiteX20" fmla="*/ 3298371 w 4038599"/>
                  <a:gd name="connsiteY20" fmla="*/ 130629 h 3842657"/>
                  <a:gd name="connsiteX21" fmla="*/ 2715985 w 4038599"/>
                  <a:gd name="connsiteY21" fmla="*/ 125186 h 3842657"/>
                  <a:gd name="connsiteX22" fmla="*/ 2324100 w 4038599"/>
                  <a:gd name="connsiteY22" fmla="*/ 348342 h 3842657"/>
                  <a:gd name="connsiteX23" fmla="*/ 2090057 w 4038599"/>
                  <a:gd name="connsiteY23" fmla="*/ 533400 h 3842657"/>
                  <a:gd name="connsiteX24" fmla="*/ 1856014 w 4038599"/>
                  <a:gd name="connsiteY24" fmla="*/ 119743 h 3842657"/>
                  <a:gd name="connsiteX25" fmla="*/ 1436914 w 4038599"/>
                  <a:gd name="connsiteY25" fmla="*/ 0 h 3842657"/>
                  <a:gd name="connsiteX26" fmla="*/ 1159328 w 4038599"/>
                  <a:gd name="connsiteY26" fmla="*/ 65314 h 3842657"/>
                  <a:gd name="connsiteX27" fmla="*/ 1175657 w 4038599"/>
                  <a:gd name="connsiteY27" fmla="*/ 114300 h 3842657"/>
                  <a:gd name="connsiteX28" fmla="*/ 1039585 w 4038599"/>
                  <a:gd name="connsiteY28" fmla="*/ 228600 h 3842657"/>
                  <a:gd name="connsiteX29" fmla="*/ 751114 w 4038599"/>
                  <a:gd name="connsiteY29" fmla="*/ 179614 h 3842657"/>
                  <a:gd name="connsiteX30" fmla="*/ 625928 w 4038599"/>
                  <a:gd name="connsiteY30" fmla="*/ 353786 h 3842657"/>
                  <a:gd name="connsiteX0" fmla="*/ 630503 w 4043174"/>
                  <a:gd name="connsiteY0" fmla="*/ 353786 h 3842657"/>
                  <a:gd name="connsiteX1" fmla="*/ 788346 w 4043174"/>
                  <a:gd name="connsiteY1" fmla="*/ 783771 h 3842657"/>
                  <a:gd name="connsiteX2" fmla="*/ 782903 w 4043174"/>
                  <a:gd name="connsiteY2" fmla="*/ 1159328 h 3842657"/>
                  <a:gd name="connsiteX3" fmla="*/ 608732 w 4043174"/>
                  <a:gd name="connsiteY3" fmla="*/ 1632857 h 3842657"/>
                  <a:gd name="connsiteX4" fmla="*/ 488989 w 4043174"/>
                  <a:gd name="connsiteY4" fmla="*/ 1883228 h 3842657"/>
                  <a:gd name="connsiteX5" fmla="*/ 86218 w 4043174"/>
                  <a:gd name="connsiteY5" fmla="*/ 2128157 h 3842657"/>
                  <a:gd name="connsiteX6" fmla="*/ 4575 w 4043174"/>
                  <a:gd name="connsiteY6" fmla="*/ 2481943 h 3842657"/>
                  <a:gd name="connsiteX7" fmla="*/ 62789 w 4043174"/>
                  <a:gd name="connsiteY7" fmla="*/ 3045160 h 3842657"/>
                  <a:gd name="connsiteX8" fmla="*/ 450889 w 4043174"/>
                  <a:gd name="connsiteY8" fmla="*/ 3706585 h 3842657"/>
                  <a:gd name="connsiteX9" fmla="*/ 1278202 w 4043174"/>
                  <a:gd name="connsiteY9" fmla="*/ 3842657 h 3842657"/>
                  <a:gd name="connsiteX10" fmla="*/ 2138174 w 4043174"/>
                  <a:gd name="connsiteY10" fmla="*/ 3804557 h 3842657"/>
                  <a:gd name="connsiteX11" fmla="*/ 2774988 w 4043174"/>
                  <a:gd name="connsiteY11" fmla="*/ 3815443 h 3842657"/>
                  <a:gd name="connsiteX12" fmla="*/ 3281176 w 4043174"/>
                  <a:gd name="connsiteY12" fmla="*/ 3608614 h 3842657"/>
                  <a:gd name="connsiteX13" fmla="*/ 3493445 w 4043174"/>
                  <a:gd name="connsiteY13" fmla="*/ 2748642 h 3842657"/>
                  <a:gd name="connsiteX14" fmla="*/ 3466232 w 4043174"/>
                  <a:gd name="connsiteY14" fmla="*/ 1981200 h 3842657"/>
                  <a:gd name="connsiteX15" fmla="*/ 3640403 w 4043174"/>
                  <a:gd name="connsiteY15" fmla="*/ 1768928 h 3842657"/>
                  <a:gd name="connsiteX16" fmla="*/ 4015961 w 4043174"/>
                  <a:gd name="connsiteY16" fmla="*/ 1469571 h 3842657"/>
                  <a:gd name="connsiteX17" fmla="*/ 4043174 w 4043174"/>
                  <a:gd name="connsiteY17" fmla="*/ 1104899 h 3842657"/>
                  <a:gd name="connsiteX18" fmla="*/ 4005074 w 4043174"/>
                  <a:gd name="connsiteY18" fmla="*/ 762000 h 3842657"/>
                  <a:gd name="connsiteX19" fmla="*/ 3771032 w 4043174"/>
                  <a:gd name="connsiteY19" fmla="*/ 299356 h 3842657"/>
                  <a:gd name="connsiteX20" fmla="*/ 3302946 w 4043174"/>
                  <a:gd name="connsiteY20" fmla="*/ 130629 h 3842657"/>
                  <a:gd name="connsiteX21" fmla="*/ 2720560 w 4043174"/>
                  <a:gd name="connsiteY21" fmla="*/ 125186 h 3842657"/>
                  <a:gd name="connsiteX22" fmla="*/ 2328675 w 4043174"/>
                  <a:gd name="connsiteY22" fmla="*/ 348342 h 3842657"/>
                  <a:gd name="connsiteX23" fmla="*/ 2094632 w 4043174"/>
                  <a:gd name="connsiteY23" fmla="*/ 533400 h 3842657"/>
                  <a:gd name="connsiteX24" fmla="*/ 1860589 w 4043174"/>
                  <a:gd name="connsiteY24" fmla="*/ 119743 h 3842657"/>
                  <a:gd name="connsiteX25" fmla="*/ 1441489 w 4043174"/>
                  <a:gd name="connsiteY25" fmla="*/ 0 h 3842657"/>
                  <a:gd name="connsiteX26" fmla="*/ 1163903 w 4043174"/>
                  <a:gd name="connsiteY26" fmla="*/ 65314 h 3842657"/>
                  <a:gd name="connsiteX27" fmla="*/ 1180232 w 4043174"/>
                  <a:gd name="connsiteY27" fmla="*/ 114300 h 3842657"/>
                  <a:gd name="connsiteX28" fmla="*/ 1044160 w 4043174"/>
                  <a:gd name="connsiteY28" fmla="*/ 228600 h 3842657"/>
                  <a:gd name="connsiteX29" fmla="*/ 755689 w 4043174"/>
                  <a:gd name="connsiteY29" fmla="*/ 179614 h 3842657"/>
                  <a:gd name="connsiteX30" fmla="*/ 630503 w 4043174"/>
                  <a:gd name="connsiteY30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96009 w 4088294"/>
                  <a:gd name="connsiteY8" fmla="*/ 3706585 h 3842657"/>
                  <a:gd name="connsiteX9" fmla="*/ 1323322 w 4088294"/>
                  <a:gd name="connsiteY9" fmla="*/ 3842657 h 3842657"/>
                  <a:gd name="connsiteX10" fmla="*/ 2183294 w 4088294"/>
                  <a:gd name="connsiteY10" fmla="*/ 3804557 h 3842657"/>
                  <a:gd name="connsiteX11" fmla="*/ 2820108 w 4088294"/>
                  <a:gd name="connsiteY11" fmla="*/ 3815443 h 3842657"/>
                  <a:gd name="connsiteX12" fmla="*/ 3326296 w 4088294"/>
                  <a:gd name="connsiteY12" fmla="*/ 3608614 h 3842657"/>
                  <a:gd name="connsiteX13" fmla="*/ 3538565 w 4088294"/>
                  <a:gd name="connsiteY13" fmla="*/ 2748642 h 3842657"/>
                  <a:gd name="connsiteX14" fmla="*/ 3511352 w 4088294"/>
                  <a:gd name="connsiteY14" fmla="*/ 1981200 h 3842657"/>
                  <a:gd name="connsiteX15" fmla="*/ 3685523 w 4088294"/>
                  <a:gd name="connsiteY15" fmla="*/ 1768928 h 3842657"/>
                  <a:gd name="connsiteX16" fmla="*/ 4061081 w 4088294"/>
                  <a:gd name="connsiteY16" fmla="*/ 1469571 h 3842657"/>
                  <a:gd name="connsiteX17" fmla="*/ 4088294 w 4088294"/>
                  <a:gd name="connsiteY17" fmla="*/ 1104899 h 3842657"/>
                  <a:gd name="connsiteX18" fmla="*/ 4050194 w 4088294"/>
                  <a:gd name="connsiteY18" fmla="*/ 762000 h 3842657"/>
                  <a:gd name="connsiteX19" fmla="*/ 3816152 w 4088294"/>
                  <a:gd name="connsiteY19" fmla="*/ 299356 h 3842657"/>
                  <a:gd name="connsiteX20" fmla="*/ 3348066 w 4088294"/>
                  <a:gd name="connsiteY20" fmla="*/ 130629 h 3842657"/>
                  <a:gd name="connsiteX21" fmla="*/ 2765680 w 4088294"/>
                  <a:gd name="connsiteY21" fmla="*/ 125186 h 3842657"/>
                  <a:gd name="connsiteX22" fmla="*/ 2373795 w 4088294"/>
                  <a:gd name="connsiteY22" fmla="*/ 348342 h 3842657"/>
                  <a:gd name="connsiteX23" fmla="*/ 2139752 w 4088294"/>
                  <a:gd name="connsiteY23" fmla="*/ 533400 h 3842657"/>
                  <a:gd name="connsiteX24" fmla="*/ 1905709 w 4088294"/>
                  <a:gd name="connsiteY24" fmla="*/ 119743 h 3842657"/>
                  <a:gd name="connsiteX25" fmla="*/ 1486609 w 4088294"/>
                  <a:gd name="connsiteY25" fmla="*/ 0 h 3842657"/>
                  <a:gd name="connsiteX26" fmla="*/ 1209023 w 4088294"/>
                  <a:gd name="connsiteY26" fmla="*/ 65314 h 3842657"/>
                  <a:gd name="connsiteX27" fmla="*/ 1225352 w 4088294"/>
                  <a:gd name="connsiteY27" fmla="*/ 114300 h 3842657"/>
                  <a:gd name="connsiteX28" fmla="*/ 1089280 w 4088294"/>
                  <a:gd name="connsiteY28" fmla="*/ 228600 h 3842657"/>
                  <a:gd name="connsiteX29" fmla="*/ 800809 w 4088294"/>
                  <a:gd name="connsiteY29" fmla="*/ 179614 h 3842657"/>
                  <a:gd name="connsiteX30" fmla="*/ 675623 w 4088294"/>
                  <a:gd name="connsiteY30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81100 w 4088294"/>
                  <a:gd name="connsiteY8" fmla="*/ 3716524 h 3842657"/>
                  <a:gd name="connsiteX9" fmla="*/ 1323322 w 4088294"/>
                  <a:gd name="connsiteY9" fmla="*/ 3842657 h 3842657"/>
                  <a:gd name="connsiteX10" fmla="*/ 2183294 w 4088294"/>
                  <a:gd name="connsiteY10" fmla="*/ 3804557 h 3842657"/>
                  <a:gd name="connsiteX11" fmla="*/ 2820108 w 4088294"/>
                  <a:gd name="connsiteY11" fmla="*/ 3815443 h 3842657"/>
                  <a:gd name="connsiteX12" fmla="*/ 3326296 w 4088294"/>
                  <a:gd name="connsiteY12" fmla="*/ 3608614 h 3842657"/>
                  <a:gd name="connsiteX13" fmla="*/ 3538565 w 4088294"/>
                  <a:gd name="connsiteY13" fmla="*/ 2748642 h 3842657"/>
                  <a:gd name="connsiteX14" fmla="*/ 3511352 w 4088294"/>
                  <a:gd name="connsiteY14" fmla="*/ 1981200 h 3842657"/>
                  <a:gd name="connsiteX15" fmla="*/ 3685523 w 4088294"/>
                  <a:gd name="connsiteY15" fmla="*/ 1768928 h 3842657"/>
                  <a:gd name="connsiteX16" fmla="*/ 4061081 w 4088294"/>
                  <a:gd name="connsiteY16" fmla="*/ 1469571 h 3842657"/>
                  <a:gd name="connsiteX17" fmla="*/ 4088294 w 4088294"/>
                  <a:gd name="connsiteY17" fmla="*/ 1104899 h 3842657"/>
                  <a:gd name="connsiteX18" fmla="*/ 4050194 w 4088294"/>
                  <a:gd name="connsiteY18" fmla="*/ 762000 h 3842657"/>
                  <a:gd name="connsiteX19" fmla="*/ 3816152 w 4088294"/>
                  <a:gd name="connsiteY19" fmla="*/ 299356 h 3842657"/>
                  <a:gd name="connsiteX20" fmla="*/ 3348066 w 4088294"/>
                  <a:gd name="connsiteY20" fmla="*/ 130629 h 3842657"/>
                  <a:gd name="connsiteX21" fmla="*/ 2765680 w 4088294"/>
                  <a:gd name="connsiteY21" fmla="*/ 125186 h 3842657"/>
                  <a:gd name="connsiteX22" fmla="*/ 2373795 w 4088294"/>
                  <a:gd name="connsiteY22" fmla="*/ 348342 h 3842657"/>
                  <a:gd name="connsiteX23" fmla="*/ 2139752 w 4088294"/>
                  <a:gd name="connsiteY23" fmla="*/ 533400 h 3842657"/>
                  <a:gd name="connsiteX24" fmla="*/ 1905709 w 4088294"/>
                  <a:gd name="connsiteY24" fmla="*/ 119743 h 3842657"/>
                  <a:gd name="connsiteX25" fmla="*/ 1486609 w 4088294"/>
                  <a:gd name="connsiteY25" fmla="*/ 0 h 3842657"/>
                  <a:gd name="connsiteX26" fmla="*/ 1209023 w 4088294"/>
                  <a:gd name="connsiteY26" fmla="*/ 65314 h 3842657"/>
                  <a:gd name="connsiteX27" fmla="*/ 1225352 w 4088294"/>
                  <a:gd name="connsiteY27" fmla="*/ 114300 h 3842657"/>
                  <a:gd name="connsiteX28" fmla="*/ 1089280 w 4088294"/>
                  <a:gd name="connsiteY28" fmla="*/ 228600 h 3842657"/>
                  <a:gd name="connsiteX29" fmla="*/ 800809 w 4088294"/>
                  <a:gd name="connsiteY29" fmla="*/ 179614 h 3842657"/>
                  <a:gd name="connsiteX30" fmla="*/ 675623 w 4088294"/>
                  <a:gd name="connsiteY30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352252 w 4088294"/>
                  <a:gd name="connsiteY8" fmla="*/ 3303280 h 3842657"/>
                  <a:gd name="connsiteX9" fmla="*/ 481100 w 4088294"/>
                  <a:gd name="connsiteY9" fmla="*/ 3716524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26795 w 4088294"/>
                  <a:gd name="connsiteY8" fmla="*/ 3313220 h 3842657"/>
                  <a:gd name="connsiteX9" fmla="*/ 481100 w 4088294"/>
                  <a:gd name="connsiteY9" fmla="*/ 3716524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26795 w 4088294"/>
                  <a:gd name="connsiteY8" fmla="*/ 3313220 h 3842657"/>
                  <a:gd name="connsiteX9" fmla="*/ 570552 w 4088294"/>
                  <a:gd name="connsiteY9" fmla="*/ 3706585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26795 w 4088294"/>
                  <a:gd name="connsiteY8" fmla="*/ 3313220 h 3842657"/>
                  <a:gd name="connsiteX9" fmla="*/ 570552 w 4088294"/>
                  <a:gd name="connsiteY9" fmla="*/ 3706585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26795 w 4088294"/>
                  <a:gd name="connsiteY8" fmla="*/ 3313220 h 3842657"/>
                  <a:gd name="connsiteX9" fmla="*/ 570552 w 4088294"/>
                  <a:gd name="connsiteY9" fmla="*/ 3706585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22778"/>
                  <a:gd name="connsiteX1" fmla="*/ 833466 w 4088294"/>
                  <a:gd name="connsiteY1" fmla="*/ 783771 h 3822778"/>
                  <a:gd name="connsiteX2" fmla="*/ 828023 w 4088294"/>
                  <a:gd name="connsiteY2" fmla="*/ 1159328 h 3822778"/>
                  <a:gd name="connsiteX3" fmla="*/ 653852 w 4088294"/>
                  <a:gd name="connsiteY3" fmla="*/ 1632857 h 3822778"/>
                  <a:gd name="connsiteX4" fmla="*/ 534109 w 4088294"/>
                  <a:gd name="connsiteY4" fmla="*/ 1883228 h 3822778"/>
                  <a:gd name="connsiteX5" fmla="*/ 131338 w 4088294"/>
                  <a:gd name="connsiteY5" fmla="*/ 2128157 h 3822778"/>
                  <a:gd name="connsiteX6" fmla="*/ 0 w 4088294"/>
                  <a:gd name="connsiteY6" fmla="*/ 2457095 h 3822778"/>
                  <a:gd name="connsiteX7" fmla="*/ 107909 w 4088294"/>
                  <a:gd name="connsiteY7" fmla="*/ 3045160 h 3822778"/>
                  <a:gd name="connsiteX8" fmla="*/ 426795 w 4088294"/>
                  <a:gd name="connsiteY8" fmla="*/ 3313220 h 3822778"/>
                  <a:gd name="connsiteX9" fmla="*/ 570552 w 4088294"/>
                  <a:gd name="connsiteY9" fmla="*/ 3706585 h 3822778"/>
                  <a:gd name="connsiteX10" fmla="*/ 1273626 w 4088294"/>
                  <a:gd name="connsiteY10" fmla="*/ 3822778 h 3822778"/>
                  <a:gd name="connsiteX11" fmla="*/ 2183294 w 4088294"/>
                  <a:gd name="connsiteY11" fmla="*/ 3804557 h 3822778"/>
                  <a:gd name="connsiteX12" fmla="*/ 2820108 w 4088294"/>
                  <a:gd name="connsiteY12" fmla="*/ 3815443 h 3822778"/>
                  <a:gd name="connsiteX13" fmla="*/ 3326296 w 4088294"/>
                  <a:gd name="connsiteY13" fmla="*/ 3608614 h 3822778"/>
                  <a:gd name="connsiteX14" fmla="*/ 3538565 w 4088294"/>
                  <a:gd name="connsiteY14" fmla="*/ 2748642 h 3822778"/>
                  <a:gd name="connsiteX15" fmla="*/ 3511352 w 4088294"/>
                  <a:gd name="connsiteY15" fmla="*/ 1981200 h 3822778"/>
                  <a:gd name="connsiteX16" fmla="*/ 3685523 w 4088294"/>
                  <a:gd name="connsiteY16" fmla="*/ 1768928 h 3822778"/>
                  <a:gd name="connsiteX17" fmla="*/ 4061081 w 4088294"/>
                  <a:gd name="connsiteY17" fmla="*/ 1469571 h 3822778"/>
                  <a:gd name="connsiteX18" fmla="*/ 4088294 w 4088294"/>
                  <a:gd name="connsiteY18" fmla="*/ 1104899 h 3822778"/>
                  <a:gd name="connsiteX19" fmla="*/ 4050194 w 4088294"/>
                  <a:gd name="connsiteY19" fmla="*/ 762000 h 3822778"/>
                  <a:gd name="connsiteX20" fmla="*/ 3816152 w 4088294"/>
                  <a:gd name="connsiteY20" fmla="*/ 299356 h 3822778"/>
                  <a:gd name="connsiteX21" fmla="*/ 3348066 w 4088294"/>
                  <a:gd name="connsiteY21" fmla="*/ 130629 h 3822778"/>
                  <a:gd name="connsiteX22" fmla="*/ 2765680 w 4088294"/>
                  <a:gd name="connsiteY22" fmla="*/ 125186 h 3822778"/>
                  <a:gd name="connsiteX23" fmla="*/ 2373795 w 4088294"/>
                  <a:gd name="connsiteY23" fmla="*/ 348342 h 3822778"/>
                  <a:gd name="connsiteX24" fmla="*/ 2139752 w 4088294"/>
                  <a:gd name="connsiteY24" fmla="*/ 533400 h 3822778"/>
                  <a:gd name="connsiteX25" fmla="*/ 1905709 w 4088294"/>
                  <a:gd name="connsiteY25" fmla="*/ 119743 h 3822778"/>
                  <a:gd name="connsiteX26" fmla="*/ 1486609 w 4088294"/>
                  <a:gd name="connsiteY26" fmla="*/ 0 h 3822778"/>
                  <a:gd name="connsiteX27" fmla="*/ 1209023 w 4088294"/>
                  <a:gd name="connsiteY27" fmla="*/ 65314 h 3822778"/>
                  <a:gd name="connsiteX28" fmla="*/ 1225352 w 4088294"/>
                  <a:gd name="connsiteY28" fmla="*/ 114300 h 3822778"/>
                  <a:gd name="connsiteX29" fmla="*/ 1089280 w 4088294"/>
                  <a:gd name="connsiteY29" fmla="*/ 228600 h 3822778"/>
                  <a:gd name="connsiteX30" fmla="*/ 800809 w 4088294"/>
                  <a:gd name="connsiteY30" fmla="*/ 179614 h 3822778"/>
                  <a:gd name="connsiteX31" fmla="*/ 675623 w 4088294"/>
                  <a:gd name="connsiteY31" fmla="*/ 353786 h 3822778"/>
                  <a:gd name="connsiteX0" fmla="*/ 675623 w 4088294"/>
                  <a:gd name="connsiteY0" fmla="*/ 353786 h 3822778"/>
                  <a:gd name="connsiteX1" fmla="*/ 833466 w 4088294"/>
                  <a:gd name="connsiteY1" fmla="*/ 783771 h 3822778"/>
                  <a:gd name="connsiteX2" fmla="*/ 828023 w 4088294"/>
                  <a:gd name="connsiteY2" fmla="*/ 1159328 h 3822778"/>
                  <a:gd name="connsiteX3" fmla="*/ 653852 w 4088294"/>
                  <a:gd name="connsiteY3" fmla="*/ 1632857 h 3822778"/>
                  <a:gd name="connsiteX4" fmla="*/ 534109 w 4088294"/>
                  <a:gd name="connsiteY4" fmla="*/ 1883228 h 3822778"/>
                  <a:gd name="connsiteX5" fmla="*/ 131338 w 4088294"/>
                  <a:gd name="connsiteY5" fmla="*/ 2128157 h 3822778"/>
                  <a:gd name="connsiteX6" fmla="*/ 0 w 4088294"/>
                  <a:gd name="connsiteY6" fmla="*/ 2457095 h 3822778"/>
                  <a:gd name="connsiteX7" fmla="*/ 107909 w 4088294"/>
                  <a:gd name="connsiteY7" fmla="*/ 3045160 h 3822778"/>
                  <a:gd name="connsiteX8" fmla="*/ 426795 w 4088294"/>
                  <a:gd name="connsiteY8" fmla="*/ 3313220 h 3822778"/>
                  <a:gd name="connsiteX9" fmla="*/ 570552 w 4088294"/>
                  <a:gd name="connsiteY9" fmla="*/ 3706585 h 3822778"/>
                  <a:gd name="connsiteX10" fmla="*/ 1273626 w 4088294"/>
                  <a:gd name="connsiteY10" fmla="*/ 3822778 h 3822778"/>
                  <a:gd name="connsiteX11" fmla="*/ 2019299 w 4088294"/>
                  <a:gd name="connsiteY11" fmla="*/ 3779710 h 3822778"/>
                  <a:gd name="connsiteX12" fmla="*/ 2820108 w 4088294"/>
                  <a:gd name="connsiteY12" fmla="*/ 3815443 h 3822778"/>
                  <a:gd name="connsiteX13" fmla="*/ 3326296 w 4088294"/>
                  <a:gd name="connsiteY13" fmla="*/ 3608614 h 3822778"/>
                  <a:gd name="connsiteX14" fmla="*/ 3538565 w 4088294"/>
                  <a:gd name="connsiteY14" fmla="*/ 2748642 h 3822778"/>
                  <a:gd name="connsiteX15" fmla="*/ 3511352 w 4088294"/>
                  <a:gd name="connsiteY15" fmla="*/ 1981200 h 3822778"/>
                  <a:gd name="connsiteX16" fmla="*/ 3685523 w 4088294"/>
                  <a:gd name="connsiteY16" fmla="*/ 1768928 h 3822778"/>
                  <a:gd name="connsiteX17" fmla="*/ 4061081 w 4088294"/>
                  <a:gd name="connsiteY17" fmla="*/ 1469571 h 3822778"/>
                  <a:gd name="connsiteX18" fmla="*/ 4088294 w 4088294"/>
                  <a:gd name="connsiteY18" fmla="*/ 1104899 h 3822778"/>
                  <a:gd name="connsiteX19" fmla="*/ 4050194 w 4088294"/>
                  <a:gd name="connsiteY19" fmla="*/ 762000 h 3822778"/>
                  <a:gd name="connsiteX20" fmla="*/ 3816152 w 4088294"/>
                  <a:gd name="connsiteY20" fmla="*/ 299356 h 3822778"/>
                  <a:gd name="connsiteX21" fmla="*/ 3348066 w 4088294"/>
                  <a:gd name="connsiteY21" fmla="*/ 130629 h 3822778"/>
                  <a:gd name="connsiteX22" fmla="*/ 2765680 w 4088294"/>
                  <a:gd name="connsiteY22" fmla="*/ 125186 h 3822778"/>
                  <a:gd name="connsiteX23" fmla="*/ 2373795 w 4088294"/>
                  <a:gd name="connsiteY23" fmla="*/ 348342 h 3822778"/>
                  <a:gd name="connsiteX24" fmla="*/ 2139752 w 4088294"/>
                  <a:gd name="connsiteY24" fmla="*/ 533400 h 3822778"/>
                  <a:gd name="connsiteX25" fmla="*/ 1905709 w 4088294"/>
                  <a:gd name="connsiteY25" fmla="*/ 119743 h 3822778"/>
                  <a:gd name="connsiteX26" fmla="*/ 1486609 w 4088294"/>
                  <a:gd name="connsiteY26" fmla="*/ 0 h 3822778"/>
                  <a:gd name="connsiteX27" fmla="*/ 1209023 w 4088294"/>
                  <a:gd name="connsiteY27" fmla="*/ 65314 h 3822778"/>
                  <a:gd name="connsiteX28" fmla="*/ 1225352 w 4088294"/>
                  <a:gd name="connsiteY28" fmla="*/ 114300 h 3822778"/>
                  <a:gd name="connsiteX29" fmla="*/ 1089280 w 4088294"/>
                  <a:gd name="connsiteY29" fmla="*/ 228600 h 3822778"/>
                  <a:gd name="connsiteX30" fmla="*/ 800809 w 4088294"/>
                  <a:gd name="connsiteY30" fmla="*/ 179614 h 3822778"/>
                  <a:gd name="connsiteX31" fmla="*/ 675623 w 4088294"/>
                  <a:gd name="connsiteY31" fmla="*/ 353786 h 3822778"/>
                  <a:gd name="connsiteX0" fmla="*/ 675623 w 4088294"/>
                  <a:gd name="connsiteY0" fmla="*/ 353786 h 3830535"/>
                  <a:gd name="connsiteX1" fmla="*/ 833466 w 4088294"/>
                  <a:gd name="connsiteY1" fmla="*/ 783771 h 3830535"/>
                  <a:gd name="connsiteX2" fmla="*/ 828023 w 4088294"/>
                  <a:gd name="connsiteY2" fmla="*/ 1159328 h 3830535"/>
                  <a:gd name="connsiteX3" fmla="*/ 653852 w 4088294"/>
                  <a:gd name="connsiteY3" fmla="*/ 1632857 h 3830535"/>
                  <a:gd name="connsiteX4" fmla="*/ 534109 w 4088294"/>
                  <a:gd name="connsiteY4" fmla="*/ 1883228 h 3830535"/>
                  <a:gd name="connsiteX5" fmla="*/ 131338 w 4088294"/>
                  <a:gd name="connsiteY5" fmla="*/ 2128157 h 3830535"/>
                  <a:gd name="connsiteX6" fmla="*/ 0 w 4088294"/>
                  <a:gd name="connsiteY6" fmla="*/ 2457095 h 3830535"/>
                  <a:gd name="connsiteX7" fmla="*/ 107909 w 4088294"/>
                  <a:gd name="connsiteY7" fmla="*/ 3045160 h 3830535"/>
                  <a:gd name="connsiteX8" fmla="*/ 426795 w 4088294"/>
                  <a:gd name="connsiteY8" fmla="*/ 3313220 h 3830535"/>
                  <a:gd name="connsiteX9" fmla="*/ 570552 w 4088294"/>
                  <a:gd name="connsiteY9" fmla="*/ 3706585 h 3830535"/>
                  <a:gd name="connsiteX10" fmla="*/ 1273626 w 4088294"/>
                  <a:gd name="connsiteY10" fmla="*/ 3822778 h 3830535"/>
                  <a:gd name="connsiteX11" fmla="*/ 2019299 w 4088294"/>
                  <a:gd name="connsiteY11" fmla="*/ 3779710 h 3830535"/>
                  <a:gd name="connsiteX12" fmla="*/ 2820108 w 4088294"/>
                  <a:gd name="connsiteY12" fmla="*/ 3815443 h 3830535"/>
                  <a:gd name="connsiteX13" fmla="*/ 3326296 w 4088294"/>
                  <a:gd name="connsiteY13" fmla="*/ 3608614 h 3830535"/>
                  <a:gd name="connsiteX14" fmla="*/ 3538565 w 4088294"/>
                  <a:gd name="connsiteY14" fmla="*/ 2748642 h 3830535"/>
                  <a:gd name="connsiteX15" fmla="*/ 3511352 w 4088294"/>
                  <a:gd name="connsiteY15" fmla="*/ 1981200 h 3830535"/>
                  <a:gd name="connsiteX16" fmla="*/ 3685523 w 4088294"/>
                  <a:gd name="connsiteY16" fmla="*/ 1768928 h 3830535"/>
                  <a:gd name="connsiteX17" fmla="*/ 4061081 w 4088294"/>
                  <a:gd name="connsiteY17" fmla="*/ 1469571 h 3830535"/>
                  <a:gd name="connsiteX18" fmla="*/ 4088294 w 4088294"/>
                  <a:gd name="connsiteY18" fmla="*/ 1104899 h 3830535"/>
                  <a:gd name="connsiteX19" fmla="*/ 4050194 w 4088294"/>
                  <a:gd name="connsiteY19" fmla="*/ 762000 h 3830535"/>
                  <a:gd name="connsiteX20" fmla="*/ 3816152 w 4088294"/>
                  <a:gd name="connsiteY20" fmla="*/ 299356 h 3830535"/>
                  <a:gd name="connsiteX21" fmla="*/ 3348066 w 4088294"/>
                  <a:gd name="connsiteY21" fmla="*/ 130629 h 3830535"/>
                  <a:gd name="connsiteX22" fmla="*/ 2765680 w 4088294"/>
                  <a:gd name="connsiteY22" fmla="*/ 125186 h 3830535"/>
                  <a:gd name="connsiteX23" fmla="*/ 2373795 w 4088294"/>
                  <a:gd name="connsiteY23" fmla="*/ 348342 h 3830535"/>
                  <a:gd name="connsiteX24" fmla="*/ 2139752 w 4088294"/>
                  <a:gd name="connsiteY24" fmla="*/ 533400 h 3830535"/>
                  <a:gd name="connsiteX25" fmla="*/ 1905709 w 4088294"/>
                  <a:gd name="connsiteY25" fmla="*/ 119743 h 3830535"/>
                  <a:gd name="connsiteX26" fmla="*/ 1486609 w 4088294"/>
                  <a:gd name="connsiteY26" fmla="*/ 0 h 3830535"/>
                  <a:gd name="connsiteX27" fmla="*/ 1209023 w 4088294"/>
                  <a:gd name="connsiteY27" fmla="*/ 65314 h 3830535"/>
                  <a:gd name="connsiteX28" fmla="*/ 1225352 w 4088294"/>
                  <a:gd name="connsiteY28" fmla="*/ 114300 h 3830535"/>
                  <a:gd name="connsiteX29" fmla="*/ 1089280 w 4088294"/>
                  <a:gd name="connsiteY29" fmla="*/ 228600 h 3830535"/>
                  <a:gd name="connsiteX30" fmla="*/ 800809 w 4088294"/>
                  <a:gd name="connsiteY30" fmla="*/ 179614 h 3830535"/>
                  <a:gd name="connsiteX31" fmla="*/ 675623 w 4088294"/>
                  <a:gd name="connsiteY31" fmla="*/ 353786 h 383053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326296 w 4088294"/>
                  <a:gd name="connsiteY13" fmla="*/ 3608614 h 3827095"/>
                  <a:gd name="connsiteX14" fmla="*/ 3538565 w 4088294"/>
                  <a:gd name="connsiteY14" fmla="*/ 2748642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326296 w 4088294"/>
                  <a:gd name="connsiteY13" fmla="*/ 3608614 h 3827095"/>
                  <a:gd name="connsiteX14" fmla="*/ 3538565 w 4088294"/>
                  <a:gd name="connsiteY14" fmla="*/ 2748642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38565 w 4088294"/>
                  <a:gd name="connsiteY14" fmla="*/ 2748642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38565 w 4088294"/>
                  <a:gd name="connsiteY14" fmla="*/ 2748642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33596 w 4088294"/>
                  <a:gd name="connsiteY14" fmla="*/ 2763550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33596 w 4088294"/>
                  <a:gd name="connsiteY14" fmla="*/ 2763550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01040 w 4088294"/>
                  <a:gd name="connsiteY16" fmla="*/ 1758989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01040 w 4088294"/>
                  <a:gd name="connsiteY16" fmla="*/ 1758989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137569"/>
                  <a:gd name="connsiteY0" fmla="*/ 353786 h 3827095"/>
                  <a:gd name="connsiteX1" fmla="*/ 833466 w 4137569"/>
                  <a:gd name="connsiteY1" fmla="*/ 783771 h 3827095"/>
                  <a:gd name="connsiteX2" fmla="*/ 828023 w 4137569"/>
                  <a:gd name="connsiteY2" fmla="*/ 1159328 h 3827095"/>
                  <a:gd name="connsiteX3" fmla="*/ 653852 w 4137569"/>
                  <a:gd name="connsiteY3" fmla="*/ 1632857 h 3827095"/>
                  <a:gd name="connsiteX4" fmla="*/ 534109 w 4137569"/>
                  <a:gd name="connsiteY4" fmla="*/ 1883228 h 3827095"/>
                  <a:gd name="connsiteX5" fmla="*/ 131338 w 4137569"/>
                  <a:gd name="connsiteY5" fmla="*/ 2128157 h 3827095"/>
                  <a:gd name="connsiteX6" fmla="*/ 0 w 4137569"/>
                  <a:gd name="connsiteY6" fmla="*/ 2457095 h 3827095"/>
                  <a:gd name="connsiteX7" fmla="*/ 107909 w 4137569"/>
                  <a:gd name="connsiteY7" fmla="*/ 3045160 h 3827095"/>
                  <a:gd name="connsiteX8" fmla="*/ 426795 w 4137569"/>
                  <a:gd name="connsiteY8" fmla="*/ 3313220 h 3827095"/>
                  <a:gd name="connsiteX9" fmla="*/ 570552 w 4137569"/>
                  <a:gd name="connsiteY9" fmla="*/ 3706585 h 3827095"/>
                  <a:gd name="connsiteX10" fmla="*/ 1273626 w 4137569"/>
                  <a:gd name="connsiteY10" fmla="*/ 3822778 h 3827095"/>
                  <a:gd name="connsiteX11" fmla="*/ 2019299 w 4137569"/>
                  <a:gd name="connsiteY11" fmla="*/ 3779710 h 3827095"/>
                  <a:gd name="connsiteX12" fmla="*/ 2785321 w 4137569"/>
                  <a:gd name="connsiteY12" fmla="*/ 3805504 h 3827095"/>
                  <a:gd name="connsiteX13" fmla="*/ 3281570 w 4137569"/>
                  <a:gd name="connsiteY13" fmla="*/ 3558918 h 3827095"/>
                  <a:gd name="connsiteX14" fmla="*/ 3454083 w 4137569"/>
                  <a:gd name="connsiteY14" fmla="*/ 2788398 h 3827095"/>
                  <a:gd name="connsiteX15" fmla="*/ 3516322 w 4137569"/>
                  <a:gd name="connsiteY15" fmla="*/ 2105439 h 3827095"/>
                  <a:gd name="connsiteX16" fmla="*/ 3601040 w 4137569"/>
                  <a:gd name="connsiteY16" fmla="*/ 1758989 h 3827095"/>
                  <a:gd name="connsiteX17" fmla="*/ 4061081 w 4137569"/>
                  <a:gd name="connsiteY17" fmla="*/ 1469571 h 3827095"/>
                  <a:gd name="connsiteX18" fmla="*/ 4088294 w 4137569"/>
                  <a:gd name="connsiteY18" fmla="*/ 1104899 h 3827095"/>
                  <a:gd name="connsiteX19" fmla="*/ 4050194 w 4137569"/>
                  <a:gd name="connsiteY19" fmla="*/ 762000 h 3827095"/>
                  <a:gd name="connsiteX20" fmla="*/ 3816152 w 4137569"/>
                  <a:gd name="connsiteY20" fmla="*/ 299356 h 3827095"/>
                  <a:gd name="connsiteX21" fmla="*/ 3348066 w 4137569"/>
                  <a:gd name="connsiteY21" fmla="*/ 130629 h 3827095"/>
                  <a:gd name="connsiteX22" fmla="*/ 2765680 w 4137569"/>
                  <a:gd name="connsiteY22" fmla="*/ 125186 h 3827095"/>
                  <a:gd name="connsiteX23" fmla="*/ 2373795 w 4137569"/>
                  <a:gd name="connsiteY23" fmla="*/ 348342 h 3827095"/>
                  <a:gd name="connsiteX24" fmla="*/ 2139752 w 4137569"/>
                  <a:gd name="connsiteY24" fmla="*/ 533400 h 3827095"/>
                  <a:gd name="connsiteX25" fmla="*/ 1905709 w 4137569"/>
                  <a:gd name="connsiteY25" fmla="*/ 119743 h 3827095"/>
                  <a:gd name="connsiteX26" fmla="*/ 1486609 w 4137569"/>
                  <a:gd name="connsiteY26" fmla="*/ 0 h 3827095"/>
                  <a:gd name="connsiteX27" fmla="*/ 1209023 w 4137569"/>
                  <a:gd name="connsiteY27" fmla="*/ 65314 h 3827095"/>
                  <a:gd name="connsiteX28" fmla="*/ 1225352 w 4137569"/>
                  <a:gd name="connsiteY28" fmla="*/ 114300 h 3827095"/>
                  <a:gd name="connsiteX29" fmla="*/ 1089280 w 4137569"/>
                  <a:gd name="connsiteY29" fmla="*/ 228600 h 3827095"/>
                  <a:gd name="connsiteX30" fmla="*/ 800809 w 4137569"/>
                  <a:gd name="connsiteY30" fmla="*/ 179614 h 3827095"/>
                  <a:gd name="connsiteX31" fmla="*/ 675623 w 4137569"/>
                  <a:gd name="connsiteY31" fmla="*/ 353786 h 3827095"/>
                  <a:gd name="connsiteX0" fmla="*/ 675623 w 4092205"/>
                  <a:gd name="connsiteY0" fmla="*/ 353786 h 3827095"/>
                  <a:gd name="connsiteX1" fmla="*/ 833466 w 4092205"/>
                  <a:gd name="connsiteY1" fmla="*/ 783771 h 3827095"/>
                  <a:gd name="connsiteX2" fmla="*/ 828023 w 4092205"/>
                  <a:gd name="connsiteY2" fmla="*/ 1159328 h 3827095"/>
                  <a:gd name="connsiteX3" fmla="*/ 653852 w 4092205"/>
                  <a:gd name="connsiteY3" fmla="*/ 1632857 h 3827095"/>
                  <a:gd name="connsiteX4" fmla="*/ 534109 w 4092205"/>
                  <a:gd name="connsiteY4" fmla="*/ 1883228 h 3827095"/>
                  <a:gd name="connsiteX5" fmla="*/ 131338 w 4092205"/>
                  <a:gd name="connsiteY5" fmla="*/ 2128157 h 3827095"/>
                  <a:gd name="connsiteX6" fmla="*/ 0 w 4092205"/>
                  <a:gd name="connsiteY6" fmla="*/ 2457095 h 3827095"/>
                  <a:gd name="connsiteX7" fmla="*/ 107909 w 4092205"/>
                  <a:gd name="connsiteY7" fmla="*/ 3045160 h 3827095"/>
                  <a:gd name="connsiteX8" fmla="*/ 426795 w 4092205"/>
                  <a:gd name="connsiteY8" fmla="*/ 3313220 h 3827095"/>
                  <a:gd name="connsiteX9" fmla="*/ 570552 w 4092205"/>
                  <a:gd name="connsiteY9" fmla="*/ 3706585 h 3827095"/>
                  <a:gd name="connsiteX10" fmla="*/ 1273626 w 4092205"/>
                  <a:gd name="connsiteY10" fmla="*/ 3822778 h 3827095"/>
                  <a:gd name="connsiteX11" fmla="*/ 2019299 w 4092205"/>
                  <a:gd name="connsiteY11" fmla="*/ 3779710 h 3827095"/>
                  <a:gd name="connsiteX12" fmla="*/ 2785321 w 4092205"/>
                  <a:gd name="connsiteY12" fmla="*/ 3805504 h 3827095"/>
                  <a:gd name="connsiteX13" fmla="*/ 3281570 w 4092205"/>
                  <a:gd name="connsiteY13" fmla="*/ 3558918 h 3827095"/>
                  <a:gd name="connsiteX14" fmla="*/ 3454083 w 4092205"/>
                  <a:gd name="connsiteY14" fmla="*/ 2788398 h 3827095"/>
                  <a:gd name="connsiteX15" fmla="*/ 3516322 w 4092205"/>
                  <a:gd name="connsiteY15" fmla="*/ 2105439 h 3827095"/>
                  <a:gd name="connsiteX16" fmla="*/ 3601040 w 4092205"/>
                  <a:gd name="connsiteY16" fmla="*/ 1758989 h 3827095"/>
                  <a:gd name="connsiteX17" fmla="*/ 4061081 w 4092205"/>
                  <a:gd name="connsiteY17" fmla="*/ 1469571 h 3827095"/>
                  <a:gd name="connsiteX18" fmla="*/ 4088294 w 4092205"/>
                  <a:gd name="connsiteY18" fmla="*/ 1104899 h 3827095"/>
                  <a:gd name="connsiteX19" fmla="*/ 4050194 w 4092205"/>
                  <a:gd name="connsiteY19" fmla="*/ 762000 h 3827095"/>
                  <a:gd name="connsiteX20" fmla="*/ 3816152 w 4092205"/>
                  <a:gd name="connsiteY20" fmla="*/ 299356 h 3827095"/>
                  <a:gd name="connsiteX21" fmla="*/ 3348066 w 4092205"/>
                  <a:gd name="connsiteY21" fmla="*/ 130629 h 3827095"/>
                  <a:gd name="connsiteX22" fmla="*/ 2765680 w 4092205"/>
                  <a:gd name="connsiteY22" fmla="*/ 125186 h 3827095"/>
                  <a:gd name="connsiteX23" fmla="*/ 2373795 w 4092205"/>
                  <a:gd name="connsiteY23" fmla="*/ 348342 h 3827095"/>
                  <a:gd name="connsiteX24" fmla="*/ 2139752 w 4092205"/>
                  <a:gd name="connsiteY24" fmla="*/ 533400 h 3827095"/>
                  <a:gd name="connsiteX25" fmla="*/ 1905709 w 4092205"/>
                  <a:gd name="connsiteY25" fmla="*/ 119743 h 3827095"/>
                  <a:gd name="connsiteX26" fmla="*/ 1486609 w 4092205"/>
                  <a:gd name="connsiteY26" fmla="*/ 0 h 3827095"/>
                  <a:gd name="connsiteX27" fmla="*/ 1209023 w 4092205"/>
                  <a:gd name="connsiteY27" fmla="*/ 65314 h 3827095"/>
                  <a:gd name="connsiteX28" fmla="*/ 1225352 w 4092205"/>
                  <a:gd name="connsiteY28" fmla="*/ 114300 h 3827095"/>
                  <a:gd name="connsiteX29" fmla="*/ 1089280 w 4092205"/>
                  <a:gd name="connsiteY29" fmla="*/ 228600 h 3827095"/>
                  <a:gd name="connsiteX30" fmla="*/ 800809 w 4092205"/>
                  <a:gd name="connsiteY30" fmla="*/ 179614 h 3827095"/>
                  <a:gd name="connsiteX31" fmla="*/ 675623 w 4092205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209023 w 4088440"/>
                  <a:gd name="connsiteY27" fmla="*/ 65314 h 3827095"/>
                  <a:gd name="connsiteX28" fmla="*/ 1225352 w 4088440"/>
                  <a:gd name="connsiteY28" fmla="*/ 114300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209023 w 4088440"/>
                  <a:gd name="connsiteY27" fmla="*/ 65314 h 3827095"/>
                  <a:gd name="connsiteX28" fmla="*/ 1225352 w 4088440"/>
                  <a:gd name="connsiteY28" fmla="*/ 114300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392897 w 4088440"/>
                  <a:gd name="connsiteY27" fmla="*/ 65314 h 3827095"/>
                  <a:gd name="connsiteX28" fmla="*/ 1225352 w 4088440"/>
                  <a:gd name="connsiteY28" fmla="*/ 114300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392897 w 4088440"/>
                  <a:gd name="connsiteY27" fmla="*/ 65314 h 3827095"/>
                  <a:gd name="connsiteX28" fmla="*/ 1304865 w 4088440"/>
                  <a:gd name="connsiteY28" fmla="*/ 273326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392897 w 4088440"/>
                  <a:gd name="connsiteY27" fmla="*/ 65314 h 3827095"/>
                  <a:gd name="connsiteX28" fmla="*/ 1245231 w 4088440"/>
                  <a:gd name="connsiteY28" fmla="*/ 223630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5169 h 3828478"/>
                  <a:gd name="connsiteX1" fmla="*/ 833466 w 4088440"/>
                  <a:gd name="connsiteY1" fmla="*/ 785154 h 3828478"/>
                  <a:gd name="connsiteX2" fmla="*/ 828023 w 4088440"/>
                  <a:gd name="connsiteY2" fmla="*/ 1160711 h 3828478"/>
                  <a:gd name="connsiteX3" fmla="*/ 653852 w 4088440"/>
                  <a:gd name="connsiteY3" fmla="*/ 1634240 h 3828478"/>
                  <a:gd name="connsiteX4" fmla="*/ 534109 w 4088440"/>
                  <a:gd name="connsiteY4" fmla="*/ 1884611 h 3828478"/>
                  <a:gd name="connsiteX5" fmla="*/ 131338 w 4088440"/>
                  <a:gd name="connsiteY5" fmla="*/ 2129540 h 3828478"/>
                  <a:gd name="connsiteX6" fmla="*/ 0 w 4088440"/>
                  <a:gd name="connsiteY6" fmla="*/ 2458478 h 3828478"/>
                  <a:gd name="connsiteX7" fmla="*/ 107909 w 4088440"/>
                  <a:gd name="connsiteY7" fmla="*/ 3046543 h 3828478"/>
                  <a:gd name="connsiteX8" fmla="*/ 426795 w 4088440"/>
                  <a:gd name="connsiteY8" fmla="*/ 3314603 h 3828478"/>
                  <a:gd name="connsiteX9" fmla="*/ 570552 w 4088440"/>
                  <a:gd name="connsiteY9" fmla="*/ 3707968 h 3828478"/>
                  <a:gd name="connsiteX10" fmla="*/ 1273626 w 4088440"/>
                  <a:gd name="connsiteY10" fmla="*/ 3824161 h 3828478"/>
                  <a:gd name="connsiteX11" fmla="*/ 2019299 w 4088440"/>
                  <a:gd name="connsiteY11" fmla="*/ 3781093 h 3828478"/>
                  <a:gd name="connsiteX12" fmla="*/ 2785321 w 4088440"/>
                  <a:gd name="connsiteY12" fmla="*/ 3806887 h 3828478"/>
                  <a:gd name="connsiteX13" fmla="*/ 3281570 w 4088440"/>
                  <a:gd name="connsiteY13" fmla="*/ 3560301 h 3828478"/>
                  <a:gd name="connsiteX14" fmla="*/ 3454083 w 4088440"/>
                  <a:gd name="connsiteY14" fmla="*/ 2789781 h 3828478"/>
                  <a:gd name="connsiteX15" fmla="*/ 3516322 w 4088440"/>
                  <a:gd name="connsiteY15" fmla="*/ 2106822 h 3828478"/>
                  <a:gd name="connsiteX16" fmla="*/ 3601040 w 4088440"/>
                  <a:gd name="connsiteY16" fmla="*/ 1760372 h 3828478"/>
                  <a:gd name="connsiteX17" fmla="*/ 4031264 w 4088440"/>
                  <a:gd name="connsiteY17" fmla="*/ 1461015 h 3828478"/>
                  <a:gd name="connsiteX18" fmla="*/ 4088294 w 4088440"/>
                  <a:gd name="connsiteY18" fmla="*/ 1106282 h 3828478"/>
                  <a:gd name="connsiteX19" fmla="*/ 4050194 w 4088440"/>
                  <a:gd name="connsiteY19" fmla="*/ 763383 h 3828478"/>
                  <a:gd name="connsiteX20" fmla="*/ 3816152 w 4088440"/>
                  <a:gd name="connsiteY20" fmla="*/ 300739 h 3828478"/>
                  <a:gd name="connsiteX21" fmla="*/ 3348066 w 4088440"/>
                  <a:gd name="connsiteY21" fmla="*/ 132012 h 3828478"/>
                  <a:gd name="connsiteX22" fmla="*/ 2765680 w 4088440"/>
                  <a:gd name="connsiteY22" fmla="*/ 126569 h 3828478"/>
                  <a:gd name="connsiteX23" fmla="*/ 2373795 w 4088440"/>
                  <a:gd name="connsiteY23" fmla="*/ 349725 h 3828478"/>
                  <a:gd name="connsiteX24" fmla="*/ 2139752 w 4088440"/>
                  <a:gd name="connsiteY24" fmla="*/ 534783 h 3828478"/>
                  <a:gd name="connsiteX25" fmla="*/ 1905709 w 4088440"/>
                  <a:gd name="connsiteY25" fmla="*/ 121126 h 3828478"/>
                  <a:gd name="connsiteX26" fmla="*/ 1486609 w 4088440"/>
                  <a:gd name="connsiteY26" fmla="*/ 1383 h 3828478"/>
                  <a:gd name="connsiteX27" fmla="*/ 1392897 w 4088440"/>
                  <a:gd name="connsiteY27" fmla="*/ 66697 h 3828478"/>
                  <a:gd name="connsiteX28" fmla="*/ 1245231 w 4088440"/>
                  <a:gd name="connsiteY28" fmla="*/ 225013 h 3828478"/>
                  <a:gd name="connsiteX29" fmla="*/ 1089280 w 4088440"/>
                  <a:gd name="connsiteY29" fmla="*/ 229983 h 3828478"/>
                  <a:gd name="connsiteX30" fmla="*/ 800809 w 4088440"/>
                  <a:gd name="connsiteY30" fmla="*/ 180997 h 3828478"/>
                  <a:gd name="connsiteX31" fmla="*/ 675623 w 4088440"/>
                  <a:gd name="connsiteY31" fmla="*/ 355169 h 3828478"/>
                  <a:gd name="connsiteX0" fmla="*/ 675623 w 4088440"/>
                  <a:gd name="connsiteY0" fmla="*/ 288472 h 3761781"/>
                  <a:gd name="connsiteX1" fmla="*/ 833466 w 4088440"/>
                  <a:gd name="connsiteY1" fmla="*/ 718457 h 3761781"/>
                  <a:gd name="connsiteX2" fmla="*/ 828023 w 4088440"/>
                  <a:gd name="connsiteY2" fmla="*/ 1094014 h 3761781"/>
                  <a:gd name="connsiteX3" fmla="*/ 653852 w 4088440"/>
                  <a:gd name="connsiteY3" fmla="*/ 1567543 h 3761781"/>
                  <a:gd name="connsiteX4" fmla="*/ 534109 w 4088440"/>
                  <a:gd name="connsiteY4" fmla="*/ 1817914 h 3761781"/>
                  <a:gd name="connsiteX5" fmla="*/ 131338 w 4088440"/>
                  <a:gd name="connsiteY5" fmla="*/ 2062843 h 3761781"/>
                  <a:gd name="connsiteX6" fmla="*/ 0 w 4088440"/>
                  <a:gd name="connsiteY6" fmla="*/ 2391781 h 3761781"/>
                  <a:gd name="connsiteX7" fmla="*/ 107909 w 4088440"/>
                  <a:gd name="connsiteY7" fmla="*/ 2979846 h 3761781"/>
                  <a:gd name="connsiteX8" fmla="*/ 426795 w 4088440"/>
                  <a:gd name="connsiteY8" fmla="*/ 3247906 h 3761781"/>
                  <a:gd name="connsiteX9" fmla="*/ 570552 w 4088440"/>
                  <a:gd name="connsiteY9" fmla="*/ 3641271 h 3761781"/>
                  <a:gd name="connsiteX10" fmla="*/ 1273626 w 4088440"/>
                  <a:gd name="connsiteY10" fmla="*/ 3757464 h 3761781"/>
                  <a:gd name="connsiteX11" fmla="*/ 2019299 w 4088440"/>
                  <a:gd name="connsiteY11" fmla="*/ 3714396 h 3761781"/>
                  <a:gd name="connsiteX12" fmla="*/ 2785321 w 4088440"/>
                  <a:gd name="connsiteY12" fmla="*/ 3740190 h 3761781"/>
                  <a:gd name="connsiteX13" fmla="*/ 3281570 w 4088440"/>
                  <a:gd name="connsiteY13" fmla="*/ 3493604 h 3761781"/>
                  <a:gd name="connsiteX14" fmla="*/ 3454083 w 4088440"/>
                  <a:gd name="connsiteY14" fmla="*/ 2723084 h 3761781"/>
                  <a:gd name="connsiteX15" fmla="*/ 3516322 w 4088440"/>
                  <a:gd name="connsiteY15" fmla="*/ 2040125 h 3761781"/>
                  <a:gd name="connsiteX16" fmla="*/ 3601040 w 4088440"/>
                  <a:gd name="connsiteY16" fmla="*/ 1693675 h 3761781"/>
                  <a:gd name="connsiteX17" fmla="*/ 4031264 w 4088440"/>
                  <a:gd name="connsiteY17" fmla="*/ 1394318 h 3761781"/>
                  <a:gd name="connsiteX18" fmla="*/ 4088294 w 4088440"/>
                  <a:gd name="connsiteY18" fmla="*/ 1039585 h 3761781"/>
                  <a:gd name="connsiteX19" fmla="*/ 4050194 w 4088440"/>
                  <a:gd name="connsiteY19" fmla="*/ 696686 h 3761781"/>
                  <a:gd name="connsiteX20" fmla="*/ 3816152 w 4088440"/>
                  <a:gd name="connsiteY20" fmla="*/ 234042 h 3761781"/>
                  <a:gd name="connsiteX21" fmla="*/ 3348066 w 4088440"/>
                  <a:gd name="connsiteY21" fmla="*/ 65315 h 3761781"/>
                  <a:gd name="connsiteX22" fmla="*/ 2765680 w 4088440"/>
                  <a:gd name="connsiteY22" fmla="*/ 59872 h 3761781"/>
                  <a:gd name="connsiteX23" fmla="*/ 2373795 w 4088440"/>
                  <a:gd name="connsiteY23" fmla="*/ 283028 h 3761781"/>
                  <a:gd name="connsiteX24" fmla="*/ 2139752 w 4088440"/>
                  <a:gd name="connsiteY24" fmla="*/ 468086 h 3761781"/>
                  <a:gd name="connsiteX25" fmla="*/ 1905709 w 4088440"/>
                  <a:gd name="connsiteY25" fmla="*/ 54429 h 3761781"/>
                  <a:gd name="connsiteX26" fmla="*/ 1392897 w 4088440"/>
                  <a:gd name="connsiteY26" fmla="*/ 0 h 3761781"/>
                  <a:gd name="connsiteX27" fmla="*/ 1245231 w 4088440"/>
                  <a:gd name="connsiteY27" fmla="*/ 158316 h 3761781"/>
                  <a:gd name="connsiteX28" fmla="*/ 1089280 w 4088440"/>
                  <a:gd name="connsiteY28" fmla="*/ 163286 h 3761781"/>
                  <a:gd name="connsiteX29" fmla="*/ 800809 w 4088440"/>
                  <a:gd name="connsiteY29" fmla="*/ 114300 h 3761781"/>
                  <a:gd name="connsiteX30" fmla="*/ 675623 w 4088440"/>
                  <a:gd name="connsiteY30" fmla="*/ 288472 h 3761781"/>
                  <a:gd name="connsiteX0" fmla="*/ 675623 w 4088440"/>
                  <a:gd name="connsiteY0" fmla="*/ 299460 h 3772769"/>
                  <a:gd name="connsiteX1" fmla="*/ 833466 w 4088440"/>
                  <a:gd name="connsiteY1" fmla="*/ 729445 h 3772769"/>
                  <a:gd name="connsiteX2" fmla="*/ 828023 w 4088440"/>
                  <a:gd name="connsiteY2" fmla="*/ 1105002 h 3772769"/>
                  <a:gd name="connsiteX3" fmla="*/ 653852 w 4088440"/>
                  <a:gd name="connsiteY3" fmla="*/ 1578531 h 3772769"/>
                  <a:gd name="connsiteX4" fmla="*/ 534109 w 4088440"/>
                  <a:gd name="connsiteY4" fmla="*/ 1828902 h 3772769"/>
                  <a:gd name="connsiteX5" fmla="*/ 131338 w 4088440"/>
                  <a:gd name="connsiteY5" fmla="*/ 2073831 h 3772769"/>
                  <a:gd name="connsiteX6" fmla="*/ 0 w 4088440"/>
                  <a:gd name="connsiteY6" fmla="*/ 2402769 h 3772769"/>
                  <a:gd name="connsiteX7" fmla="*/ 107909 w 4088440"/>
                  <a:gd name="connsiteY7" fmla="*/ 2990834 h 3772769"/>
                  <a:gd name="connsiteX8" fmla="*/ 426795 w 4088440"/>
                  <a:gd name="connsiteY8" fmla="*/ 3258894 h 3772769"/>
                  <a:gd name="connsiteX9" fmla="*/ 570552 w 4088440"/>
                  <a:gd name="connsiteY9" fmla="*/ 3652259 h 3772769"/>
                  <a:gd name="connsiteX10" fmla="*/ 1273626 w 4088440"/>
                  <a:gd name="connsiteY10" fmla="*/ 3768452 h 3772769"/>
                  <a:gd name="connsiteX11" fmla="*/ 2019299 w 4088440"/>
                  <a:gd name="connsiteY11" fmla="*/ 3725384 h 3772769"/>
                  <a:gd name="connsiteX12" fmla="*/ 2785321 w 4088440"/>
                  <a:gd name="connsiteY12" fmla="*/ 3751178 h 3772769"/>
                  <a:gd name="connsiteX13" fmla="*/ 3281570 w 4088440"/>
                  <a:gd name="connsiteY13" fmla="*/ 3504592 h 3772769"/>
                  <a:gd name="connsiteX14" fmla="*/ 3454083 w 4088440"/>
                  <a:gd name="connsiteY14" fmla="*/ 2734072 h 3772769"/>
                  <a:gd name="connsiteX15" fmla="*/ 3516322 w 4088440"/>
                  <a:gd name="connsiteY15" fmla="*/ 2051113 h 3772769"/>
                  <a:gd name="connsiteX16" fmla="*/ 3601040 w 4088440"/>
                  <a:gd name="connsiteY16" fmla="*/ 1704663 h 3772769"/>
                  <a:gd name="connsiteX17" fmla="*/ 4031264 w 4088440"/>
                  <a:gd name="connsiteY17" fmla="*/ 1405306 h 3772769"/>
                  <a:gd name="connsiteX18" fmla="*/ 4088294 w 4088440"/>
                  <a:gd name="connsiteY18" fmla="*/ 1050573 h 3772769"/>
                  <a:gd name="connsiteX19" fmla="*/ 4050194 w 4088440"/>
                  <a:gd name="connsiteY19" fmla="*/ 707674 h 3772769"/>
                  <a:gd name="connsiteX20" fmla="*/ 3816152 w 4088440"/>
                  <a:gd name="connsiteY20" fmla="*/ 245030 h 3772769"/>
                  <a:gd name="connsiteX21" fmla="*/ 3348066 w 4088440"/>
                  <a:gd name="connsiteY21" fmla="*/ 76303 h 3772769"/>
                  <a:gd name="connsiteX22" fmla="*/ 2765680 w 4088440"/>
                  <a:gd name="connsiteY22" fmla="*/ 70860 h 3772769"/>
                  <a:gd name="connsiteX23" fmla="*/ 2373795 w 4088440"/>
                  <a:gd name="connsiteY23" fmla="*/ 294016 h 3772769"/>
                  <a:gd name="connsiteX24" fmla="*/ 2139752 w 4088440"/>
                  <a:gd name="connsiteY24" fmla="*/ 479074 h 3772769"/>
                  <a:gd name="connsiteX25" fmla="*/ 1905709 w 4088440"/>
                  <a:gd name="connsiteY25" fmla="*/ 65417 h 3772769"/>
                  <a:gd name="connsiteX26" fmla="*/ 1392897 w 4088440"/>
                  <a:gd name="connsiteY26" fmla="*/ 10988 h 3772769"/>
                  <a:gd name="connsiteX27" fmla="*/ 1245231 w 4088440"/>
                  <a:gd name="connsiteY27" fmla="*/ 169304 h 3772769"/>
                  <a:gd name="connsiteX28" fmla="*/ 1089280 w 4088440"/>
                  <a:gd name="connsiteY28" fmla="*/ 174274 h 3772769"/>
                  <a:gd name="connsiteX29" fmla="*/ 800809 w 4088440"/>
                  <a:gd name="connsiteY29" fmla="*/ 125288 h 3772769"/>
                  <a:gd name="connsiteX30" fmla="*/ 675623 w 4088440"/>
                  <a:gd name="connsiteY30" fmla="*/ 299460 h 3772769"/>
                  <a:gd name="connsiteX0" fmla="*/ 675623 w 4088440"/>
                  <a:gd name="connsiteY0" fmla="*/ 289072 h 3762381"/>
                  <a:gd name="connsiteX1" fmla="*/ 833466 w 4088440"/>
                  <a:gd name="connsiteY1" fmla="*/ 719057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898071 w 4088440"/>
                  <a:gd name="connsiteY1" fmla="*/ 68427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898071 w 4088440"/>
                  <a:gd name="connsiteY1" fmla="*/ 68427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898071 w 4088440"/>
                  <a:gd name="connsiteY1" fmla="*/ 68427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898071 w 4088440"/>
                  <a:gd name="connsiteY1" fmla="*/ 68427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675623 w 4088440"/>
                  <a:gd name="connsiteY29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675623 w 4088440"/>
                  <a:gd name="connsiteY29" fmla="*/ 289072 h 3762381"/>
                  <a:gd name="connsiteX0" fmla="*/ 789923 w 4088440"/>
                  <a:gd name="connsiteY0" fmla="*/ 224468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789923 w 4088440"/>
                  <a:gd name="connsiteY29" fmla="*/ 224468 h 3762381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534109 w 4088440"/>
                  <a:gd name="connsiteY3" fmla="*/ 1825417 h 3769284"/>
                  <a:gd name="connsiteX4" fmla="*/ 131338 w 4088440"/>
                  <a:gd name="connsiteY4" fmla="*/ 2070346 h 3769284"/>
                  <a:gd name="connsiteX5" fmla="*/ 0 w 4088440"/>
                  <a:gd name="connsiteY5" fmla="*/ 2399284 h 3769284"/>
                  <a:gd name="connsiteX6" fmla="*/ 107909 w 4088440"/>
                  <a:gd name="connsiteY6" fmla="*/ 2987349 h 3769284"/>
                  <a:gd name="connsiteX7" fmla="*/ 426795 w 4088440"/>
                  <a:gd name="connsiteY7" fmla="*/ 3255409 h 3769284"/>
                  <a:gd name="connsiteX8" fmla="*/ 570552 w 4088440"/>
                  <a:gd name="connsiteY8" fmla="*/ 3648774 h 3769284"/>
                  <a:gd name="connsiteX9" fmla="*/ 1273626 w 4088440"/>
                  <a:gd name="connsiteY9" fmla="*/ 3764967 h 3769284"/>
                  <a:gd name="connsiteX10" fmla="*/ 2019299 w 4088440"/>
                  <a:gd name="connsiteY10" fmla="*/ 3721899 h 3769284"/>
                  <a:gd name="connsiteX11" fmla="*/ 2785321 w 4088440"/>
                  <a:gd name="connsiteY11" fmla="*/ 3747693 h 3769284"/>
                  <a:gd name="connsiteX12" fmla="*/ 3281570 w 4088440"/>
                  <a:gd name="connsiteY12" fmla="*/ 3501107 h 3769284"/>
                  <a:gd name="connsiteX13" fmla="*/ 3454083 w 4088440"/>
                  <a:gd name="connsiteY13" fmla="*/ 2730587 h 3769284"/>
                  <a:gd name="connsiteX14" fmla="*/ 3516322 w 4088440"/>
                  <a:gd name="connsiteY14" fmla="*/ 2047628 h 3769284"/>
                  <a:gd name="connsiteX15" fmla="*/ 3601040 w 4088440"/>
                  <a:gd name="connsiteY15" fmla="*/ 1701178 h 3769284"/>
                  <a:gd name="connsiteX16" fmla="*/ 4031264 w 4088440"/>
                  <a:gd name="connsiteY16" fmla="*/ 1401821 h 3769284"/>
                  <a:gd name="connsiteX17" fmla="*/ 4088294 w 4088440"/>
                  <a:gd name="connsiteY17" fmla="*/ 1047088 h 3769284"/>
                  <a:gd name="connsiteX18" fmla="*/ 4050194 w 4088440"/>
                  <a:gd name="connsiteY18" fmla="*/ 704189 h 3769284"/>
                  <a:gd name="connsiteX19" fmla="*/ 3816152 w 4088440"/>
                  <a:gd name="connsiteY19" fmla="*/ 241545 h 3769284"/>
                  <a:gd name="connsiteX20" fmla="*/ 3348066 w 4088440"/>
                  <a:gd name="connsiteY20" fmla="*/ 72818 h 3769284"/>
                  <a:gd name="connsiteX21" fmla="*/ 2765680 w 4088440"/>
                  <a:gd name="connsiteY21" fmla="*/ 67375 h 3769284"/>
                  <a:gd name="connsiteX22" fmla="*/ 2373795 w 4088440"/>
                  <a:gd name="connsiteY22" fmla="*/ 290531 h 3769284"/>
                  <a:gd name="connsiteX23" fmla="*/ 2139752 w 4088440"/>
                  <a:gd name="connsiteY23" fmla="*/ 475589 h 3769284"/>
                  <a:gd name="connsiteX24" fmla="*/ 1836135 w 4088440"/>
                  <a:gd name="connsiteY24" fmla="*/ 126536 h 3769284"/>
                  <a:gd name="connsiteX25" fmla="*/ 1392897 w 4088440"/>
                  <a:gd name="connsiteY25" fmla="*/ 7503 h 3769284"/>
                  <a:gd name="connsiteX26" fmla="*/ 1245231 w 4088440"/>
                  <a:gd name="connsiteY26" fmla="*/ 165819 h 3769284"/>
                  <a:gd name="connsiteX27" fmla="*/ 1089280 w 4088440"/>
                  <a:gd name="connsiteY27" fmla="*/ 170789 h 3769284"/>
                  <a:gd name="connsiteX28" fmla="*/ 789923 w 4088440"/>
                  <a:gd name="connsiteY28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534109 w 4088440"/>
                  <a:gd name="connsiteY3" fmla="*/ 1825417 h 3769284"/>
                  <a:gd name="connsiteX4" fmla="*/ 131338 w 4088440"/>
                  <a:gd name="connsiteY4" fmla="*/ 2070346 h 3769284"/>
                  <a:gd name="connsiteX5" fmla="*/ 0 w 4088440"/>
                  <a:gd name="connsiteY5" fmla="*/ 2399284 h 3769284"/>
                  <a:gd name="connsiteX6" fmla="*/ 107909 w 4088440"/>
                  <a:gd name="connsiteY6" fmla="*/ 2987349 h 3769284"/>
                  <a:gd name="connsiteX7" fmla="*/ 426795 w 4088440"/>
                  <a:gd name="connsiteY7" fmla="*/ 3255409 h 3769284"/>
                  <a:gd name="connsiteX8" fmla="*/ 570552 w 4088440"/>
                  <a:gd name="connsiteY8" fmla="*/ 3648774 h 3769284"/>
                  <a:gd name="connsiteX9" fmla="*/ 1273626 w 4088440"/>
                  <a:gd name="connsiteY9" fmla="*/ 3764967 h 3769284"/>
                  <a:gd name="connsiteX10" fmla="*/ 2019299 w 4088440"/>
                  <a:gd name="connsiteY10" fmla="*/ 3721899 h 3769284"/>
                  <a:gd name="connsiteX11" fmla="*/ 2785321 w 4088440"/>
                  <a:gd name="connsiteY11" fmla="*/ 3747693 h 3769284"/>
                  <a:gd name="connsiteX12" fmla="*/ 3281570 w 4088440"/>
                  <a:gd name="connsiteY12" fmla="*/ 3501107 h 3769284"/>
                  <a:gd name="connsiteX13" fmla="*/ 3454083 w 4088440"/>
                  <a:gd name="connsiteY13" fmla="*/ 2730587 h 3769284"/>
                  <a:gd name="connsiteX14" fmla="*/ 3516322 w 4088440"/>
                  <a:gd name="connsiteY14" fmla="*/ 2047628 h 3769284"/>
                  <a:gd name="connsiteX15" fmla="*/ 3601040 w 4088440"/>
                  <a:gd name="connsiteY15" fmla="*/ 1701178 h 3769284"/>
                  <a:gd name="connsiteX16" fmla="*/ 4031264 w 4088440"/>
                  <a:gd name="connsiteY16" fmla="*/ 1401821 h 3769284"/>
                  <a:gd name="connsiteX17" fmla="*/ 4088294 w 4088440"/>
                  <a:gd name="connsiteY17" fmla="*/ 1047088 h 3769284"/>
                  <a:gd name="connsiteX18" fmla="*/ 4050194 w 4088440"/>
                  <a:gd name="connsiteY18" fmla="*/ 704189 h 3769284"/>
                  <a:gd name="connsiteX19" fmla="*/ 3816152 w 4088440"/>
                  <a:gd name="connsiteY19" fmla="*/ 241545 h 3769284"/>
                  <a:gd name="connsiteX20" fmla="*/ 3348066 w 4088440"/>
                  <a:gd name="connsiteY20" fmla="*/ 72818 h 3769284"/>
                  <a:gd name="connsiteX21" fmla="*/ 2765680 w 4088440"/>
                  <a:gd name="connsiteY21" fmla="*/ 67375 h 3769284"/>
                  <a:gd name="connsiteX22" fmla="*/ 2373795 w 4088440"/>
                  <a:gd name="connsiteY22" fmla="*/ 290531 h 3769284"/>
                  <a:gd name="connsiteX23" fmla="*/ 2139752 w 4088440"/>
                  <a:gd name="connsiteY23" fmla="*/ 475589 h 3769284"/>
                  <a:gd name="connsiteX24" fmla="*/ 1836135 w 4088440"/>
                  <a:gd name="connsiteY24" fmla="*/ 126536 h 3769284"/>
                  <a:gd name="connsiteX25" fmla="*/ 1392897 w 4088440"/>
                  <a:gd name="connsiteY25" fmla="*/ 7503 h 3769284"/>
                  <a:gd name="connsiteX26" fmla="*/ 1245231 w 4088440"/>
                  <a:gd name="connsiteY26" fmla="*/ 165819 h 3769284"/>
                  <a:gd name="connsiteX27" fmla="*/ 1089280 w 4088440"/>
                  <a:gd name="connsiteY27" fmla="*/ 170789 h 3769284"/>
                  <a:gd name="connsiteX28" fmla="*/ 789923 w 4088440"/>
                  <a:gd name="connsiteY28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578835 w 4088440"/>
                  <a:gd name="connsiteY3" fmla="*/ 1726025 h 3769284"/>
                  <a:gd name="connsiteX4" fmla="*/ 131338 w 4088440"/>
                  <a:gd name="connsiteY4" fmla="*/ 2070346 h 3769284"/>
                  <a:gd name="connsiteX5" fmla="*/ 0 w 4088440"/>
                  <a:gd name="connsiteY5" fmla="*/ 2399284 h 3769284"/>
                  <a:gd name="connsiteX6" fmla="*/ 107909 w 4088440"/>
                  <a:gd name="connsiteY6" fmla="*/ 2987349 h 3769284"/>
                  <a:gd name="connsiteX7" fmla="*/ 426795 w 4088440"/>
                  <a:gd name="connsiteY7" fmla="*/ 3255409 h 3769284"/>
                  <a:gd name="connsiteX8" fmla="*/ 570552 w 4088440"/>
                  <a:gd name="connsiteY8" fmla="*/ 3648774 h 3769284"/>
                  <a:gd name="connsiteX9" fmla="*/ 1273626 w 4088440"/>
                  <a:gd name="connsiteY9" fmla="*/ 3764967 h 3769284"/>
                  <a:gd name="connsiteX10" fmla="*/ 2019299 w 4088440"/>
                  <a:gd name="connsiteY10" fmla="*/ 3721899 h 3769284"/>
                  <a:gd name="connsiteX11" fmla="*/ 2785321 w 4088440"/>
                  <a:gd name="connsiteY11" fmla="*/ 3747693 h 3769284"/>
                  <a:gd name="connsiteX12" fmla="*/ 3281570 w 4088440"/>
                  <a:gd name="connsiteY12" fmla="*/ 3501107 h 3769284"/>
                  <a:gd name="connsiteX13" fmla="*/ 3454083 w 4088440"/>
                  <a:gd name="connsiteY13" fmla="*/ 2730587 h 3769284"/>
                  <a:gd name="connsiteX14" fmla="*/ 3516322 w 4088440"/>
                  <a:gd name="connsiteY14" fmla="*/ 2047628 h 3769284"/>
                  <a:gd name="connsiteX15" fmla="*/ 3601040 w 4088440"/>
                  <a:gd name="connsiteY15" fmla="*/ 1701178 h 3769284"/>
                  <a:gd name="connsiteX16" fmla="*/ 4031264 w 4088440"/>
                  <a:gd name="connsiteY16" fmla="*/ 1401821 h 3769284"/>
                  <a:gd name="connsiteX17" fmla="*/ 4088294 w 4088440"/>
                  <a:gd name="connsiteY17" fmla="*/ 1047088 h 3769284"/>
                  <a:gd name="connsiteX18" fmla="*/ 4050194 w 4088440"/>
                  <a:gd name="connsiteY18" fmla="*/ 704189 h 3769284"/>
                  <a:gd name="connsiteX19" fmla="*/ 3816152 w 4088440"/>
                  <a:gd name="connsiteY19" fmla="*/ 241545 h 3769284"/>
                  <a:gd name="connsiteX20" fmla="*/ 3348066 w 4088440"/>
                  <a:gd name="connsiteY20" fmla="*/ 72818 h 3769284"/>
                  <a:gd name="connsiteX21" fmla="*/ 2765680 w 4088440"/>
                  <a:gd name="connsiteY21" fmla="*/ 67375 h 3769284"/>
                  <a:gd name="connsiteX22" fmla="*/ 2373795 w 4088440"/>
                  <a:gd name="connsiteY22" fmla="*/ 290531 h 3769284"/>
                  <a:gd name="connsiteX23" fmla="*/ 2139752 w 4088440"/>
                  <a:gd name="connsiteY23" fmla="*/ 475589 h 3769284"/>
                  <a:gd name="connsiteX24" fmla="*/ 1836135 w 4088440"/>
                  <a:gd name="connsiteY24" fmla="*/ 126536 h 3769284"/>
                  <a:gd name="connsiteX25" fmla="*/ 1392897 w 4088440"/>
                  <a:gd name="connsiteY25" fmla="*/ 7503 h 3769284"/>
                  <a:gd name="connsiteX26" fmla="*/ 1245231 w 4088440"/>
                  <a:gd name="connsiteY26" fmla="*/ 165819 h 3769284"/>
                  <a:gd name="connsiteX27" fmla="*/ 1089280 w 4088440"/>
                  <a:gd name="connsiteY27" fmla="*/ 170789 h 3769284"/>
                  <a:gd name="connsiteX28" fmla="*/ 789923 w 4088440"/>
                  <a:gd name="connsiteY28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578835 w 4088440"/>
                  <a:gd name="connsiteY3" fmla="*/ 1726025 h 3769284"/>
                  <a:gd name="connsiteX4" fmla="*/ 131338 w 4088440"/>
                  <a:gd name="connsiteY4" fmla="*/ 2070346 h 3769284"/>
                  <a:gd name="connsiteX5" fmla="*/ 0 w 4088440"/>
                  <a:gd name="connsiteY5" fmla="*/ 2399284 h 3769284"/>
                  <a:gd name="connsiteX6" fmla="*/ 107909 w 4088440"/>
                  <a:gd name="connsiteY6" fmla="*/ 2987349 h 3769284"/>
                  <a:gd name="connsiteX7" fmla="*/ 426795 w 4088440"/>
                  <a:gd name="connsiteY7" fmla="*/ 3255409 h 3769284"/>
                  <a:gd name="connsiteX8" fmla="*/ 570552 w 4088440"/>
                  <a:gd name="connsiteY8" fmla="*/ 3648774 h 3769284"/>
                  <a:gd name="connsiteX9" fmla="*/ 1273626 w 4088440"/>
                  <a:gd name="connsiteY9" fmla="*/ 3764967 h 3769284"/>
                  <a:gd name="connsiteX10" fmla="*/ 2019299 w 4088440"/>
                  <a:gd name="connsiteY10" fmla="*/ 3721899 h 3769284"/>
                  <a:gd name="connsiteX11" fmla="*/ 2785321 w 4088440"/>
                  <a:gd name="connsiteY11" fmla="*/ 3747693 h 3769284"/>
                  <a:gd name="connsiteX12" fmla="*/ 3281570 w 4088440"/>
                  <a:gd name="connsiteY12" fmla="*/ 3501107 h 3769284"/>
                  <a:gd name="connsiteX13" fmla="*/ 3454083 w 4088440"/>
                  <a:gd name="connsiteY13" fmla="*/ 2730587 h 3769284"/>
                  <a:gd name="connsiteX14" fmla="*/ 3516322 w 4088440"/>
                  <a:gd name="connsiteY14" fmla="*/ 2047628 h 3769284"/>
                  <a:gd name="connsiteX15" fmla="*/ 3601040 w 4088440"/>
                  <a:gd name="connsiteY15" fmla="*/ 1701178 h 3769284"/>
                  <a:gd name="connsiteX16" fmla="*/ 4031264 w 4088440"/>
                  <a:gd name="connsiteY16" fmla="*/ 1401821 h 3769284"/>
                  <a:gd name="connsiteX17" fmla="*/ 4088294 w 4088440"/>
                  <a:gd name="connsiteY17" fmla="*/ 1047088 h 3769284"/>
                  <a:gd name="connsiteX18" fmla="*/ 4050194 w 4088440"/>
                  <a:gd name="connsiteY18" fmla="*/ 704189 h 3769284"/>
                  <a:gd name="connsiteX19" fmla="*/ 3816152 w 4088440"/>
                  <a:gd name="connsiteY19" fmla="*/ 241545 h 3769284"/>
                  <a:gd name="connsiteX20" fmla="*/ 3348066 w 4088440"/>
                  <a:gd name="connsiteY20" fmla="*/ 72818 h 3769284"/>
                  <a:gd name="connsiteX21" fmla="*/ 2765680 w 4088440"/>
                  <a:gd name="connsiteY21" fmla="*/ 67375 h 3769284"/>
                  <a:gd name="connsiteX22" fmla="*/ 2373795 w 4088440"/>
                  <a:gd name="connsiteY22" fmla="*/ 290531 h 3769284"/>
                  <a:gd name="connsiteX23" fmla="*/ 2139752 w 4088440"/>
                  <a:gd name="connsiteY23" fmla="*/ 475589 h 3769284"/>
                  <a:gd name="connsiteX24" fmla="*/ 1836135 w 4088440"/>
                  <a:gd name="connsiteY24" fmla="*/ 126536 h 3769284"/>
                  <a:gd name="connsiteX25" fmla="*/ 1392897 w 4088440"/>
                  <a:gd name="connsiteY25" fmla="*/ 7503 h 3769284"/>
                  <a:gd name="connsiteX26" fmla="*/ 1245231 w 4088440"/>
                  <a:gd name="connsiteY26" fmla="*/ 165819 h 3769284"/>
                  <a:gd name="connsiteX27" fmla="*/ 1089280 w 4088440"/>
                  <a:gd name="connsiteY27" fmla="*/ 170789 h 3769284"/>
                  <a:gd name="connsiteX28" fmla="*/ 789923 w 4088440"/>
                  <a:gd name="connsiteY28" fmla="*/ 231371 h 376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88440" h="3769284">
                    <a:moveTo>
                      <a:pt x="789923" y="231371"/>
                    </a:moveTo>
                    <a:cubicBezTo>
                      <a:pt x="657007" y="362552"/>
                      <a:pt x="956325" y="551119"/>
                      <a:pt x="962675" y="696143"/>
                    </a:cubicBezTo>
                    <a:cubicBezTo>
                      <a:pt x="969025" y="841167"/>
                      <a:pt x="868726" y="954205"/>
                      <a:pt x="828023" y="1101517"/>
                    </a:cubicBezTo>
                    <a:cubicBezTo>
                      <a:pt x="730052" y="1342817"/>
                      <a:pt x="607232" y="1564238"/>
                      <a:pt x="578835" y="1726025"/>
                    </a:cubicBezTo>
                    <a:cubicBezTo>
                      <a:pt x="550438" y="1887812"/>
                      <a:pt x="227810" y="1958136"/>
                      <a:pt x="131338" y="2070346"/>
                    </a:cubicBezTo>
                    <a:cubicBezTo>
                      <a:pt x="34866" y="2182556"/>
                      <a:pt x="3905" y="2246450"/>
                      <a:pt x="0" y="2399284"/>
                    </a:cubicBezTo>
                    <a:cubicBezTo>
                      <a:pt x="19405" y="2587023"/>
                      <a:pt x="-948" y="2735005"/>
                      <a:pt x="107909" y="2987349"/>
                    </a:cubicBezTo>
                    <a:cubicBezTo>
                      <a:pt x="166618" y="3128380"/>
                      <a:pt x="364597" y="3143515"/>
                      <a:pt x="426795" y="3255409"/>
                    </a:cubicBezTo>
                    <a:cubicBezTo>
                      <a:pt x="488993" y="3367303"/>
                      <a:pt x="408707" y="3558878"/>
                      <a:pt x="570552" y="3648774"/>
                    </a:cubicBezTo>
                    <a:cubicBezTo>
                      <a:pt x="1035167" y="3579830"/>
                      <a:pt x="1022703" y="3719610"/>
                      <a:pt x="1273626" y="3764967"/>
                    </a:cubicBezTo>
                    <a:lnTo>
                      <a:pt x="2019299" y="3721899"/>
                    </a:lnTo>
                    <a:cubicBezTo>
                      <a:pt x="2296175" y="3818293"/>
                      <a:pt x="2518385" y="3735782"/>
                      <a:pt x="2785321" y="3747693"/>
                    </a:cubicBezTo>
                    <a:cubicBezTo>
                      <a:pt x="2886133" y="3607519"/>
                      <a:pt x="3101245" y="3566737"/>
                      <a:pt x="3281570" y="3501107"/>
                    </a:cubicBezTo>
                    <a:cubicBezTo>
                      <a:pt x="3461657" y="3221076"/>
                      <a:pt x="3513086" y="2980485"/>
                      <a:pt x="3454083" y="2730587"/>
                    </a:cubicBezTo>
                    <a:cubicBezTo>
                      <a:pt x="3395080" y="2480689"/>
                      <a:pt x="3491829" y="2219196"/>
                      <a:pt x="3516322" y="2047628"/>
                    </a:cubicBezTo>
                    <a:cubicBezTo>
                      <a:pt x="3540815" y="1876060"/>
                      <a:pt x="3475066" y="1882922"/>
                      <a:pt x="3601040" y="1701178"/>
                    </a:cubicBezTo>
                    <a:cubicBezTo>
                      <a:pt x="3754387" y="1604705"/>
                      <a:pt x="3987247" y="1592715"/>
                      <a:pt x="4031264" y="1401821"/>
                    </a:cubicBezTo>
                    <a:cubicBezTo>
                      <a:pt x="4075281" y="1210927"/>
                      <a:pt x="4090109" y="1165017"/>
                      <a:pt x="4088294" y="1047088"/>
                    </a:cubicBezTo>
                    <a:lnTo>
                      <a:pt x="4050194" y="704189"/>
                    </a:lnTo>
                    <a:cubicBezTo>
                      <a:pt x="4004837" y="569932"/>
                      <a:pt x="3933173" y="346773"/>
                      <a:pt x="3816152" y="241545"/>
                    </a:cubicBezTo>
                    <a:cubicBezTo>
                      <a:pt x="3699131" y="136317"/>
                      <a:pt x="3523145" y="101846"/>
                      <a:pt x="3348066" y="72818"/>
                    </a:cubicBezTo>
                    <a:cubicBezTo>
                      <a:pt x="3172987" y="43790"/>
                      <a:pt x="2928058" y="31090"/>
                      <a:pt x="2765680" y="67375"/>
                    </a:cubicBezTo>
                    <a:cubicBezTo>
                      <a:pt x="2603302" y="103660"/>
                      <a:pt x="2478116" y="222495"/>
                      <a:pt x="2373795" y="290531"/>
                    </a:cubicBezTo>
                    <a:cubicBezTo>
                      <a:pt x="2269474" y="358567"/>
                      <a:pt x="2229362" y="502922"/>
                      <a:pt x="2139752" y="475589"/>
                    </a:cubicBezTo>
                    <a:cubicBezTo>
                      <a:pt x="2061738" y="437489"/>
                      <a:pt x="1960611" y="204550"/>
                      <a:pt x="1836135" y="126536"/>
                    </a:cubicBezTo>
                    <a:cubicBezTo>
                      <a:pt x="1711659" y="48522"/>
                      <a:pt x="1526168" y="-23892"/>
                      <a:pt x="1392897" y="7503"/>
                    </a:cubicBezTo>
                    <a:cubicBezTo>
                      <a:pt x="1259626" y="38898"/>
                      <a:pt x="1295834" y="138605"/>
                      <a:pt x="1245231" y="165819"/>
                    </a:cubicBezTo>
                    <a:cubicBezTo>
                      <a:pt x="1194628" y="193033"/>
                      <a:pt x="1160037" y="159903"/>
                      <a:pt x="1089280" y="170789"/>
                    </a:cubicBezTo>
                    <a:cubicBezTo>
                      <a:pt x="951394" y="212518"/>
                      <a:pt x="922839" y="100190"/>
                      <a:pt x="789923" y="2313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22B7319E-815E-A639-72B7-557C311864C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075" y="708530"/>
                <a:ext cx="3406603" cy="3426596"/>
                <a:chOff x="3875268" y="2336125"/>
                <a:chExt cx="3167497" cy="3186089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C1EEBD3-275D-6686-3A96-D0474863CFF1}"/>
                    </a:ext>
                  </a:extLst>
                </p:cNvPr>
                <p:cNvGrpSpPr/>
                <p:nvPr/>
              </p:nvGrpSpPr>
              <p:grpSpPr>
                <a:xfrm>
                  <a:off x="3875268" y="2336125"/>
                  <a:ext cx="3167497" cy="3186089"/>
                  <a:chOff x="3859009" y="2359209"/>
                  <a:chExt cx="3167497" cy="3186089"/>
                </a:xfrm>
              </p:grpSpPr>
              <p:sp>
                <p:nvSpPr>
                  <p:cNvPr id="24" name="フリーフォーム 2">
                    <a:extLst>
                      <a:ext uri="{FF2B5EF4-FFF2-40B4-BE49-F238E27FC236}">
                        <a16:creationId xmlns:a16="http://schemas.microsoft.com/office/drawing/2014/main" id="{14A410C4-42D2-694E-0BC9-A7EDB113DC8B}"/>
                      </a:ext>
                    </a:extLst>
                  </p:cNvPr>
                  <p:cNvSpPr/>
                  <p:nvPr/>
                </p:nvSpPr>
                <p:spPr>
                  <a:xfrm>
                    <a:off x="5522442" y="2391750"/>
                    <a:ext cx="1504064" cy="2185064"/>
                  </a:xfrm>
                  <a:custGeom>
                    <a:avLst/>
                    <a:gdLst>
                      <a:gd name="connsiteX0" fmla="*/ 1337911 w 1564105"/>
                      <a:gd name="connsiteY0" fmla="*/ 163629 h 2233061"/>
                      <a:gd name="connsiteX1" fmla="*/ 664143 w 1564105"/>
                      <a:gd name="connsiteY1" fmla="*/ 0 h 2233061"/>
                      <a:gd name="connsiteX2" fmla="*/ 312821 w 1564105"/>
                      <a:gd name="connsiteY2" fmla="*/ 134753 h 2233061"/>
                      <a:gd name="connsiteX3" fmla="*/ 48126 w 1564105"/>
                      <a:gd name="connsiteY3" fmla="*/ 649705 h 2233061"/>
                      <a:gd name="connsiteX4" fmla="*/ 0 w 1564105"/>
                      <a:gd name="connsiteY4" fmla="*/ 1198345 h 2233061"/>
                      <a:gd name="connsiteX5" fmla="*/ 178067 w 1564105"/>
                      <a:gd name="connsiteY5" fmla="*/ 1467852 h 2233061"/>
                      <a:gd name="connsiteX6" fmla="*/ 611204 w 1564105"/>
                      <a:gd name="connsiteY6" fmla="*/ 1963553 h 2233061"/>
                      <a:gd name="connsiteX7" fmla="*/ 832585 w 1564105"/>
                      <a:gd name="connsiteY7" fmla="*/ 2233061 h 2233061"/>
                      <a:gd name="connsiteX8" fmla="*/ 899962 w 1564105"/>
                      <a:gd name="connsiteY8" fmla="*/ 1823987 h 2233061"/>
                      <a:gd name="connsiteX9" fmla="*/ 909587 w 1564105"/>
                      <a:gd name="connsiteY9" fmla="*/ 1366787 h 2233061"/>
                      <a:gd name="connsiteX10" fmla="*/ 1256096 w 1564105"/>
                      <a:gd name="connsiteY10" fmla="*/ 1193532 h 2233061"/>
                      <a:gd name="connsiteX11" fmla="*/ 1434164 w 1564105"/>
                      <a:gd name="connsiteY11" fmla="*/ 1155031 h 2233061"/>
                      <a:gd name="connsiteX12" fmla="*/ 972151 w 1564105"/>
                      <a:gd name="connsiteY12" fmla="*/ 1207970 h 2233061"/>
                      <a:gd name="connsiteX13" fmla="*/ 832585 w 1564105"/>
                      <a:gd name="connsiteY13" fmla="*/ 1294597 h 2233061"/>
                      <a:gd name="connsiteX14" fmla="*/ 1121343 w 1564105"/>
                      <a:gd name="connsiteY14" fmla="*/ 1015465 h 2233061"/>
                      <a:gd name="connsiteX15" fmla="*/ 1443789 w 1564105"/>
                      <a:gd name="connsiteY15" fmla="*/ 856648 h 2233061"/>
                      <a:gd name="connsiteX16" fmla="*/ 1564105 w 1564105"/>
                      <a:gd name="connsiteY16" fmla="*/ 822960 h 2233061"/>
                      <a:gd name="connsiteX17" fmla="*/ 1049153 w 1564105"/>
                      <a:gd name="connsiteY17" fmla="*/ 847023 h 2233061"/>
                      <a:gd name="connsiteX18" fmla="*/ 794084 w 1564105"/>
                      <a:gd name="connsiteY18" fmla="*/ 1106905 h 2233061"/>
                      <a:gd name="connsiteX19" fmla="*/ 1102092 w 1564105"/>
                      <a:gd name="connsiteY19" fmla="*/ 750770 h 2233061"/>
                      <a:gd name="connsiteX20" fmla="*/ 1386038 w 1564105"/>
                      <a:gd name="connsiteY20" fmla="*/ 640080 h 2233061"/>
                      <a:gd name="connsiteX21" fmla="*/ 1405288 w 1564105"/>
                      <a:gd name="connsiteY21" fmla="*/ 553452 h 2233061"/>
                      <a:gd name="connsiteX22" fmla="*/ 847023 w 1564105"/>
                      <a:gd name="connsiteY22" fmla="*/ 664143 h 2233061"/>
                      <a:gd name="connsiteX23" fmla="*/ 745958 w 1564105"/>
                      <a:gd name="connsiteY23" fmla="*/ 899962 h 2233061"/>
                      <a:gd name="connsiteX24" fmla="*/ 1087654 w 1564105"/>
                      <a:gd name="connsiteY24" fmla="*/ 529389 h 2233061"/>
                      <a:gd name="connsiteX25" fmla="*/ 1318661 w 1564105"/>
                      <a:gd name="connsiteY25" fmla="*/ 385010 h 2233061"/>
                      <a:gd name="connsiteX26" fmla="*/ 1564105 w 1564105"/>
                      <a:gd name="connsiteY26" fmla="*/ 380197 h 2233061"/>
                      <a:gd name="connsiteX27" fmla="*/ 1515979 w 1564105"/>
                      <a:gd name="connsiteY27" fmla="*/ 370572 h 2233061"/>
                      <a:gd name="connsiteX28" fmla="*/ 1501541 w 1564105"/>
                      <a:gd name="connsiteY28" fmla="*/ 365760 h 2233061"/>
                      <a:gd name="connsiteX29" fmla="*/ 1034715 w 1564105"/>
                      <a:gd name="connsiteY29" fmla="*/ 308008 h 2233061"/>
                      <a:gd name="connsiteX30" fmla="*/ 717082 w 1564105"/>
                      <a:gd name="connsiteY30" fmla="*/ 534202 h 2233061"/>
                      <a:gd name="connsiteX31" fmla="*/ 620829 w 1564105"/>
                      <a:gd name="connsiteY31" fmla="*/ 644892 h 2233061"/>
                      <a:gd name="connsiteX32" fmla="*/ 635267 w 1564105"/>
                      <a:gd name="connsiteY32" fmla="*/ 591953 h 2233061"/>
                      <a:gd name="connsiteX33" fmla="*/ 808522 w 1564105"/>
                      <a:gd name="connsiteY33" fmla="*/ 312821 h 2233061"/>
                      <a:gd name="connsiteX34" fmla="*/ 1188720 w 1564105"/>
                      <a:gd name="connsiteY34" fmla="*/ 197317 h 2233061"/>
                      <a:gd name="connsiteX35" fmla="*/ 1337911 w 1564105"/>
                      <a:gd name="connsiteY35" fmla="*/ 163629 h 2233061"/>
                      <a:gd name="connsiteX0" fmla="*/ 1337911 w 1564105"/>
                      <a:gd name="connsiteY0" fmla="*/ 164098 h 2233530"/>
                      <a:gd name="connsiteX1" fmla="*/ 664143 w 1564105"/>
                      <a:gd name="connsiteY1" fmla="*/ 469 h 2233530"/>
                      <a:gd name="connsiteX2" fmla="*/ 312821 w 1564105"/>
                      <a:gd name="connsiteY2" fmla="*/ 135222 h 2233530"/>
                      <a:gd name="connsiteX3" fmla="*/ 48126 w 1564105"/>
                      <a:gd name="connsiteY3" fmla="*/ 650174 h 2233530"/>
                      <a:gd name="connsiteX4" fmla="*/ 0 w 1564105"/>
                      <a:gd name="connsiteY4" fmla="*/ 1198814 h 2233530"/>
                      <a:gd name="connsiteX5" fmla="*/ 178067 w 1564105"/>
                      <a:gd name="connsiteY5" fmla="*/ 1468321 h 2233530"/>
                      <a:gd name="connsiteX6" fmla="*/ 611204 w 1564105"/>
                      <a:gd name="connsiteY6" fmla="*/ 1964022 h 2233530"/>
                      <a:gd name="connsiteX7" fmla="*/ 832585 w 1564105"/>
                      <a:gd name="connsiteY7" fmla="*/ 2233530 h 2233530"/>
                      <a:gd name="connsiteX8" fmla="*/ 899962 w 1564105"/>
                      <a:gd name="connsiteY8" fmla="*/ 1824456 h 2233530"/>
                      <a:gd name="connsiteX9" fmla="*/ 909587 w 1564105"/>
                      <a:gd name="connsiteY9" fmla="*/ 1367256 h 2233530"/>
                      <a:gd name="connsiteX10" fmla="*/ 1256096 w 1564105"/>
                      <a:gd name="connsiteY10" fmla="*/ 1194001 h 2233530"/>
                      <a:gd name="connsiteX11" fmla="*/ 1434164 w 1564105"/>
                      <a:gd name="connsiteY11" fmla="*/ 1155500 h 2233530"/>
                      <a:gd name="connsiteX12" fmla="*/ 972151 w 1564105"/>
                      <a:gd name="connsiteY12" fmla="*/ 1208439 h 2233530"/>
                      <a:gd name="connsiteX13" fmla="*/ 832585 w 1564105"/>
                      <a:gd name="connsiteY13" fmla="*/ 1295066 h 2233530"/>
                      <a:gd name="connsiteX14" fmla="*/ 1121343 w 1564105"/>
                      <a:gd name="connsiteY14" fmla="*/ 1015934 h 2233530"/>
                      <a:gd name="connsiteX15" fmla="*/ 1443789 w 1564105"/>
                      <a:gd name="connsiteY15" fmla="*/ 857117 h 2233530"/>
                      <a:gd name="connsiteX16" fmla="*/ 1564105 w 1564105"/>
                      <a:gd name="connsiteY16" fmla="*/ 823429 h 2233530"/>
                      <a:gd name="connsiteX17" fmla="*/ 1049153 w 1564105"/>
                      <a:gd name="connsiteY17" fmla="*/ 847492 h 2233530"/>
                      <a:gd name="connsiteX18" fmla="*/ 794084 w 1564105"/>
                      <a:gd name="connsiteY18" fmla="*/ 1107374 h 2233530"/>
                      <a:gd name="connsiteX19" fmla="*/ 1102092 w 1564105"/>
                      <a:gd name="connsiteY19" fmla="*/ 751239 h 2233530"/>
                      <a:gd name="connsiteX20" fmla="*/ 1386038 w 1564105"/>
                      <a:gd name="connsiteY20" fmla="*/ 640549 h 2233530"/>
                      <a:gd name="connsiteX21" fmla="*/ 1405288 w 1564105"/>
                      <a:gd name="connsiteY21" fmla="*/ 553921 h 2233530"/>
                      <a:gd name="connsiteX22" fmla="*/ 847023 w 1564105"/>
                      <a:gd name="connsiteY22" fmla="*/ 664612 h 2233530"/>
                      <a:gd name="connsiteX23" fmla="*/ 745958 w 1564105"/>
                      <a:gd name="connsiteY23" fmla="*/ 900431 h 2233530"/>
                      <a:gd name="connsiteX24" fmla="*/ 1087654 w 1564105"/>
                      <a:gd name="connsiteY24" fmla="*/ 529858 h 2233530"/>
                      <a:gd name="connsiteX25" fmla="*/ 1318661 w 1564105"/>
                      <a:gd name="connsiteY25" fmla="*/ 385479 h 2233530"/>
                      <a:gd name="connsiteX26" fmla="*/ 1564105 w 1564105"/>
                      <a:gd name="connsiteY26" fmla="*/ 380666 h 2233530"/>
                      <a:gd name="connsiteX27" fmla="*/ 1515979 w 1564105"/>
                      <a:gd name="connsiteY27" fmla="*/ 371041 h 2233530"/>
                      <a:gd name="connsiteX28" fmla="*/ 1501541 w 1564105"/>
                      <a:gd name="connsiteY28" fmla="*/ 366229 h 2233530"/>
                      <a:gd name="connsiteX29" fmla="*/ 1034715 w 1564105"/>
                      <a:gd name="connsiteY29" fmla="*/ 308477 h 2233530"/>
                      <a:gd name="connsiteX30" fmla="*/ 717082 w 1564105"/>
                      <a:gd name="connsiteY30" fmla="*/ 534671 h 2233530"/>
                      <a:gd name="connsiteX31" fmla="*/ 620829 w 1564105"/>
                      <a:gd name="connsiteY31" fmla="*/ 645361 h 2233530"/>
                      <a:gd name="connsiteX32" fmla="*/ 635267 w 1564105"/>
                      <a:gd name="connsiteY32" fmla="*/ 592422 h 2233530"/>
                      <a:gd name="connsiteX33" fmla="*/ 808522 w 1564105"/>
                      <a:gd name="connsiteY33" fmla="*/ 313290 h 2233530"/>
                      <a:gd name="connsiteX34" fmla="*/ 1188720 w 1564105"/>
                      <a:gd name="connsiteY34" fmla="*/ 197786 h 2233530"/>
                      <a:gd name="connsiteX35" fmla="*/ 1337911 w 1564105"/>
                      <a:gd name="connsiteY35" fmla="*/ 164098 h 2233530"/>
                      <a:gd name="connsiteX0" fmla="*/ 1337911 w 1564105"/>
                      <a:gd name="connsiteY0" fmla="*/ 164098 h 2233530"/>
                      <a:gd name="connsiteX1" fmla="*/ 664143 w 1564105"/>
                      <a:gd name="connsiteY1" fmla="*/ 469 h 2233530"/>
                      <a:gd name="connsiteX2" fmla="*/ 312821 w 1564105"/>
                      <a:gd name="connsiteY2" fmla="*/ 135222 h 2233530"/>
                      <a:gd name="connsiteX3" fmla="*/ 48126 w 1564105"/>
                      <a:gd name="connsiteY3" fmla="*/ 650174 h 2233530"/>
                      <a:gd name="connsiteX4" fmla="*/ 0 w 1564105"/>
                      <a:gd name="connsiteY4" fmla="*/ 1198814 h 2233530"/>
                      <a:gd name="connsiteX5" fmla="*/ 178067 w 1564105"/>
                      <a:gd name="connsiteY5" fmla="*/ 1468321 h 2233530"/>
                      <a:gd name="connsiteX6" fmla="*/ 611204 w 1564105"/>
                      <a:gd name="connsiteY6" fmla="*/ 1964022 h 2233530"/>
                      <a:gd name="connsiteX7" fmla="*/ 832585 w 1564105"/>
                      <a:gd name="connsiteY7" fmla="*/ 2233530 h 2233530"/>
                      <a:gd name="connsiteX8" fmla="*/ 899962 w 1564105"/>
                      <a:gd name="connsiteY8" fmla="*/ 1824456 h 2233530"/>
                      <a:gd name="connsiteX9" fmla="*/ 909587 w 1564105"/>
                      <a:gd name="connsiteY9" fmla="*/ 1367256 h 2233530"/>
                      <a:gd name="connsiteX10" fmla="*/ 1256096 w 1564105"/>
                      <a:gd name="connsiteY10" fmla="*/ 1194001 h 2233530"/>
                      <a:gd name="connsiteX11" fmla="*/ 1434164 w 1564105"/>
                      <a:gd name="connsiteY11" fmla="*/ 1155500 h 2233530"/>
                      <a:gd name="connsiteX12" fmla="*/ 972151 w 1564105"/>
                      <a:gd name="connsiteY12" fmla="*/ 1208439 h 2233530"/>
                      <a:gd name="connsiteX13" fmla="*/ 832585 w 1564105"/>
                      <a:gd name="connsiteY13" fmla="*/ 1295066 h 2233530"/>
                      <a:gd name="connsiteX14" fmla="*/ 1121343 w 1564105"/>
                      <a:gd name="connsiteY14" fmla="*/ 1015934 h 2233530"/>
                      <a:gd name="connsiteX15" fmla="*/ 1443789 w 1564105"/>
                      <a:gd name="connsiteY15" fmla="*/ 857117 h 2233530"/>
                      <a:gd name="connsiteX16" fmla="*/ 1564105 w 1564105"/>
                      <a:gd name="connsiteY16" fmla="*/ 823429 h 2233530"/>
                      <a:gd name="connsiteX17" fmla="*/ 1049153 w 1564105"/>
                      <a:gd name="connsiteY17" fmla="*/ 847492 h 2233530"/>
                      <a:gd name="connsiteX18" fmla="*/ 794084 w 1564105"/>
                      <a:gd name="connsiteY18" fmla="*/ 1107374 h 2233530"/>
                      <a:gd name="connsiteX19" fmla="*/ 1102092 w 1564105"/>
                      <a:gd name="connsiteY19" fmla="*/ 751239 h 2233530"/>
                      <a:gd name="connsiteX20" fmla="*/ 1386038 w 1564105"/>
                      <a:gd name="connsiteY20" fmla="*/ 640549 h 2233530"/>
                      <a:gd name="connsiteX21" fmla="*/ 1405288 w 1564105"/>
                      <a:gd name="connsiteY21" fmla="*/ 553921 h 2233530"/>
                      <a:gd name="connsiteX22" fmla="*/ 847023 w 1564105"/>
                      <a:gd name="connsiteY22" fmla="*/ 664612 h 2233530"/>
                      <a:gd name="connsiteX23" fmla="*/ 745958 w 1564105"/>
                      <a:gd name="connsiteY23" fmla="*/ 900431 h 2233530"/>
                      <a:gd name="connsiteX24" fmla="*/ 1087654 w 1564105"/>
                      <a:gd name="connsiteY24" fmla="*/ 529858 h 2233530"/>
                      <a:gd name="connsiteX25" fmla="*/ 1318661 w 1564105"/>
                      <a:gd name="connsiteY25" fmla="*/ 385479 h 2233530"/>
                      <a:gd name="connsiteX26" fmla="*/ 1564105 w 1564105"/>
                      <a:gd name="connsiteY26" fmla="*/ 380666 h 2233530"/>
                      <a:gd name="connsiteX27" fmla="*/ 1515979 w 1564105"/>
                      <a:gd name="connsiteY27" fmla="*/ 371041 h 2233530"/>
                      <a:gd name="connsiteX28" fmla="*/ 1501541 w 1564105"/>
                      <a:gd name="connsiteY28" fmla="*/ 366229 h 2233530"/>
                      <a:gd name="connsiteX29" fmla="*/ 1034715 w 1564105"/>
                      <a:gd name="connsiteY29" fmla="*/ 308477 h 2233530"/>
                      <a:gd name="connsiteX30" fmla="*/ 717082 w 1564105"/>
                      <a:gd name="connsiteY30" fmla="*/ 534671 h 2233530"/>
                      <a:gd name="connsiteX31" fmla="*/ 620829 w 1564105"/>
                      <a:gd name="connsiteY31" fmla="*/ 645361 h 2233530"/>
                      <a:gd name="connsiteX32" fmla="*/ 635267 w 1564105"/>
                      <a:gd name="connsiteY32" fmla="*/ 592422 h 2233530"/>
                      <a:gd name="connsiteX33" fmla="*/ 808522 w 1564105"/>
                      <a:gd name="connsiteY33" fmla="*/ 313290 h 2233530"/>
                      <a:gd name="connsiteX34" fmla="*/ 1188720 w 1564105"/>
                      <a:gd name="connsiteY34" fmla="*/ 197786 h 2233530"/>
                      <a:gd name="connsiteX35" fmla="*/ 1337911 w 1564105"/>
                      <a:gd name="connsiteY35" fmla="*/ 164098 h 2233530"/>
                      <a:gd name="connsiteX0" fmla="*/ 1337911 w 1564105"/>
                      <a:gd name="connsiteY0" fmla="*/ 164098 h 2233530"/>
                      <a:gd name="connsiteX1" fmla="*/ 664143 w 1564105"/>
                      <a:gd name="connsiteY1" fmla="*/ 469 h 2233530"/>
                      <a:gd name="connsiteX2" fmla="*/ 312821 w 1564105"/>
                      <a:gd name="connsiteY2" fmla="*/ 135222 h 2233530"/>
                      <a:gd name="connsiteX3" fmla="*/ 48126 w 1564105"/>
                      <a:gd name="connsiteY3" fmla="*/ 650174 h 2233530"/>
                      <a:gd name="connsiteX4" fmla="*/ 0 w 1564105"/>
                      <a:gd name="connsiteY4" fmla="*/ 1198814 h 2233530"/>
                      <a:gd name="connsiteX5" fmla="*/ 178067 w 1564105"/>
                      <a:gd name="connsiteY5" fmla="*/ 1468321 h 2233530"/>
                      <a:gd name="connsiteX6" fmla="*/ 611204 w 1564105"/>
                      <a:gd name="connsiteY6" fmla="*/ 1964022 h 2233530"/>
                      <a:gd name="connsiteX7" fmla="*/ 832585 w 1564105"/>
                      <a:gd name="connsiteY7" fmla="*/ 2233530 h 2233530"/>
                      <a:gd name="connsiteX8" fmla="*/ 899962 w 1564105"/>
                      <a:gd name="connsiteY8" fmla="*/ 1824456 h 2233530"/>
                      <a:gd name="connsiteX9" fmla="*/ 909587 w 1564105"/>
                      <a:gd name="connsiteY9" fmla="*/ 1367256 h 2233530"/>
                      <a:gd name="connsiteX10" fmla="*/ 1256096 w 1564105"/>
                      <a:gd name="connsiteY10" fmla="*/ 1194001 h 2233530"/>
                      <a:gd name="connsiteX11" fmla="*/ 1434164 w 1564105"/>
                      <a:gd name="connsiteY11" fmla="*/ 1155500 h 2233530"/>
                      <a:gd name="connsiteX12" fmla="*/ 972151 w 1564105"/>
                      <a:gd name="connsiteY12" fmla="*/ 1208439 h 2233530"/>
                      <a:gd name="connsiteX13" fmla="*/ 832585 w 1564105"/>
                      <a:gd name="connsiteY13" fmla="*/ 1295066 h 2233530"/>
                      <a:gd name="connsiteX14" fmla="*/ 1121343 w 1564105"/>
                      <a:gd name="connsiteY14" fmla="*/ 1015934 h 2233530"/>
                      <a:gd name="connsiteX15" fmla="*/ 1443789 w 1564105"/>
                      <a:gd name="connsiteY15" fmla="*/ 857117 h 2233530"/>
                      <a:gd name="connsiteX16" fmla="*/ 1564105 w 1564105"/>
                      <a:gd name="connsiteY16" fmla="*/ 823429 h 2233530"/>
                      <a:gd name="connsiteX17" fmla="*/ 1049153 w 1564105"/>
                      <a:gd name="connsiteY17" fmla="*/ 847492 h 2233530"/>
                      <a:gd name="connsiteX18" fmla="*/ 794084 w 1564105"/>
                      <a:gd name="connsiteY18" fmla="*/ 1107374 h 2233530"/>
                      <a:gd name="connsiteX19" fmla="*/ 1102092 w 1564105"/>
                      <a:gd name="connsiteY19" fmla="*/ 751239 h 2233530"/>
                      <a:gd name="connsiteX20" fmla="*/ 1386038 w 1564105"/>
                      <a:gd name="connsiteY20" fmla="*/ 640549 h 2233530"/>
                      <a:gd name="connsiteX21" fmla="*/ 1405288 w 1564105"/>
                      <a:gd name="connsiteY21" fmla="*/ 553921 h 2233530"/>
                      <a:gd name="connsiteX22" fmla="*/ 847023 w 1564105"/>
                      <a:gd name="connsiteY22" fmla="*/ 664612 h 2233530"/>
                      <a:gd name="connsiteX23" fmla="*/ 745958 w 1564105"/>
                      <a:gd name="connsiteY23" fmla="*/ 900431 h 2233530"/>
                      <a:gd name="connsiteX24" fmla="*/ 1087654 w 1564105"/>
                      <a:gd name="connsiteY24" fmla="*/ 529858 h 2233530"/>
                      <a:gd name="connsiteX25" fmla="*/ 1318661 w 1564105"/>
                      <a:gd name="connsiteY25" fmla="*/ 385479 h 2233530"/>
                      <a:gd name="connsiteX26" fmla="*/ 1564105 w 1564105"/>
                      <a:gd name="connsiteY26" fmla="*/ 380666 h 2233530"/>
                      <a:gd name="connsiteX27" fmla="*/ 1515979 w 1564105"/>
                      <a:gd name="connsiteY27" fmla="*/ 371041 h 2233530"/>
                      <a:gd name="connsiteX28" fmla="*/ 1501541 w 1564105"/>
                      <a:gd name="connsiteY28" fmla="*/ 366229 h 2233530"/>
                      <a:gd name="connsiteX29" fmla="*/ 1034715 w 1564105"/>
                      <a:gd name="connsiteY29" fmla="*/ 308477 h 2233530"/>
                      <a:gd name="connsiteX30" fmla="*/ 717082 w 1564105"/>
                      <a:gd name="connsiteY30" fmla="*/ 534671 h 2233530"/>
                      <a:gd name="connsiteX31" fmla="*/ 620829 w 1564105"/>
                      <a:gd name="connsiteY31" fmla="*/ 645361 h 2233530"/>
                      <a:gd name="connsiteX32" fmla="*/ 635267 w 1564105"/>
                      <a:gd name="connsiteY32" fmla="*/ 592422 h 2233530"/>
                      <a:gd name="connsiteX33" fmla="*/ 808522 w 1564105"/>
                      <a:gd name="connsiteY33" fmla="*/ 313290 h 2233530"/>
                      <a:gd name="connsiteX34" fmla="*/ 1188720 w 1564105"/>
                      <a:gd name="connsiteY34" fmla="*/ 197786 h 2233530"/>
                      <a:gd name="connsiteX35" fmla="*/ 1337911 w 1564105"/>
                      <a:gd name="connsiteY35" fmla="*/ 164098 h 2233530"/>
                      <a:gd name="connsiteX0" fmla="*/ 1339735 w 1565929"/>
                      <a:gd name="connsiteY0" fmla="*/ 164098 h 2233530"/>
                      <a:gd name="connsiteX1" fmla="*/ 665967 w 1565929"/>
                      <a:gd name="connsiteY1" fmla="*/ 469 h 2233530"/>
                      <a:gd name="connsiteX2" fmla="*/ 314645 w 1565929"/>
                      <a:gd name="connsiteY2" fmla="*/ 135222 h 2233530"/>
                      <a:gd name="connsiteX3" fmla="*/ 49950 w 1565929"/>
                      <a:gd name="connsiteY3" fmla="*/ 650174 h 2233530"/>
                      <a:gd name="connsiteX4" fmla="*/ 1824 w 1565929"/>
                      <a:gd name="connsiteY4" fmla="*/ 1198814 h 2233530"/>
                      <a:gd name="connsiteX5" fmla="*/ 179891 w 1565929"/>
                      <a:gd name="connsiteY5" fmla="*/ 1468321 h 2233530"/>
                      <a:gd name="connsiteX6" fmla="*/ 613028 w 1565929"/>
                      <a:gd name="connsiteY6" fmla="*/ 1964022 h 2233530"/>
                      <a:gd name="connsiteX7" fmla="*/ 834409 w 1565929"/>
                      <a:gd name="connsiteY7" fmla="*/ 2233530 h 2233530"/>
                      <a:gd name="connsiteX8" fmla="*/ 901786 w 1565929"/>
                      <a:gd name="connsiteY8" fmla="*/ 1824456 h 2233530"/>
                      <a:gd name="connsiteX9" fmla="*/ 911411 w 1565929"/>
                      <a:gd name="connsiteY9" fmla="*/ 1367256 h 2233530"/>
                      <a:gd name="connsiteX10" fmla="*/ 1257920 w 1565929"/>
                      <a:gd name="connsiteY10" fmla="*/ 1194001 h 2233530"/>
                      <a:gd name="connsiteX11" fmla="*/ 1435988 w 1565929"/>
                      <a:gd name="connsiteY11" fmla="*/ 1155500 h 2233530"/>
                      <a:gd name="connsiteX12" fmla="*/ 973975 w 1565929"/>
                      <a:gd name="connsiteY12" fmla="*/ 1208439 h 2233530"/>
                      <a:gd name="connsiteX13" fmla="*/ 834409 w 1565929"/>
                      <a:gd name="connsiteY13" fmla="*/ 1295066 h 2233530"/>
                      <a:gd name="connsiteX14" fmla="*/ 1123167 w 1565929"/>
                      <a:gd name="connsiteY14" fmla="*/ 1015934 h 2233530"/>
                      <a:gd name="connsiteX15" fmla="*/ 1445613 w 1565929"/>
                      <a:gd name="connsiteY15" fmla="*/ 857117 h 2233530"/>
                      <a:gd name="connsiteX16" fmla="*/ 1565929 w 1565929"/>
                      <a:gd name="connsiteY16" fmla="*/ 823429 h 2233530"/>
                      <a:gd name="connsiteX17" fmla="*/ 1050977 w 1565929"/>
                      <a:gd name="connsiteY17" fmla="*/ 847492 h 2233530"/>
                      <a:gd name="connsiteX18" fmla="*/ 795908 w 1565929"/>
                      <a:gd name="connsiteY18" fmla="*/ 1107374 h 2233530"/>
                      <a:gd name="connsiteX19" fmla="*/ 1103916 w 1565929"/>
                      <a:gd name="connsiteY19" fmla="*/ 751239 h 2233530"/>
                      <a:gd name="connsiteX20" fmla="*/ 1387862 w 1565929"/>
                      <a:gd name="connsiteY20" fmla="*/ 640549 h 2233530"/>
                      <a:gd name="connsiteX21" fmla="*/ 1407112 w 1565929"/>
                      <a:gd name="connsiteY21" fmla="*/ 553921 h 2233530"/>
                      <a:gd name="connsiteX22" fmla="*/ 848847 w 1565929"/>
                      <a:gd name="connsiteY22" fmla="*/ 664612 h 2233530"/>
                      <a:gd name="connsiteX23" fmla="*/ 747782 w 1565929"/>
                      <a:gd name="connsiteY23" fmla="*/ 900431 h 2233530"/>
                      <a:gd name="connsiteX24" fmla="*/ 1089478 w 1565929"/>
                      <a:gd name="connsiteY24" fmla="*/ 529858 h 2233530"/>
                      <a:gd name="connsiteX25" fmla="*/ 1320485 w 1565929"/>
                      <a:gd name="connsiteY25" fmla="*/ 385479 h 2233530"/>
                      <a:gd name="connsiteX26" fmla="*/ 1565929 w 1565929"/>
                      <a:gd name="connsiteY26" fmla="*/ 380666 h 2233530"/>
                      <a:gd name="connsiteX27" fmla="*/ 1517803 w 1565929"/>
                      <a:gd name="connsiteY27" fmla="*/ 371041 h 2233530"/>
                      <a:gd name="connsiteX28" fmla="*/ 1503365 w 1565929"/>
                      <a:gd name="connsiteY28" fmla="*/ 366229 h 2233530"/>
                      <a:gd name="connsiteX29" fmla="*/ 1036539 w 1565929"/>
                      <a:gd name="connsiteY29" fmla="*/ 308477 h 2233530"/>
                      <a:gd name="connsiteX30" fmla="*/ 718906 w 1565929"/>
                      <a:gd name="connsiteY30" fmla="*/ 534671 h 2233530"/>
                      <a:gd name="connsiteX31" fmla="*/ 622653 w 1565929"/>
                      <a:gd name="connsiteY31" fmla="*/ 645361 h 2233530"/>
                      <a:gd name="connsiteX32" fmla="*/ 637091 w 1565929"/>
                      <a:gd name="connsiteY32" fmla="*/ 592422 h 2233530"/>
                      <a:gd name="connsiteX33" fmla="*/ 810346 w 1565929"/>
                      <a:gd name="connsiteY33" fmla="*/ 313290 h 2233530"/>
                      <a:gd name="connsiteX34" fmla="*/ 1190544 w 1565929"/>
                      <a:gd name="connsiteY34" fmla="*/ 197786 h 2233530"/>
                      <a:gd name="connsiteX35" fmla="*/ 1339735 w 1565929"/>
                      <a:gd name="connsiteY35" fmla="*/ 164098 h 2233530"/>
                      <a:gd name="connsiteX0" fmla="*/ 1289785 w 1515979"/>
                      <a:gd name="connsiteY0" fmla="*/ 164098 h 2233530"/>
                      <a:gd name="connsiteX1" fmla="*/ 616017 w 1515979"/>
                      <a:gd name="connsiteY1" fmla="*/ 469 h 2233530"/>
                      <a:gd name="connsiteX2" fmla="*/ 264695 w 1515979"/>
                      <a:gd name="connsiteY2" fmla="*/ 135222 h 2233530"/>
                      <a:gd name="connsiteX3" fmla="*/ 0 w 1515979"/>
                      <a:gd name="connsiteY3" fmla="*/ 650174 h 2233530"/>
                      <a:gd name="connsiteX4" fmla="*/ 129941 w 1515979"/>
                      <a:gd name="connsiteY4" fmla="*/ 1468321 h 2233530"/>
                      <a:gd name="connsiteX5" fmla="*/ 563078 w 1515979"/>
                      <a:gd name="connsiteY5" fmla="*/ 1964022 h 2233530"/>
                      <a:gd name="connsiteX6" fmla="*/ 784459 w 1515979"/>
                      <a:gd name="connsiteY6" fmla="*/ 2233530 h 2233530"/>
                      <a:gd name="connsiteX7" fmla="*/ 851836 w 1515979"/>
                      <a:gd name="connsiteY7" fmla="*/ 1824456 h 2233530"/>
                      <a:gd name="connsiteX8" fmla="*/ 861461 w 1515979"/>
                      <a:gd name="connsiteY8" fmla="*/ 1367256 h 2233530"/>
                      <a:gd name="connsiteX9" fmla="*/ 1207970 w 1515979"/>
                      <a:gd name="connsiteY9" fmla="*/ 1194001 h 2233530"/>
                      <a:gd name="connsiteX10" fmla="*/ 1386038 w 1515979"/>
                      <a:gd name="connsiteY10" fmla="*/ 1155500 h 2233530"/>
                      <a:gd name="connsiteX11" fmla="*/ 924025 w 1515979"/>
                      <a:gd name="connsiteY11" fmla="*/ 1208439 h 2233530"/>
                      <a:gd name="connsiteX12" fmla="*/ 784459 w 1515979"/>
                      <a:gd name="connsiteY12" fmla="*/ 1295066 h 2233530"/>
                      <a:gd name="connsiteX13" fmla="*/ 1073217 w 1515979"/>
                      <a:gd name="connsiteY13" fmla="*/ 1015934 h 2233530"/>
                      <a:gd name="connsiteX14" fmla="*/ 1395663 w 1515979"/>
                      <a:gd name="connsiteY14" fmla="*/ 857117 h 2233530"/>
                      <a:gd name="connsiteX15" fmla="*/ 1515979 w 1515979"/>
                      <a:gd name="connsiteY15" fmla="*/ 823429 h 2233530"/>
                      <a:gd name="connsiteX16" fmla="*/ 1001027 w 1515979"/>
                      <a:gd name="connsiteY16" fmla="*/ 847492 h 2233530"/>
                      <a:gd name="connsiteX17" fmla="*/ 745958 w 1515979"/>
                      <a:gd name="connsiteY17" fmla="*/ 1107374 h 2233530"/>
                      <a:gd name="connsiteX18" fmla="*/ 1053966 w 1515979"/>
                      <a:gd name="connsiteY18" fmla="*/ 751239 h 2233530"/>
                      <a:gd name="connsiteX19" fmla="*/ 1337912 w 1515979"/>
                      <a:gd name="connsiteY19" fmla="*/ 640549 h 2233530"/>
                      <a:gd name="connsiteX20" fmla="*/ 1357162 w 1515979"/>
                      <a:gd name="connsiteY20" fmla="*/ 553921 h 2233530"/>
                      <a:gd name="connsiteX21" fmla="*/ 798897 w 1515979"/>
                      <a:gd name="connsiteY21" fmla="*/ 664612 h 2233530"/>
                      <a:gd name="connsiteX22" fmla="*/ 697832 w 1515979"/>
                      <a:gd name="connsiteY22" fmla="*/ 900431 h 2233530"/>
                      <a:gd name="connsiteX23" fmla="*/ 1039528 w 1515979"/>
                      <a:gd name="connsiteY23" fmla="*/ 529858 h 2233530"/>
                      <a:gd name="connsiteX24" fmla="*/ 1270535 w 1515979"/>
                      <a:gd name="connsiteY24" fmla="*/ 385479 h 2233530"/>
                      <a:gd name="connsiteX25" fmla="*/ 1515979 w 1515979"/>
                      <a:gd name="connsiteY25" fmla="*/ 380666 h 2233530"/>
                      <a:gd name="connsiteX26" fmla="*/ 1467853 w 1515979"/>
                      <a:gd name="connsiteY26" fmla="*/ 371041 h 2233530"/>
                      <a:gd name="connsiteX27" fmla="*/ 1453415 w 1515979"/>
                      <a:gd name="connsiteY27" fmla="*/ 366229 h 2233530"/>
                      <a:gd name="connsiteX28" fmla="*/ 986589 w 1515979"/>
                      <a:gd name="connsiteY28" fmla="*/ 308477 h 2233530"/>
                      <a:gd name="connsiteX29" fmla="*/ 668956 w 1515979"/>
                      <a:gd name="connsiteY29" fmla="*/ 534671 h 2233530"/>
                      <a:gd name="connsiteX30" fmla="*/ 572703 w 1515979"/>
                      <a:gd name="connsiteY30" fmla="*/ 645361 h 2233530"/>
                      <a:gd name="connsiteX31" fmla="*/ 587141 w 1515979"/>
                      <a:gd name="connsiteY31" fmla="*/ 592422 h 2233530"/>
                      <a:gd name="connsiteX32" fmla="*/ 760396 w 1515979"/>
                      <a:gd name="connsiteY32" fmla="*/ 313290 h 2233530"/>
                      <a:gd name="connsiteX33" fmla="*/ 1140594 w 1515979"/>
                      <a:gd name="connsiteY33" fmla="*/ 197786 h 2233530"/>
                      <a:gd name="connsiteX34" fmla="*/ 1289785 w 1515979"/>
                      <a:gd name="connsiteY34" fmla="*/ 164098 h 2233530"/>
                      <a:gd name="connsiteX0" fmla="*/ 1289785 w 1515979"/>
                      <a:gd name="connsiteY0" fmla="*/ 164098 h 2233530"/>
                      <a:gd name="connsiteX1" fmla="*/ 616017 w 1515979"/>
                      <a:gd name="connsiteY1" fmla="*/ 469 h 2233530"/>
                      <a:gd name="connsiteX2" fmla="*/ 264695 w 1515979"/>
                      <a:gd name="connsiteY2" fmla="*/ 135222 h 2233530"/>
                      <a:gd name="connsiteX3" fmla="*/ 0 w 1515979"/>
                      <a:gd name="connsiteY3" fmla="*/ 650174 h 2233530"/>
                      <a:gd name="connsiteX4" fmla="*/ 129941 w 1515979"/>
                      <a:gd name="connsiteY4" fmla="*/ 1468321 h 2233530"/>
                      <a:gd name="connsiteX5" fmla="*/ 563078 w 1515979"/>
                      <a:gd name="connsiteY5" fmla="*/ 1964022 h 2233530"/>
                      <a:gd name="connsiteX6" fmla="*/ 784459 w 1515979"/>
                      <a:gd name="connsiteY6" fmla="*/ 2233530 h 2233530"/>
                      <a:gd name="connsiteX7" fmla="*/ 851836 w 1515979"/>
                      <a:gd name="connsiteY7" fmla="*/ 1824456 h 2233530"/>
                      <a:gd name="connsiteX8" fmla="*/ 861461 w 1515979"/>
                      <a:gd name="connsiteY8" fmla="*/ 1367256 h 2233530"/>
                      <a:gd name="connsiteX9" fmla="*/ 1207970 w 1515979"/>
                      <a:gd name="connsiteY9" fmla="*/ 1194001 h 2233530"/>
                      <a:gd name="connsiteX10" fmla="*/ 1386038 w 1515979"/>
                      <a:gd name="connsiteY10" fmla="*/ 1155500 h 2233530"/>
                      <a:gd name="connsiteX11" fmla="*/ 924025 w 1515979"/>
                      <a:gd name="connsiteY11" fmla="*/ 1208439 h 2233530"/>
                      <a:gd name="connsiteX12" fmla="*/ 784459 w 1515979"/>
                      <a:gd name="connsiteY12" fmla="*/ 1295066 h 2233530"/>
                      <a:gd name="connsiteX13" fmla="*/ 1073217 w 1515979"/>
                      <a:gd name="connsiteY13" fmla="*/ 1015934 h 2233530"/>
                      <a:gd name="connsiteX14" fmla="*/ 1395663 w 1515979"/>
                      <a:gd name="connsiteY14" fmla="*/ 857117 h 2233530"/>
                      <a:gd name="connsiteX15" fmla="*/ 1515979 w 1515979"/>
                      <a:gd name="connsiteY15" fmla="*/ 823429 h 2233530"/>
                      <a:gd name="connsiteX16" fmla="*/ 1001027 w 1515979"/>
                      <a:gd name="connsiteY16" fmla="*/ 847492 h 2233530"/>
                      <a:gd name="connsiteX17" fmla="*/ 745958 w 1515979"/>
                      <a:gd name="connsiteY17" fmla="*/ 1107374 h 2233530"/>
                      <a:gd name="connsiteX18" fmla="*/ 1053966 w 1515979"/>
                      <a:gd name="connsiteY18" fmla="*/ 751239 h 2233530"/>
                      <a:gd name="connsiteX19" fmla="*/ 1337912 w 1515979"/>
                      <a:gd name="connsiteY19" fmla="*/ 640549 h 2233530"/>
                      <a:gd name="connsiteX20" fmla="*/ 1357162 w 1515979"/>
                      <a:gd name="connsiteY20" fmla="*/ 553921 h 2233530"/>
                      <a:gd name="connsiteX21" fmla="*/ 798897 w 1515979"/>
                      <a:gd name="connsiteY21" fmla="*/ 664612 h 2233530"/>
                      <a:gd name="connsiteX22" fmla="*/ 697832 w 1515979"/>
                      <a:gd name="connsiteY22" fmla="*/ 900431 h 2233530"/>
                      <a:gd name="connsiteX23" fmla="*/ 1039528 w 1515979"/>
                      <a:gd name="connsiteY23" fmla="*/ 529858 h 2233530"/>
                      <a:gd name="connsiteX24" fmla="*/ 1270535 w 1515979"/>
                      <a:gd name="connsiteY24" fmla="*/ 385479 h 2233530"/>
                      <a:gd name="connsiteX25" fmla="*/ 1515979 w 1515979"/>
                      <a:gd name="connsiteY25" fmla="*/ 380666 h 2233530"/>
                      <a:gd name="connsiteX26" fmla="*/ 1467853 w 1515979"/>
                      <a:gd name="connsiteY26" fmla="*/ 371041 h 2233530"/>
                      <a:gd name="connsiteX27" fmla="*/ 1453415 w 1515979"/>
                      <a:gd name="connsiteY27" fmla="*/ 366229 h 2233530"/>
                      <a:gd name="connsiteX28" fmla="*/ 986589 w 1515979"/>
                      <a:gd name="connsiteY28" fmla="*/ 308477 h 2233530"/>
                      <a:gd name="connsiteX29" fmla="*/ 668956 w 1515979"/>
                      <a:gd name="connsiteY29" fmla="*/ 534671 h 2233530"/>
                      <a:gd name="connsiteX30" fmla="*/ 572703 w 1515979"/>
                      <a:gd name="connsiteY30" fmla="*/ 645361 h 2233530"/>
                      <a:gd name="connsiteX31" fmla="*/ 587141 w 1515979"/>
                      <a:gd name="connsiteY31" fmla="*/ 592422 h 2233530"/>
                      <a:gd name="connsiteX32" fmla="*/ 760396 w 1515979"/>
                      <a:gd name="connsiteY32" fmla="*/ 313290 h 2233530"/>
                      <a:gd name="connsiteX33" fmla="*/ 1140594 w 1515979"/>
                      <a:gd name="connsiteY33" fmla="*/ 197786 h 2233530"/>
                      <a:gd name="connsiteX34" fmla="*/ 1289785 w 1515979"/>
                      <a:gd name="connsiteY34" fmla="*/ 164098 h 2233530"/>
                      <a:gd name="connsiteX0" fmla="*/ 1295658 w 1521852"/>
                      <a:gd name="connsiteY0" fmla="*/ 164098 h 2233530"/>
                      <a:gd name="connsiteX1" fmla="*/ 621890 w 1521852"/>
                      <a:gd name="connsiteY1" fmla="*/ 469 h 2233530"/>
                      <a:gd name="connsiteX2" fmla="*/ 270568 w 1521852"/>
                      <a:gd name="connsiteY2" fmla="*/ 135222 h 2233530"/>
                      <a:gd name="connsiteX3" fmla="*/ 5873 w 1521852"/>
                      <a:gd name="connsiteY3" fmla="*/ 650174 h 2233530"/>
                      <a:gd name="connsiteX4" fmla="*/ 135814 w 1521852"/>
                      <a:gd name="connsiteY4" fmla="*/ 1468321 h 2233530"/>
                      <a:gd name="connsiteX5" fmla="*/ 568951 w 1521852"/>
                      <a:gd name="connsiteY5" fmla="*/ 1964022 h 2233530"/>
                      <a:gd name="connsiteX6" fmla="*/ 790332 w 1521852"/>
                      <a:gd name="connsiteY6" fmla="*/ 2233530 h 2233530"/>
                      <a:gd name="connsiteX7" fmla="*/ 857709 w 1521852"/>
                      <a:gd name="connsiteY7" fmla="*/ 1824456 h 2233530"/>
                      <a:gd name="connsiteX8" fmla="*/ 867334 w 1521852"/>
                      <a:gd name="connsiteY8" fmla="*/ 1367256 h 2233530"/>
                      <a:gd name="connsiteX9" fmla="*/ 1213843 w 1521852"/>
                      <a:gd name="connsiteY9" fmla="*/ 1194001 h 2233530"/>
                      <a:gd name="connsiteX10" fmla="*/ 1391911 w 1521852"/>
                      <a:gd name="connsiteY10" fmla="*/ 1155500 h 2233530"/>
                      <a:gd name="connsiteX11" fmla="*/ 929898 w 1521852"/>
                      <a:gd name="connsiteY11" fmla="*/ 1208439 h 2233530"/>
                      <a:gd name="connsiteX12" fmla="*/ 790332 w 1521852"/>
                      <a:gd name="connsiteY12" fmla="*/ 1295066 h 2233530"/>
                      <a:gd name="connsiteX13" fmla="*/ 1079090 w 1521852"/>
                      <a:gd name="connsiteY13" fmla="*/ 1015934 h 2233530"/>
                      <a:gd name="connsiteX14" fmla="*/ 1401536 w 1521852"/>
                      <a:gd name="connsiteY14" fmla="*/ 857117 h 2233530"/>
                      <a:gd name="connsiteX15" fmla="*/ 1521852 w 1521852"/>
                      <a:gd name="connsiteY15" fmla="*/ 823429 h 2233530"/>
                      <a:gd name="connsiteX16" fmla="*/ 1006900 w 1521852"/>
                      <a:gd name="connsiteY16" fmla="*/ 847492 h 2233530"/>
                      <a:gd name="connsiteX17" fmla="*/ 751831 w 1521852"/>
                      <a:gd name="connsiteY17" fmla="*/ 1107374 h 2233530"/>
                      <a:gd name="connsiteX18" fmla="*/ 1059839 w 1521852"/>
                      <a:gd name="connsiteY18" fmla="*/ 751239 h 2233530"/>
                      <a:gd name="connsiteX19" fmla="*/ 1343785 w 1521852"/>
                      <a:gd name="connsiteY19" fmla="*/ 640549 h 2233530"/>
                      <a:gd name="connsiteX20" fmla="*/ 1363035 w 1521852"/>
                      <a:gd name="connsiteY20" fmla="*/ 553921 h 2233530"/>
                      <a:gd name="connsiteX21" fmla="*/ 804770 w 1521852"/>
                      <a:gd name="connsiteY21" fmla="*/ 664612 h 2233530"/>
                      <a:gd name="connsiteX22" fmla="*/ 703705 w 1521852"/>
                      <a:gd name="connsiteY22" fmla="*/ 900431 h 2233530"/>
                      <a:gd name="connsiteX23" fmla="*/ 1045401 w 1521852"/>
                      <a:gd name="connsiteY23" fmla="*/ 529858 h 2233530"/>
                      <a:gd name="connsiteX24" fmla="*/ 1276408 w 1521852"/>
                      <a:gd name="connsiteY24" fmla="*/ 385479 h 2233530"/>
                      <a:gd name="connsiteX25" fmla="*/ 1521852 w 1521852"/>
                      <a:gd name="connsiteY25" fmla="*/ 380666 h 2233530"/>
                      <a:gd name="connsiteX26" fmla="*/ 1473726 w 1521852"/>
                      <a:gd name="connsiteY26" fmla="*/ 371041 h 2233530"/>
                      <a:gd name="connsiteX27" fmla="*/ 1459288 w 1521852"/>
                      <a:gd name="connsiteY27" fmla="*/ 366229 h 2233530"/>
                      <a:gd name="connsiteX28" fmla="*/ 992462 w 1521852"/>
                      <a:gd name="connsiteY28" fmla="*/ 308477 h 2233530"/>
                      <a:gd name="connsiteX29" fmla="*/ 674829 w 1521852"/>
                      <a:gd name="connsiteY29" fmla="*/ 534671 h 2233530"/>
                      <a:gd name="connsiteX30" fmla="*/ 578576 w 1521852"/>
                      <a:gd name="connsiteY30" fmla="*/ 645361 h 2233530"/>
                      <a:gd name="connsiteX31" fmla="*/ 593014 w 1521852"/>
                      <a:gd name="connsiteY31" fmla="*/ 592422 h 2233530"/>
                      <a:gd name="connsiteX32" fmla="*/ 766269 w 1521852"/>
                      <a:gd name="connsiteY32" fmla="*/ 313290 h 2233530"/>
                      <a:gd name="connsiteX33" fmla="*/ 1146467 w 1521852"/>
                      <a:gd name="connsiteY33" fmla="*/ 197786 h 2233530"/>
                      <a:gd name="connsiteX34" fmla="*/ 1295658 w 1521852"/>
                      <a:gd name="connsiteY34" fmla="*/ 164098 h 2233530"/>
                      <a:gd name="connsiteX0" fmla="*/ 1311940 w 1538134"/>
                      <a:gd name="connsiteY0" fmla="*/ 164198 h 2233630"/>
                      <a:gd name="connsiteX1" fmla="*/ 638172 w 1538134"/>
                      <a:gd name="connsiteY1" fmla="*/ 569 h 2233630"/>
                      <a:gd name="connsiteX2" fmla="*/ 286850 w 1538134"/>
                      <a:gd name="connsiteY2" fmla="*/ 135322 h 2233630"/>
                      <a:gd name="connsiteX3" fmla="*/ 7717 w 1538134"/>
                      <a:gd name="connsiteY3" fmla="*/ 693588 h 2233630"/>
                      <a:gd name="connsiteX4" fmla="*/ 152096 w 1538134"/>
                      <a:gd name="connsiteY4" fmla="*/ 1468421 h 2233630"/>
                      <a:gd name="connsiteX5" fmla="*/ 585233 w 1538134"/>
                      <a:gd name="connsiteY5" fmla="*/ 1964122 h 2233630"/>
                      <a:gd name="connsiteX6" fmla="*/ 806614 w 1538134"/>
                      <a:gd name="connsiteY6" fmla="*/ 2233630 h 2233630"/>
                      <a:gd name="connsiteX7" fmla="*/ 873991 w 1538134"/>
                      <a:gd name="connsiteY7" fmla="*/ 1824556 h 2233630"/>
                      <a:gd name="connsiteX8" fmla="*/ 883616 w 1538134"/>
                      <a:gd name="connsiteY8" fmla="*/ 1367356 h 2233630"/>
                      <a:gd name="connsiteX9" fmla="*/ 1230125 w 1538134"/>
                      <a:gd name="connsiteY9" fmla="*/ 1194101 h 2233630"/>
                      <a:gd name="connsiteX10" fmla="*/ 1408193 w 1538134"/>
                      <a:gd name="connsiteY10" fmla="*/ 1155600 h 2233630"/>
                      <a:gd name="connsiteX11" fmla="*/ 946180 w 1538134"/>
                      <a:gd name="connsiteY11" fmla="*/ 1208539 h 2233630"/>
                      <a:gd name="connsiteX12" fmla="*/ 806614 w 1538134"/>
                      <a:gd name="connsiteY12" fmla="*/ 1295166 h 2233630"/>
                      <a:gd name="connsiteX13" fmla="*/ 1095372 w 1538134"/>
                      <a:gd name="connsiteY13" fmla="*/ 1016034 h 2233630"/>
                      <a:gd name="connsiteX14" fmla="*/ 1417818 w 1538134"/>
                      <a:gd name="connsiteY14" fmla="*/ 857217 h 2233630"/>
                      <a:gd name="connsiteX15" fmla="*/ 1538134 w 1538134"/>
                      <a:gd name="connsiteY15" fmla="*/ 823529 h 2233630"/>
                      <a:gd name="connsiteX16" fmla="*/ 1023182 w 1538134"/>
                      <a:gd name="connsiteY16" fmla="*/ 847592 h 2233630"/>
                      <a:gd name="connsiteX17" fmla="*/ 768113 w 1538134"/>
                      <a:gd name="connsiteY17" fmla="*/ 1107474 h 2233630"/>
                      <a:gd name="connsiteX18" fmla="*/ 1076121 w 1538134"/>
                      <a:gd name="connsiteY18" fmla="*/ 751339 h 2233630"/>
                      <a:gd name="connsiteX19" fmla="*/ 1360067 w 1538134"/>
                      <a:gd name="connsiteY19" fmla="*/ 640649 h 2233630"/>
                      <a:gd name="connsiteX20" fmla="*/ 1379317 w 1538134"/>
                      <a:gd name="connsiteY20" fmla="*/ 554021 h 2233630"/>
                      <a:gd name="connsiteX21" fmla="*/ 821052 w 1538134"/>
                      <a:gd name="connsiteY21" fmla="*/ 664712 h 2233630"/>
                      <a:gd name="connsiteX22" fmla="*/ 719987 w 1538134"/>
                      <a:gd name="connsiteY22" fmla="*/ 900531 h 2233630"/>
                      <a:gd name="connsiteX23" fmla="*/ 1061683 w 1538134"/>
                      <a:gd name="connsiteY23" fmla="*/ 529958 h 2233630"/>
                      <a:gd name="connsiteX24" fmla="*/ 1292690 w 1538134"/>
                      <a:gd name="connsiteY24" fmla="*/ 385579 h 2233630"/>
                      <a:gd name="connsiteX25" fmla="*/ 1538134 w 1538134"/>
                      <a:gd name="connsiteY25" fmla="*/ 380766 h 2233630"/>
                      <a:gd name="connsiteX26" fmla="*/ 1490008 w 1538134"/>
                      <a:gd name="connsiteY26" fmla="*/ 371141 h 2233630"/>
                      <a:gd name="connsiteX27" fmla="*/ 1475570 w 1538134"/>
                      <a:gd name="connsiteY27" fmla="*/ 366329 h 2233630"/>
                      <a:gd name="connsiteX28" fmla="*/ 1008744 w 1538134"/>
                      <a:gd name="connsiteY28" fmla="*/ 308577 h 2233630"/>
                      <a:gd name="connsiteX29" fmla="*/ 691111 w 1538134"/>
                      <a:gd name="connsiteY29" fmla="*/ 534771 h 2233630"/>
                      <a:gd name="connsiteX30" fmla="*/ 594858 w 1538134"/>
                      <a:gd name="connsiteY30" fmla="*/ 645461 h 2233630"/>
                      <a:gd name="connsiteX31" fmla="*/ 609296 w 1538134"/>
                      <a:gd name="connsiteY31" fmla="*/ 592522 h 2233630"/>
                      <a:gd name="connsiteX32" fmla="*/ 782551 w 1538134"/>
                      <a:gd name="connsiteY32" fmla="*/ 313390 h 2233630"/>
                      <a:gd name="connsiteX33" fmla="*/ 1162749 w 1538134"/>
                      <a:gd name="connsiteY33" fmla="*/ 197886 h 2233630"/>
                      <a:gd name="connsiteX34" fmla="*/ 1311940 w 1538134"/>
                      <a:gd name="connsiteY34" fmla="*/ 164198 h 2233630"/>
                      <a:gd name="connsiteX0" fmla="*/ 1311940 w 1538134"/>
                      <a:gd name="connsiteY0" fmla="*/ 167104 h 2236536"/>
                      <a:gd name="connsiteX1" fmla="*/ 638172 w 1538134"/>
                      <a:gd name="connsiteY1" fmla="*/ 3475 h 2236536"/>
                      <a:gd name="connsiteX2" fmla="*/ 286850 w 1538134"/>
                      <a:gd name="connsiteY2" fmla="*/ 138228 h 2236536"/>
                      <a:gd name="connsiteX3" fmla="*/ 7717 w 1538134"/>
                      <a:gd name="connsiteY3" fmla="*/ 696494 h 2236536"/>
                      <a:gd name="connsiteX4" fmla="*/ 152096 w 1538134"/>
                      <a:gd name="connsiteY4" fmla="*/ 1471327 h 2236536"/>
                      <a:gd name="connsiteX5" fmla="*/ 585233 w 1538134"/>
                      <a:gd name="connsiteY5" fmla="*/ 1967028 h 2236536"/>
                      <a:gd name="connsiteX6" fmla="*/ 806614 w 1538134"/>
                      <a:gd name="connsiteY6" fmla="*/ 2236536 h 2236536"/>
                      <a:gd name="connsiteX7" fmla="*/ 873991 w 1538134"/>
                      <a:gd name="connsiteY7" fmla="*/ 1827462 h 2236536"/>
                      <a:gd name="connsiteX8" fmla="*/ 883616 w 1538134"/>
                      <a:gd name="connsiteY8" fmla="*/ 1370262 h 2236536"/>
                      <a:gd name="connsiteX9" fmla="*/ 1230125 w 1538134"/>
                      <a:gd name="connsiteY9" fmla="*/ 1197007 h 2236536"/>
                      <a:gd name="connsiteX10" fmla="*/ 1408193 w 1538134"/>
                      <a:gd name="connsiteY10" fmla="*/ 1158506 h 2236536"/>
                      <a:gd name="connsiteX11" fmla="*/ 946180 w 1538134"/>
                      <a:gd name="connsiteY11" fmla="*/ 1211445 h 2236536"/>
                      <a:gd name="connsiteX12" fmla="*/ 806614 w 1538134"/>
                      <a:gd name="connsiteY12" fmla="*/ 1298072 h 2236536"/>
                      <a:gd name="connsiteX13" fmla="*/ 1095372 w 1538134"/>
                      <a:gd name="connsiteY13" fmla="*/ 1018940 h 2236536"/>
                      <a:gd name="connsiteX14" fmla="*/ 1417818 w 1538134"/>
                      <a:gd name="connsiteY14" fmla="*/ 860123 h 2236536"/>
                      <a:gd name="connsiteX15" fmla="*/ 1538134 w 1538134"/>
                      <a:gd name="connsiteY15" fmla="*/ 826435 h 2236536"/>
                      <a:gd name="connsiteX16" fmla="*/ 1023182 w 1538134"/>
                      <a:gd name="connsiteY16" fmla="*/ 850498 h 2236536"/>
                      <a:gd name="connsiteX17" fmla="*/ 768113 w 1538134"/>
                      <a:gd name="connsiteY17" fmla="*/ 1110380 h 2236536"/>
                      <a:gd name="connsiteX18" fmla="*/ 1076121 w 1538134"/>
                      <a:gd name="connsiteY18" fmla="*/ 754245 h 2236536"/>
                      <a:gd name="connsiteX19" fmla="*/ 1360067 w 1538134"/>
                      <a:gd name="connsiteY19" fmla="*/ 643555 h 2236536"/>
                      <a:gd name="connsiteX20" fmla="*/ 1379317 w 1538134"/>
                      <a:gd name="connsiteY20" fmla="*/ 556927 h 2236536"/>
                      <a:gd name="connsiteX21" fmla="*/ 821052 w 1538134"/>
                      <a:gd name="connsiteY21" fmla="*/ 667618 h 2236536"/>
                      <a:gd name="connsiteX22" fmla="*/ 719987 w 1538134"/>
                      <a:gd name="connsiteY22" fmla="*/ 903437 h 2236536"/>
                      <a:gd name="connsiteX23" fmla="*/ 1061683 w 1538134"/>
                      <a:gd name="connsiteY23" fmla="*/ 532864 h 2236536"/>
                      <a:gd name="connsiteX24" fmla="*/ 1292690 w 1538134"/>
                      <a:gd name="connsiteY24" fmla="*/ 388485 h 2236536"/>
                      <a:gd name="connsiteX25" fmla="*/ 1538134 w 1538134"/>
                      <a:gd name="connsiteY25" fmla="*/ 383672 h 2236536"/>
                      <a:gd name="connsiteX26" fmla="*/ 1490008 w 1538134"/>
                      <a:gd name="connsiteY26" fmla="*/ 374047 h 2236536"/>
                      <a:gd name="connsiteX27" fmla="*/ 1475570 w 1538134"/>
                      <a:gd name="connsiteY27" fmla="*/ 369235 h 2236536"/>
                      <a:gd name="connsiteX28" fmla="*/ 1008744 w 1538134"/>
                      <a:gd name="connsiteY28" fmla="*/ 311483 h 2236536"/>
                      <a:gd name="connsiteX29" fmla="*/ 691111 w 1538134"/>
                      <a:gd name="connsiteY29" fmla="*/ 537677 h 2236536"/>
                      <a:gd name="connsiteX30" fmla="*/ 594858 w 1538134"/>
                      <a:gd name="connsiteY30" fmla="*/ 648367 h 2236536"/>
                      <a:gd name="connsiteX31" fmla="*/ 609296 w 1538134"/>
                      <a:gd name="connsiteY31" fmla="*/ 595428 h 2236536"/>
                      <a:gd name="connsiteX32" fmla="*/ 782551 w 1538134"/>
                      <a:gd name="connsiteY32" fmla="*/ 316296 h 2236536"/>
                      <a:gd name="connsiteX33" fmla="*/ 1162749 w 1538134"/>
                      <a:gd name="connsiteY33" fmla="*/ 200792 h 2236536"/>
                      <a:gd name="connsiteX34" fmla="*/ 1311940 w 1538134"/>
                      <a:gd name="connsiteY34" fmla="*/ 167104 h 2236536"/>
                      <a:gd name="connsiteX0" fmla="*/ 1306680 w 1532874"/>
                      <a:gd name="connsiteY0" fmla="*/ 163717 h 2233149"/>
                      <a:gd name="connsiteX1" fmla="*/ 632912 w 1532874"/>
                      <a:gd name="connsiteY1" fmla="*/ 88 h 2233149"/>
                      <a:gd name="connsiteX2" fmla="*/ 243089 w 1532874"/>
                      <a:gd name="connsiteY2" fmla="*/ 187780 h 2233149"/>
                      <a:gd name="connsiteX3" fmla="*/ 2457 w 1532874"/>
                      <a:gd name="connsiteY3" fmla="*/ 693107 h 2233149"/>
                      <a:gd name="connsiteX4" fmla="*/ 146836 w 1532874"/>
                      <a:gd name="connsiteY4" fmla="*/ 1467940 h 2233149"/>
                      <a:gd name="connsiteX5" fmla="*/ 579973 w 1532874"/>
                      <a:gd name="connsiteY5" fmla="*/ 1963641 h 2233149"/>
                      <a:gd name="connsiteX6" fmla="*/ 801354 w 1532874"/>
                      <a:gd name="connsiteY6" fmla="*/ 2233149 h 2233149"/>
                      <a:gd name="connsiteX7" fmla="*/ 868731 w 1532874"/>
                      <a:gd name="connsiteY7" fmla="*/ 1824075 h 2233149"/>
                      <a:gd name="connsiteX8" fmla="*/ 878356 w 1532874"/>
                      <a:gd name="connsiteY8" fmla="*/ 1366875 h 2233149"/>
                      <a:gd name="connsiteX9" fmla="*/ 1224865 w 1532874"/>
                      <a:gd name="connsiteY9" fmla="*/ 1193620 h 2233149"/>
                      <a:gd name="connsiteX10" fmla="*/ 1402933 w 1532874"/>
                      <a:gd name="connsiteY10" fmla="*/ 1155119 h 2233149"/>
                      <a:gd name="connsiteX11" fmla="*/ 940920 w 1532874"/>
                      <a:gd name="connsiteY11" fmla="*/ 1208058 h 2233149"/>
                      <a:gd name="connsiteX12" fmla="*/ 801354 w 1532874"/>
                      <a:gd name="connsiteY12" fmla="*/ 1294685 h 2233149"/>
                      <a:gd name="connsiteX13" fmla="*/ 1090112 w 1532874"/>
                      <a:gd name="connsiteY13" fmla="*/ 1015553 h 2233149"/>
                      <a:gd name="connsiteX14" fmla="*/ 1412558 w 1532874"/>
                      <a:gd name="connsiteY14" fmla="*/ 856736 h 2233149"/>
                      <a:gd name="connsiteX15" fmla="*/ 1532874 w 1532874"/>
                      <a:gd name="connsiteY15" fmla="*/ 823048 h 2233149"/>
                      <a:gd name="connsiteX16" fmla="*/ 1017922 w 1532874"/>
                      <a:gd name="connsiteY16" fmla="*/ 847111 h 2233149"/>
                      <a:gd name="connsiteX17" fmla="*/ 762853 w 1532874"/>
                      <a:gd name="connsiteY17" fmla="*/ 1106993 h 2233149"/>
                      <a:gd name="connsiteX18" fmla="*/ 1070861 w 1532874"/>
                      <a:gd name="connsiteY18" fmla="*/ 750858 h 2233149"/>
                      <a:gd name="connsiteX19" fmla="*/ 1354807 w 1532874"/>
                      <a:gd name="connsiteY19" fmla="*/ 640168 h 2233149"/>
                      <a:gd name="connsiteX20" fmla="*/ 1374057 w 1532874"/>
                      <a:gd name="connsiteY20" fmla="*/ 553540 h 2233149"/>
                      <a:gd name="connsiteX21" fmla="*/ 815792 w 1532874"/>
                      <a:gd name="connsiteY21" fmla="*/ 664231 h 2233149"/>
                      <a:gd name="connsiteX22" fmla="*/ 714727 w 1532874"/>
                      <a:gd name="connsiteY22" fmla="*/ 900050 h 2233149"/>
                      <a:gd name="connsiteX23" fmla="*/ 1056423 w 1532874"/>
                      <a:gd name="connsiteY23" fmla="*/ 529477 h 2233149"/>
                      <a:gd name="connsiteX24" fmla="*/ 1287430 w 1532874"/>
                      <a:gd name="connsiteY24" fmla="*/ 385098 h 2233149"/>
                      <a:gd name="connsiteX25" fmla="*/ 1532874 w 1532874"/>
                      <a:gd name="connsiteY25" fmla="*/ 380285 h 2233149"/>
                      <a:gd name="connsiteX26" fmla="*/ 1484748 w 1532874"/>
                      <a:gd name="connsiteY26" fmla="*/ 370660 h 2233149"/>
                      <a:gd name="connsiteX27" fmla="*/ 1470310 w 1532874"/>
                      <a:gd name="connsiteY27" fmla="*/ 365848 h 2233149"/>
                      <a:gd name="connsiteX28" fmla="*/ 1003484 w 1532874"/>
                      <a:gd name="connsiteY28" fmla="*/ 308096 h 2233149"/>
                      <a:gd name="connsiteX29" fmla="*/ 685851 w 1532874"/>
                      <a:gd name="connsiteY29" fmla="*/ 534290 h 2233149"/>
                      <a:gd name="connsiteX30" fmla="*/ 589598 w 1532874"/>
                      <a:gd name="connsiteY30" fmla="*/ 644980 h 2233149"/>
                      <a:gd name="connsiteX31" fmla="*/ 604036 w 1532874"/>
                      <a:gd name="connsiteY31" fmla="*/ 592041 h 2233149"/>
                      <a:gd name="connsiteX32" fmla="*/ 777291 w 1532874"/>
                      <a:gd name="connsiteY32" fmla="*/ 312909 h 2233149"/>
                      <a:gd name="connsiteX33" fmla="*/ 1157489 w 1532874"/>
                      <a:gd name="connsiteY33" fmla="*/ 197405 h 2233149"/>
                      <a:gd name="connsiteX34" fmla="*/ 1306680 w 1532874"/>
                      <a:gd name="connsiteY34" fmla="*/ 163717 h 2233149"/>
                      <a:gd name="connsiteX0" fmla="*/ 1306680 w 1532874"/>
                      <a:gd name="connsiteY0" fmla="*/ 163717 h 2233149"/>
                      <a:gd name="connsiteX1" fmla="*/ 632912 w 1532874"/>
                      <a:gd name="connsiteY1" fmla="*/ 88 h 2233149"/>
                      <a:gd name="connsiteX2" fmla="*/ 243089 w 1532874"/>
                      <a:gd name="connsiteY2" fmla="*/ 187780 h 2233149"/>
                      <a:gd name="connsiteX3" fmla="*/ 2457 w 1532874"/>
                      <a:gd name="connsiteY3" fmla="*/ 693107 h 2233149"/>
                      <a:gd name="connsiteX4" fmla="*/ 146836 w 1532874"/>
                      <a:gd name="connsiteY4" fmla="*/ 1467940 h 2233149"/>
                      <a:gd name="connsiteX5" fmla="*/ 579973 w 1532874"/>
                      <a:gd name="connsiteY5" fmla="*/ 1963641 h 2233149"/>
                      <a:gd name="connsiteX6" fmla="*/ 801354 w 1532874"/>
                      <a:gd name="connsiteY6" fmla="*/ 2233149 h 2233149"/>
                      <a:gd name="connsiteX7" fmla="*/ 868731 w 1532874"/>
                      <a:gd name="connsiteY7" fmla="*/ 1824075 h 2233149"/>
                      <a:gd name="connsiteX8" fmla="*/ 878356 w 1532874"/>
                      <a:gd name="connsiteY8" fmla="*/ 1366875 h 2233149"/>
                      <a:gd name="connsiteX9" fmla="*/ 1224865 w 1532874"/>
                      <a:gd name="connsiteY9" fmla="*/ 1193620 h 2233149"/>
                      <a:gd name="connsiteX10" fmla="*/ 1402933 w 1532874"/>
                      <a:gd name="connsiteY10" fmla="*/ 1155119 h 2233149"/>
                      <a:gd name="connsiteX11" fmla="*/ 940920 w 1532874"/>
                      <a:gd name="connsiteY11" fmla="*/ 1208058 h 2233149"/>
                      <a:gd name="connsiteX12" fmla="*/ 801354 w 1532874"/>
                      <a:gd name="connsiteY12" fmla="*/ 1294685 h 2233149"/>
                      <a:gd name="connsiteX13" fmla="*/ 1090112 w 1532874"/>
                      <a:gd name="connsiteY13" fmla="*/ 1015553 h 2233149"/>
                      <a:gd name="connsiteX14" fmla="*/ 1412558 w 1532874"/>
                      <a:gd name="connsiteY14" fmla="*/ 856736 h 2233149"/>
                      <a:gd name="connsiteX15" fmla="*/ 1532874 w 1532874"/>
                      <a:gd name="connsiteY15" fmla="*/ 823048 h 2233149"/>
                      <a:gd name="connsiteX16" fmla="*/ 1017922 w 1532874"/>
                      <a:gd name="connsiteY16" fmla="*/ 847111 h 2233149"/>
                      <a:gd name="connsiteX17" fmla="*/ 762853 w 1532874"/>
                      <a:gd name="connsiteY17" fmla="*/ 1106993 h 2233149"/>
                      <a:gd name="connsiteX18" fmla="*/ 1070861 w 1532874"/>
                      <a:gd name="connsiteY18" fmla="*/ 750858 h 2233149"/>
                      <a:gd name="connsiteX19" fmla="*/ 1354807 w 1532874"/>
                      <a:gd name="connsiteY19" fmla="*/ 640168 h 2233149"/>
                      <a:gd name="connsiteX20" fmla="*/ 1374057 w 1532874"/>
                      <a:gd name="connsiteY20" fmla="*/ 553540 h 2233149"/>
                      <a:gd name="connsiteX21" fmla="*/ 815792 w 1532874"/>
                      <a:gd name="connsiteY21" fmla="*/ 664231 h 2233149"/>
                      <a:gd name="connsiteX22" fmla="*/ 714727 w 1532874"/>
                      <a:gd name="connsiteY22" fmla="*/ 900050 h 2233149"/>
                      <a:gd name="connsiteX23" fmla="*/ 1056423 w 1532874"/>
                      <a:gd name="connsiteY23" fmla="*/ 529477 h 2233149"/>
                      <a:gd name="connsiteX24" fmla="*/ 1287430 w 1532874"/>
                      <a:gd name="connsiteY24" fmla="*/ 385098 h 2233149"/>
                      <a:gd name="connsiteX25" fmla="*/ 1532874 w 1532874"/>
                      <a:gd name="connsiteY25" fmla="*/ 380285 h 2233149"/>
                      <a:gd name="connsiteX26" fmla="*/ 1484748 w 1532874"/>
                      <a:gd name="connsiteY26" fmla="*/ 370660 h 2233149"/>
                      <a:gd name="connsiteX27" fmla="*/ 1470310 w 1532874"/>
                      <a:gd name="connsiteY27" fmla="*/ 365848 h 2233149"/>
                      <a:gd name="connsiteX28" fmla="*/ 1003484 w 1532874"/>
                      <a:gd name="connsiteY28" fmla="*/ 308096 h 2233149"/>
                      <a:gd name="connsiteX29" fmla="*/ 685851 w 1532874"/>
                      <a:gd name="connsiteY29" fmla="*/ 534290 h 2233149"/>
                      <a:gd name="connsiteX30" fmla="*/ 589598 w 1532874"/>
                      <a:gd name="connsiteY30" fmla="*/ 644980 h 2233149"/>
                      <a:gd name="connsiteX31" fmla="*/ 604036 w 1532874"/>
                      <a:gd name="connsiteY31" fmla="*/ 592041 h 2233149"/>
                      <a:gd name="connsiteX32" fmla="*/ 777291 w 1532874"/>
                      <a:gd name="connsiteY32" fmla="*/ 312909 h 2233149"/>
                      <a:gd name="connsiteX33" fmla="*/ 1157489 w 1532874"/>
                      <a:gd name="connsiteY33" fmla="*/ 197405 h 2233149"/>
                      <a:gd name="connsiteX34" fmla="*/ 1306680 w 1532874"/>
                      <a:gd name="connsiteY34" fmla="*/ 163717 h 2233149"/>
                      <a:gd name="connsiteX0" fmla="*/ 1306680 w 1532874"/>
                      <a:gd name="connsiteY0" fmla="*/ 164534 h 2233966"/>
                      <a:gd name="connsiteX1" fmla="*/ 63291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868731 w 1532874"/>
                      <a:gd name="connsiteY7" fmla="*/ 1824892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868731 w 1532874"/>
                      <a:gd name="connsiteY7" fmla="*/ 1824892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868731 w 1532874"/>
                      <a:gd name="connsiteY7" fmla="*/ 1824892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36108 w 1532874"/>
                      <a:gd name="connsiteY8" fmla="*/ 1507258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36108 w 1532874"/>
                      <a:gd name="connsiteY8" fmla="*/ 1507258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5522"/>
                      <a:gd name="connsiteY0" fmla="*/ 164534 h 2233966"/>
                      <a:gd name="connsiteX1" fmla="*/ 743602 w 1535522"/>
                      <a:gd name="connsiteY1" fmla="*/ 905 h 2233966"/>
                      <a:gd name="connsiteX2" fmla="*/ 243089 w 1535522"/>
                      <a:gd name="connsiteY2" fmla="*/ 188597 h 2233966"/>
                      <a:gd name="connsiteX3" fmla="*/ 2457 w 1535522"/>
                      <a:gd name="connsiteY3" fmla="*/ 693924 h 2233966"/>
                      <a:gd name="connsiteX4" fmla="*/ 146836 w 1535522"/>
                      <a:gd name="connsiteY4" fmla="*/ 1468757 h 2233966"/>
                      <a:gd name="connsiteX5" fmla="*/ 579973 w 1535522"/>
                      <a:gd name="connsiteY5" fmla="*/ 1964458 h 2233966"/>
                      <a:gd name="connsiteX6" fmla="*/ 801354 w 1535522"/>
                      <a:gd name="connsiteY6" fmla="*/ 2233966 h 2233966"/>
                      <a:gd name="connsiteX7" fmla="*/ 945734 w 1535522"/>
                      <a:gd name="connsiteY7" fmla="*/ 1925957 h 2233966"/>
                      <a:gd name="connsiteX8" fmla="*/ 907233 w 1535522"/>
                      <a:gd name="connsiteY8" fmla="*/ 1569822 h 2233966"/>
                      <a:gd name="connsiteX9" fmla="*/ 1181551 w 1535522"/>
                      <a:gd name="connsiteY9" fmla="*/ 1276253 h 2233966"/>
                      <a:gd name="connsiteX10" fmla="*/ 1422184 w 1535522"/>
                      <a:gd name="connsiteY10" fmla="*/ 1136685 h 2233966"/>
                      <a:gd name="connsiteX11" fmla="*/ 1099737 w 1535522"/>
                      <a:gd name="connsiteY11" fmla="*/ 1160749 h 2233966"/>
                      <a:gd name="connsiteX12" fmla="*/ 801354 w 1535522"/>
                      <a:gd name="connsiteY12" fmla="*/ 1295502 h 2233966"/>
                      <a:gd name="connsiteX13" fmla="*/ 1090112 w 1535522"/>
                      <a:gd name="connsiteY13" fmla="*/ 1016370 h 2233966"/>
                      <a:gd name="connsiteX14" fmla="*/ 1412558 w 1535522"/>
                      <a:gd name="connsiteY14" fmla="*/ 857553 h 2233966"/>
                      <a:gd name="connsiteX15" fmla="*/ 1532874 w 1535522"/>
                      <a:gd name="connsiteY15" fmla="*/ 823865 h 2233966"/>
                      <a:gd name="connsiteX16" fmla="*/ 1017922 w 1535522"/>
                      <a:gd name="connsiteY16" fmla="*/ 847928 h 2233966"/>
                      <a:gd name="connsiteX17" fmla="*/ 762853 w 1535522"/>
                      <a:gd name="connsiteY17" fmla="*/ 1107810 h 2233966"/>
                      <a:gd name="connsiteX18" fmla="*/ 1070861 w 1535522"/>
                      <a:gd name="connsiteY18" fmla="*/ 751675 h 2233966"/>
                      <a:gd name="connsiteX19" fmla="*/ 1354807 w 1535522"/>
                      <a:gd name="connsiteY19" fmla="*/ 640985 h 2233966"/>
                      <a:gd name="connsiteX20" fmla="*/ 1374057 w 1535522"/>
                      <a:gd name="connsiteY20" fmla="*/ 554357 h 2233966"/>
                      <a:gd name="connsiteX21" fmla="*/ 815792 w 1535522"/>
                      <a:gd name="connsiteY21" fmla="*/ 665048 h 2233966"/>
                      <a:gd name="connsiteX22" fmla="*/ 714727 w 1535522"/>
                      <a:gd name="connsiteY22" fmla="*/ 900867 h 2233966"/>
                      <a:gd name="connsiteX23" fmla="*/ 1056423 w 1535522"/>
                      <a:gd name="connsiteY23" fmla="*/ 530294 h 2233966"/>
                      <a:gd name="connsiteX24" fmla="*/ 1287430 w 1535522"/>
                      <a:gd name="connsiteY24" fmla="*/ 385915 h 2233966"/>
                      <a:gd name="connsiteX25" fmla="*/ 1532874 w 1535522"/>
                      <a:gd name="connsiteY25" fmla="*/ 381102 h 2233966"/>
                      <a:gd name="connsiteX26" fmla="*/ 1484748 w 1535522"/>
                      <a:gd name="connsiteY26" fmla="*/ 371477 h 2233966"/>
                      <a:gd name="connsiteX27" fmla="*/ 1470310 w 1535522"/>
                      <a:gd name="connsiteY27" fmla="*/ 366665 h 2233966"/>
                      <a:gd name="connsiteX28" fmla="*/ 1003484 w 1535522"/>
                      <a:gd name="connsiteY28" fmla="*/ 308913 h 2233966"/>
                      <a:gd name="connsiteX29" fmla="*/ 685851 w 1535522"/>
                      <a:gd name="connsiteY29" fmla="*/ 535107 h 2233966"/>
                      <a:gd name="connsiteX30" fmla="*/ 589598 w 1535522"/>
                      <a:gd name="connsiteY30" fmla="*/ 645797 h 2233966"/>
                      <a:gd name="connsiteX31" fmla="*/ 604036 w 1535522"/>
                      <a:gd name="connsiteY31" fmla="*/ 592858 h 2233966"/>
                      <a:gd name="connsiteX32" fmla="*/ 777291 w 1535522"/>
                      <a:gd name="connsiteY32" fmla="*/ 313726 h 2233966"/>
                      <a:gd name="connsiteX33" fmla="*/ 1157489 w 1535522"/>
                      <a:gd name="connsiteY33" fmla="*/ 198222 h 2233966"/>
                      <a:gd name="connsiteX34" fmla="*/ 1306680 w 1535522"/>
                      <a:gd name="connsiteY34" fmla="*/ 164534 h 2233966"/>
                      <a:gd name="connsiteX0" fmla="*/ 1306680 w 1549661"/>
                      <a:gd name="connsiteY0" fmla="*/ 164534 h 2233966"/>
                      <a:gd name="connsiteX1" fmla="*/ 743602 w 1549661"/>
                      <a:gd name="connsiteY1" fmla="*/ 905 h 2233966"/>
                      <a:gd name="connsiteX2" fmla="*/ 243089 w 1549661"/>
                      <a:gd name="connsiteY2" fmla="*/ 188597 h 2233966"/>
                      <a:gd name="connsiteX3" fmla="*/ 2457 w 1549661"/>
                      <a:gd name="connsiteY3" fmla="*/ 693924 h 2233966"/>
                      <a:gd name="connsiteX4" fmla="*/ 146836 w 1549661"/>
                      <a:gd name="connsiteY4" fmla="*/ 1468757 h 2233966"/>
                      <a:gd name="connsiteX5" fmla="*/ 579973 w 1549661"/>
                      <a:gd name="connsiteY5" fmla="*/ 1964458 h 2233966"/>
                      <a:gd name="connsiteX6" fmla="*/ 801354 w 1549661"/>
                      <a:gd name="connsiteY6" fmla="*/ 2233966 h 2233966"/>
                      <a:gd name="connsiteX7" fmla="*/ 945734 w 1549661"/>
                      <a:gd name="connsiteY7" fmla="*/ 1925957 h 2233966"/>
                      <a:gd name="connsiteX8" fmla="*/ 907233 w 1549661"/>
                      <a:gd name="connsiteY8" fmla="*/ 1569822 h 2233966"/>
                      <a:gd name="connsiteX9" fmla="*/ 1181551 w 1549661"/>
                      <a:gd name="connsiteY9" fmla="*/ 1276253 h 2233966"/>
                      <a:gd name="connsiteX10" fmla="*/ 1422184 w 1549661"/>
                      <a:gd name="connsiteY10" fmla="*/ 1136685 h 2233966"/>
                      <a:gd name="connsiteX11" fmla="*/ 1099737 w 1549661"/>
                      <a:gd name="connsiteY11" fmla="*/ 1160749 h 2233966"/>
                      <a:gd name="connsiteX12" fmla="*/ 801354 w 1549661"/>
                      <a:gd name="connsiteY12" fmla="*/ 1295502 h 2233966"/>
                      <a:gd name="connsiteX13" fmla="*/ 1090112 w 1549661"/>
                      <a:gd name="connsiteY13" fmla="*/ 1016370 h 2233966"/>
                      <a:gd name="connsiteX14" fmla="*/ 1412558 w 1549661"/>
                      <a:gd name="connsiteY14" fmla="*/ 857553 h 2233966"/>
                      <a:gd name="connsiteX15" fmla="*/ 1532874 w 1549661"/>
                      <a:gd name="connsiteY15" fmla="*/ 823865 h 2233966"/>
                      <a:gd name="connsiteX16" fmla="*/ 1017922 w 1549661"/>
                      <a:gd name="connsiteY16" fmla="*/ 847928 h 2233966"/>
                      <a:gd name="connsiteX17" fmla="*/ 762853 w 1549661"/>
                      <a:gd name="connsiteY17" fmla="*/ 1107810 h 2233966"/>
                      <a:gd name="connsiteX18" fmla="*/ 1070861 w 1549661"/>
                      <a:gd name="connsiteY18" fmla="*/ 751675 h 2233966"/>
                      <a:gd name="connsiteX19" fmla="*/ 1354807 w 1549661"/>
                      <a:gd name="connsiteY19" fmla="*/ 640985 h 2233966"/>
                      <a:gd name="connsiteX20" fmla="*/ 1374057 w 1549661"/>
                      <a:gd name="connsiteY20" fmla="*/ 554357 h 2233966"/>
                      <a:gd name="connsiteX21" fmla="*/ 815792 w 1549661"/>
                      <a:gd name="connsiteY21" fmla="*/ 665048 h 2233966"/>
                      <a:gd name="connsiteX22" fmla="*/ 714727 w 1549661"/>
                      <a:gd name="connsiteY22" fmla="*/ 900867 h 2233966"/>
                      <a:gd name="connsiteX23" fmla="*/ 1056423 w 1549661"/>
                      <a:gd name="connsiteY23" fmla="*/ 530294 h 2233966"/>
                      <a:gd name="connsiteX24" fmla="*/ 1287430 w 1549661"/>
                      <a:gd name="connsiteY24" fmla="*/ 385915 h 2233966"/>
                      <a:gd name="connsiteX25" fmla="*/ 1532874 w 1549661"/>
                      <a:gd name="connsiteY25" fmla="*/ 381102 h 2233966"/>
                      <a:gd name="connsiteX26" fmla="*/ 1484748 w 1549661"/>
                      <a:gd name="connsiteY26" fmla="*/ 371477 h 2233966"/>
                      <a:gd name="connsiteX27" fmla="*/ 1470310 w 1549661"/>
                      <a:gd name="connsiteY27" fmla="*/ 366665 h 2233966"/>
                      <a:gd name="connsiteX28" fmla="*/ 1003484 w 1549661"/>
                      <a:gd name="connsiteY28" fmla="*/ 308913 h 2233966"/>
                      <a:gd name="connsiteX29" fmla="*/ 685851 w 1549661"/>
                      <a:gd name="connsiteY29" fmla="*/ 535107 h 2233966"/>
                      <a:gd name="connsiteX30" fmla="*/ 589598 w 1549661"/>
                      <a:gd name="connsiteY30" fmla="*/ 645797 h 2233966"/>
                      <a:gd name="connsiteX31" fmla="*/ 604036 w 1549661"/>
                      <a:gd name="connsiteY31" fmla="*/ 592858 h 2233966"/>
                      <a:gd name="connsiteX32" fmla="*/ 777291 w 1549661"/>
                      <a:gd name="connsiteY32" fmla="*/ 313726 h 2233966"/>
                      <a:gd name="connsiteX33" fmla="*/ 1157489 w 1549661"/>
                      <a:gd name="connsiteY33" fmla="*/ 198222 h 2233966"/>
                      <a:gd name="connsiteX34" fmla="*/ 1306680 w 1549661"/>
                      <a:gd name="connsiteY34" fmla="*/ 164534 h 2233966"/>
                      <a:gd name="connsiteX0" fmla="*/ 1306680 w 1545931"/>
                      <a:gd name="connsiteY0" fmla="*/ 164534 h 2233966"/>
                      <a:gd name="connsiteX1" fmla="*/ 743602 w 1545931"/>
                      <a:gd name="connsiteY1" fmla="*/ 905 h 2233966"/>
                      <a:gd name="connsiteX2" fmla="*/ 243089 w 1545931"/>
                      <a:gd name="connsiteY2" fmla="*/ 188597 h 2233966"/>
                      <a:gd name="connsiteX3" fmla="*/ 2457 w 1545931"/>
                      <a:gd name="connsiteY3" fmla="*/ 693924 h 2233966"/>
                      <a:gd name="connsiteX4" fmla="*/ 146836 w 1545931"/>
                      <a:gd name="connsiteY4" fmla="*/ 1468757 h 2233966"/>
                      <a:gd name="connsiteX5" fmla="*/ 579973 w 1545931"/>
                      <a:gd name="connsiteY5" fmla="*/ 1964458 h 2233966"/>
                      <a:gd name="connsiteX6" fmla="*/ 801354 w 1545931"/>
                      <a:gd name="connsiteY6" fmla="*/ 2233966 h 2233966"/>
                      <a:gd name="connsiteX7" fmla="*/ 945734 w 1545931"/>
                      <a:gd name="connsiteY7" fmla="*/ 1925957 h 2233966"/>
                      <a:gd name="connsiteX8" fmla="*/ 907233 w 1545931"/>
                      <a:gd name="connsiteY8" fmla="*/ 1569822 h 2233966"/>
                      <a:gd name="connsiteX9" fmla="*/ 1181551 w 1545931"/>
                      <a:gd name="connsiteY9" fmla="*/ 1276253 h 2233966"/>
                      <a:gd name="connsiteX10" fmla="*/ 1422184 w 1545931"/>
                      <a:gd name="connsiteY10" fmla="*/ 1136685 h 2233966"/>
                      <a:gd name="connsiteX11" fmla="*/ 1099737 w 1545931"/>
                      <a:gd name="connsiteY11" fmla="*/ 1160749 h 2233966"/>
                      <a:gd name="connsiteX12" fmla="*/ 801354 w 1545931"/>
                      <a:gd name="connsiteY12" fmla="*/ 1295502 h 2233966"/>
                      <a:gd name="connsiteX13" fmla="*/ 1090112 w 1545931"/>
                      <a:gd name="connsiteY13" fmla="*/ 1016370 h 2233966"/>
                      <a:gd name="connsiteX14" fmla="*/ 1383682 w 1545931"/>
                      <a:gd name="connsiteY14" fmla="*/ 886429 h 2233966"/>
                      <a:gd name="connsiteX15" fmla="*/ 1532874 w 1545931"/>
                      <a:gd name="connsiteY15" fmla="*/ 823865 h 2233966"/>
                      <a:gd name="connsiteX16" fmla="*/ 1017922 w 1545931"/>
                      <a:gd name="connsiteY16" fmla="*/ 847928 h 2233966"/>
                      <a:gd name="connsiteX17" fmla="*/ 762853 w 1545931"/>
                      <a:gd name="connsiteY17" fmla="*/ 1107810 h 2233966"/>
                      <a:gd name="connsiteX18" fmla="*/ 1070861 w 1545931"/>
                      <a:gd name="connsiteY18" fmla="*/ 751675 h 2233966"/>
                      <a:gd name="connsiteX19" fmla="*/ 1354807 w 1545931"/>
                      <a:gd name="connsiteY19" fmla="*/ 640985 h 2233966"/>
                      <a:gd name="connsiteX20" fmla="*/ 1374057 w 1545931"/>
                      <a:gd name="connsiteY20" fmla="*/ 554357 h 2233966"/>
                      <a:gd name="connsiteX21" fmla="*/ 815792 w 1545931"/>
                      <a:gd name="connsiteY21" fmla="*/ 665048 h 2233966"/>
                      <a:gd name="connsiteX22" fmla="*/ 714727 w 1545931"/>
                      <a:gd name="connsiteY22" fmla="*/ 900867 h 2233966"/>
                      <a:gd name="connsiteX23" fmla="*/ 1056423 w 1545931"/>
                      <a:gd name="connsiteY23" fmla="*/ 530294 h 2233966"/>
                      <a:gd name="connsiteX24" fmla="*/ 1287430 w 1545931"/>
                      <a:gd name="connsiteY24" fmla="*/ 385915 h 2233966"/>
                      <a:gd name="connsiteX25" fmla="*/ 1532874 w 1545931"/>
                      <a:gd name="connsiteY25" fmla="*/ 381102 h 2233966"/>
                      <a:gd name="connsiteX26" fmla="*/ 1484748 w 1545931"/>
                      <a:gd name="connsiteY26" fmla="*/ 371477 h 2233966"/>
                      <a:gd name="connsiteX27" fmla="*/ 1470310 w 1545931"/>
                      <a:gd name="connsiteY27" fmla="*/ 366665 h 2233966"/>
                      <a:gd name="connsiteX28" fmla="*/ 1003484 w 1545931"/>
                      <a:gd name="connsiteY28" fmla="*/ 308913 h 2233966"/>
                      <a:gd name="connsiteX29" fmla="*/ 685851 w 1545931"/>
                      <a:gd name="connsiteY29" fmla="*/ 535107 h 2233966"/>
                      <a:gd name="connsiteX30" fmla="*/ 589598 w 1545931"/>
                      <a:gd name="connsiteY30" fmla="*/ 645797 h 2233966"/>
                      <a:gd name="connsiteX31" fmla="*/ 604036 w 1545931"/>
                      <a:gd name="connsiteY31" fmla="*/ 592858 h 2233966"/>
                      <a:gd name="connsiteX32" fmla="*/ 777291 w 1545931"/>
                      <a:gd name="connsiteY32" fmla="*/ 313726 h 2233966"/>
                      <a:gd name="connsiteX33" fmla="*/ 1157489 w 1545931"/>
                      <a:gd name="connsiteY33" fmla="*/ 198222 h 2233966"/>
                      <a:gd name="connsiteX34" fmla="*/ 1306680 w 1545931"/>
                      <a:gd name="connsiteY34" fmla="*/ 164534 h 2233966"/>
                      <a:gd name="connsiteX0" fmla="*/ 1306680 w 1545931"/>
                      <a:gd name="connsiteY0" fmla="*/ 164534 h 2233966"/>
                      <a:gd name="connsiteX1" fmla="*/ 743602 w 1545931"/>
                      <a:gd name="connsiteY1" fmla="*/ 905 h 2233966"/>
                      <a:gd name="connsiteX2" fmla="*/ 243089 w 1545931"/>
                      <a:gd name="connsiteY2" fmla="*/ 188597 h 2233966"/>
                      <a:gd name="connsiteX3" fmla="*/ 2457 w 1545931"/>
                      <a:gd name="connsiteY3" fmla="*/ 693924 h 2233966"/>
                      <a:gd name="connsiteX4" fmla="*/ 146836 w 1545931"/>
                      <a:gd name="connsiteY4" fmla="*/ 1468757 h 2233966"/>
                      <a:gd name="connsiteX5" fmla="*/ 579973 w 1545931"/>
                      <a:gd name="connsiteY5" fmla="*/ 1964458 h 2233966"/>
                      <a:gd name="connsiteX6" fmla="*/ 801354 w 1545931"/>
                      <a:gd name="connsiteY6" fmla="*/ 2233966 h 2233966"/>
                      <a:gd name="connsiteX7" fmla="*/ 945734 w 1545931"/>
                      <a:gd name="connsiteY7" fmla="*/ 1925957 h 2233966"/>
                      <a:gd name="connsiteX8" fmla="*/ 907233 w 1545931"/>
                      <a:gd name="connsiteY8" fmla="*/ 1569822 h 2233966"/>
                      <a:gd name="connsiteX9" fmla="*/ 1181551 w 1545931"/>
                      <a:gd name="connsiteY9" fmla="*/ 1276253 h 2233966"/>
                      <a:gd name="connsiteX10" fmla="*/ 1422184 w 1545931"/>
                      <a:gd name="connsiteY10" fmla="*/ 1136685 h 2233966"/>
                      <a:gd name="connsiteX11" fmla="*/ 1099737 w 1545931"/>
                      <a:gd name="connsiteY11" fmla="*/ 1160749 h 2233966"/>
                      <a:gd name="connsiteX12" fmla="*/ 801354 w 1545931"/>
                      <a:gd name="connsiteY12" fmla="*/ 1295502 h 2233966"/>
                      <a:gd name="connsiteX13" fmla="*/ 1090112 w 1545931"/>
                      <a:gd name="connsiteY13" fmla="*/ 1016370 h 2233966"/>
                      <a:gd name="connsiteX14" fmla="*/ 1383682 w 1545931"/>
                      <a:gd name="connsiteY14" fmla="*/ 886429 h 2233966"/>
                      <a:gd name="connsiteX15" fmla="*/ 1532874 w 1545931"/>
                      <a:gd name="connsiteY15" fmla="*/ 823865 h 2233966"/>
                      <a:gd name="connsiteX16" fmla="*/ 1017922 w 1545931"/>
                      <a:gd name="connsiteY16" fmla="*/ 847928 h 2233966"/>
                      <a:gd name="connsiteX17" fmla="*/ 762853 w 1545931"/>
                      <a:gd name="connsiteY17" fmla="*/ 1107810 h 2233966"/>
                      <a:gd name="connsiteX18" fmla="*/ 1070861 w 1545931"/>
                      <a:gd name="connsiteY18" fmla="*/ 751675 h 2233966"/>
                      <a:gd name="connsiteX19" fmla="*/ 1354807 w 1545931"/>
                      <a:gd name="connsiteY19" fmla="*/ 640985 h 2233966"/>
                      <a:gd name="connsiteX20" fmla="*/ 1374057 w 1545931"/>
                      <a:gd name="connsiteY20" fmla="*/ 554357 h 2233966"/>
                      <a:gd name="connsiteX21" fmla="*/ 815792 w 1545931"/>
                      <a:gd name="connsiteY21" fmla="*/ 665048 h 2233966"/>
                      <a:gd name="connsiteX22" fmla="*/ 714727 w 1545931"/>
                      <a:gd name="connsiteY22" fmla="*/ 900867 h 2233966"/>
                      <a:gd name="connsiteX23" fmla="*/ 1056423 w 1545931"/>
                      <a:gd name="connsiteY23" fmla="*/ 530294 h 2233966"/>
                      <a:gd name="connsiteX24" fmla="*/ 1287430 w 1545931"/>
                      <a:gd name="connsiteY24" fmla="*/ 385915 h 2233966"/>
                      <a:gd name="connsiteX25" fmla="*/ 1532874 w 1545931"/>
                      <a:gd name="connsiteY25" fmla="*/ 381102 h 2233966"/>
                      <a:gd name="connsiteX26" fmla="*/ 1484748 w 1545931"/>
                      <a:gd name="connsiteY26" fmla="*/ 371477 h 2233966"/>
                      <a:gd name="connsiteX27" fmla="*/ 1470310 w 1545931"/>
                      <a:gd name="connsiteY27" fmla="*/ 366665 h 2233966"/>
                      <a:gd name="connsiteX28" fmla="*/ 1003484 w 1545931"/>
                      <a:gd name="connsiteY28" fmla="*/ 308913 h 2233966"/>
                      <a:gd name="connsiteX29" fmla="*/ 685851 w 1545931"/>
                      <a:gd name="connsiteY29" fmla="*/ 535107 h 2233966"/>
                      <a:gd name="connsiteX30" fmla="*/ 589598 w 1545931"/>
                      <a:gd name="connsiteY30" fmla="*/ 645797 h 2233966"/>
                      <a:gd name="connsiteX31" fmla="*/ 604036 w 1545931"/>
                      <a:gd name="connsiteY31" fmla="*/ 592858 h 2233966"/>
                      <a:gd name="connsiteX32" fmla="*/ 777291 w 1545931"/>
                      <a:gd name="connsiteY32" fmla="*/ 313726 h 2233966"/>
                      <a:gd name="connsiteX33" fmla="*/ 1157489 w 1545931"/>
                      <a:gd name="connsiteY33" fmla="*/ 198222 h 2233966"/>
                      <a:gd name="connsiteX34" fmla="*/ 1306680 w 1545931"/>
                      <a:gd name="connsiteY34" fmla="*/ 164534 h 2233966"/>
                      <a:gd name="connsiteX0" fmla="*/ 1306680 w 1563105"/>
                      <a:gd name="connsiteY0" fmla="*/ 164534 h 2233966"/>
                      <a:gd name="connsiteX1" fmla="*/ 743602 w 1563105"/>
                      <a:gd name="connsiteY1" fmla="*/ 905 h 2233966"/>
                      <a:gd name="connsiteX2" fmla="*/ 243089 w 1563105"/>
                      <a:gd name="connsiteY2" fmla="*/ 188597 h 2233966"/>
                      <a:gd name="connsiteX3" fmla="*/ 2457 w 1563105"/>
                      <a:gd name="connsiteY3" fmla="*/ 693924 h 2233966"/>
                      <a:gd name="connsiteX4" fmla="*/ 146836 w 1563105"/>
                      <a:gd name="connsiteY4" fmla="*/ 1468757 h 2233966"/>
                      <a:gd name="connsiteX5" fmla="*/ 579973 w 1563105"/>
                      <a:gd name="connsiteY5" fmla="*/ 1964458 h 2233966"/>
                      <a:gd name="connsiteX6" fmla="*/ 801354 w 1563105"/>
                      <a:gd name="connsiteY6" fmla="*/ 2233966 h 2233966"/>
                      <a:gd name="connsiteX7" fmla="*/ 945734 w 1563105"/>
                      <a:gd name="connsiteY7" fmla="*/ 1925957 h 2233966"/>
                      <a:gd name="connsiteX8" fmla="*/ 907233 w 1563105"/>
                      <a:gd name="connsiteY8" fmla="*/ 1569822 h 2233966"/>
                      <a:gd name="connsiteX9" fmla="*/ 1181551 w 1563105"/>
                      <a:gd name="connsiteY9" fmla="*/ 1276253 h 2233966"/>
                      <a:gd name="connsiteX10" fmla="*/ 1422184 w 1563105"/>
                      <a:gd name="connsiteY10" fmla="*/ 1136685 h 2233966"/>
                      <a:gd name="connsiteX11" fmla="*/ 1099737 w 1563105"/>
                      <a:gd name="connsiteY11" fmla="*/ 1160749 h 2233966"/>
                      <a:gd name="connsiteX12" fmla="*/ 801354 w 1563105"/>
                      <a:gd name="connsiteY12" fmla="*/ 1295502 h 2233966"/>
                      <a:gd name="connsiteX13" fmla="*/ 1090112 w 1563105"/>
                      <a:gd name="connsiteY13" fmla="*/ 1016370 h 2233966"/>
                      <a:gd name="connsiteX14" fmla="*/ 1383682 w 1563105"/>
                      <a:gd name="connsiteY14" fmla="*/ 886429 h 2233966"/>
                      <a:gd name="connsiteX15" fmla="*/ 1532874 w 1563105"/>
                      <a:gd name="connsiteY15" fmla="*/ 823865 h 2233966"/>
                      <a:gd name="connsiteX16" fmla="*/ 1017922 w 1563105"/>
                      <a:gd name="connsiteY16" fmla="*/ 847928 h 2233966"/>
                      <a:gd name="connsiteX17" fmla="*/ 762853 w 1563105"/>
                      <a:gd name="connsiteY17" fmla="*/ 1107810 h 2233966"/>
                      <a:gd name="connsiteX18" fmla="*/ 1070861 w 1563105"/>
                      <a:gd name="connsiteY18" fmla="*/ 751675 h 2233966"/>
                      <a:gd name="connsiteX19" fmla="*/ 1354807 w 1563105"/>
                      <a:gd name="connsiteY19" fmla="*/ 640985 h 2233966"/>
                      <a:gd name="connsiteX20" fmla="*/ 1374057 w 1563105"/>
                      <a:gd name="connsiteY20" fmla="*/ 554357 h 2233966"/>
                      <a:gd name="connsiteX21" fmla="*/ 815792 w 1563105"/>
                      <a:gd name="connsiteY21" fmla="*/ 665048 h 2233966"/>
                      <a:gd name="connsiteX22" fmla="*/ 714727 w 1563105"/>
                      <a:gd name="connsiteY22" fmla="*/ 900867 h 2233966"/>
                      <a:gd name="connsiteX23" fmla="*/ 1056423 w 1563105"/>
                      <a:gd name="connsiteY23" fmla="*/ 530294 h 2233966"/>
                      <a:gd name="connsiteX24" fmla="*/ 1287430 w 1563105"/>
                      <a:gd name="connsiteY24" fmla="*/ 385915 h 2233966"/>
                      <a:gd name="connsiteX25" fmla="*/ 1532874 w 1563105"/>
                      <a:gd name="connsiteY25" fmla="*/ 381102 h 2233966"/>
                      <a:gd name="connsiteX26" fmla="*/ 1484748 w 1563105"/>
                      <a:gd name="connsiteY26" fmla="*/ 371477 h 2233966"/>
                      <a:gd name="connsiteX27" fmla="*/ 1470310 w 1563105"/>
                      <a:gd name="connsiteY27" fmla="*/ 366665 h 2233966"/>
                      <a:gd name="connsiteX28" fmla="*/ 1003484 w 1563105"/>
                      <a:gd name="connsiteY28" fmla="*/ 308913 h 2233966"/>
                      <a:gd name="connsiteX29" fmla="*/ 685851 w 1563105"/>
                      <a:gd name="connsiteY29" fmla="*/ 535107 h 2233966"/>
                      <a:gd name="connsiteX30" fmla="*/ 589598 w 1563105"/>
                      <a:gd name="connsiteY30" fmla="*/ 645797 h 2233966"/>
                      <a:gd name="connsiteX31" fmla="*/ 604036 w 1563105"/>
                      <a:gd name="connsiteY31" fmla="*/ 592858 h 2233966"/>
                      <a:gd name="connsiteX32" fmla="*/ 777291 w 1563105"/>
                      <a:gd name="connsiteY32" fmla="*/ 313726 h 2233966"/>
                      <a:gd name="connsiteX33" fmla="*/ 1157489 w 1563105"/>
                      <a:gd name="connsiteY33" fmla="*/ 198222 h 2233966"/>
                      <a:gd name="connsiteX34" fmla="*/ 1306680 w 1563105"/>
                      <a:gd name="connsiteY34" fmla="*/ 164534 h 2233966"/>
                      <a:gd name="connsiteX0" fmla="*/ 1306680 w 1532941"/>
                      <a:gd name="connsiteY0" fmla="*/ 164534 h 2233966"/>
                      <a:gd name="connsiteX1" fmla="*/ 743602 w 1532941"/>
                      <a:gd name="connsiteY1" fmla="*/ 905 h 2233966"/>
                      <a:gd name="connsiteX2" fmla="*/ 243089 w 1532941"/>
                      <a:gd name="connsiteY2" fmla="*/ 188597 h 2233966"/>
                      <a:gd name="connsiteX3" fmla="*/ 2457 w 1532941"/>
                      <a:gd name="connsiteY3" fmla="*/ 693924 h 2233966"/>
                      <a:gd name="connsiteX4" fmla="*/ 146836 w 1532941"/>
                      <a:gd name="connsiteY4" fmla="*/ 1468757 h 2233966"/>
                      <a:gd name="connsiteX5" fmla="*/ 579973 w 1532941"/>
                      <a:gd name="connsiteY5" fmla="*/ 1964458 h 2233966"/>
                      <a:gd name="connsiteX6" fmla="*/ 801354 w 1532941"/>
                      <a:gd name="connsiteY6" fmla="*/ 2233966 h 2233966"/>
                      <a:gd name="connsiteX7" fmla="*/ 945734 w 1532941"/>
                      <a:gd name="connsiteY7" fmla="*/ 1925957 h 2233966"/>
                      <a:gd name="connsiteX8" fmla="*/ 907233 w 1532941"/>
                      <a:gd name="connsiteY8" fmla="*/ 1569822 h 2233966"/>
                      <a:gd name="connsiteX9" fmla="*/ 1181551 w 1532941"/>
                      <a:gd name="connsiteY9" fmla="*/ 1276253 h 2233966"/>
                      <a:gd name="connsiteX10" fmla="*/ 1422184 w 1532941"/>
                      <a:gd name="connsiteY10" fmla="*/ 1136685 h 2233966"/>
                      <a:gd name="connsiteX11" fmla="*/ 1099737 w 1532941"/>
                      <a:gd name="connsiteY11" fmla="*/ 1160749 h 2233966"/>
                      <a:gd name="connsiteX12" fmla="*/ 801354 w 1532941"/>
                      <a:gd name="connsiteY12" fmla="*/ 1295502 h 2233966"/>
                      <a:gd name="connsiteX13" fmla="*/ 1090112 w 1532941"/>
                      <a:gd name="connsiteY13" fmla="*/ 1016370 h 2233966"/>
                      <a:gd name="connsiteX14" fmla="*/ 1383682 w 1532941"/>
                      <a:gd name="connsiteY14" fmla="*/ 886429 h 2233966"/>
                      <a:gd name="connsiteX15" fmla="*/ 1532874 w 1532941"/>
                      <a:gd name="connsiteY15" fmla="*/ 823865 h 2233966"/>
                      <a:gd name="connsiteX16" fmla="*/ 1017922 w 1532941"/>
                      <a:gd name="connsiteY16" fmla="*/ 847928 h 2233966"/>
                      <a:gd name="connsiteX17" fmla="*/ 762853 w 1532941"/>
                      <a:gd name="connsiteY17" fmla="*/ 1107810 h 2233966"/>
                      <a:gd name="connsiteX18" fmla="*/ 1070861 w 1532941"/>
                      <a:gd name="connsiteY18" fmla="*/ 751675 h 2233966"/>
                      <a:gd name="connsiteX19" fmla="*/ 1354807 w 1532941"/>
                      <a:gd name="connsiteY19" fmla="*/ 640985 h 2233966"/>
                      <a:gd name="connsiteX20" fmla="*/ 1374057 w 1532941"/>
                      <a:gd name="connsiteY20" fmla="*/ 554357 h 2233966"/>
                      <a:gd name="connsiteX21" fmla="*/ 815792 w 1532941"/>
                      <a:gd name="connsiteY21" fmla="*/ 665048 h 2233966"/>
                      <a:gd name="connsiteX22" fmla="*/ 714727 w 1532941"/>
                      <a:gd name="connsiteY22" fmla="*/ 900867 h 2233966"/>
                      <a:gd name="connsiteX23" fmla="*/ 1056423 w 1532941"/>
                      <a:gd name="connsiteY23" fmla="*/ 530294 h 2233966"/>
                      <a:gd name="connsiteX24" fmla="*/ 1287430 w 1532941"/>
                      <a:gd name="connsiteY24" fmla="*/ 385915 h 2233966"/>
                      <a:gd name="connsiteX25" fmla="*/ 1532874 w 1532941"/>
                      <a:gd name="connsiteY25" fmla="*/ 381102 h 2233966"/>
                      <a:gd name="connsiteX26" fmla="*/ 1484748 w 1532941"/>
                      <a:gd name="connsiteY26" fmla="*/ 371477 h 2233966"/>
                      <a:gd name="connsiteX27" fmla="*/ 1470310 w 1532941"/>
                      <a:gd name="connsiteY27" fmla="*/ 366665 h 2233966"/>
                      <a:gd name="connsiteX28" fmla="*/ 1003484 w 1532941"/>
                      <a:gd name="connsiteY28" fmla="*/ 308913 h 2233966"/>
                      <a:gd name="connsiteX29" fmla="*/ 685851 w 1532941"/>
                      <a:gd name="connsiteY29" fmla="*/ 535107 h 2233966"/>
                      <a:gd name="connsiteX30" fmla="*/ 589598 w 1532941"/>
                      <a:gd name="connsiteY30" fmla="*/ 645797 h 2233966"/>
                      <a:gd name="connsiteX31" fmla="*/ 604036 w 1532941"/>
                      <a:gd name="connsiteY31" fmla="*/ 592858 h 2233966"/>
                      <a:gd name="connsiteX32" fmla="*/ 777291 w 1532941"/>
                      <a:gd name="connsiteY32" fmla="*/ 313726 h 2233966"/>
                      <a:gd name="connsiteX33" fmla="*/ 1157489 w 1532941"/>
                      <a:gd name="connsiteY33" fmla="*/ 198222 h 2233966"/>
                      <a:gd name="connsiteX34" fmla="*/ 1306680 w 1532941"/>
                      <a:gd name="connsiteY34" fmla="*/ 164534 h 2233966"/>
                      <a:gd name="connsiteX0" fmla="*/ 1306680 w 1540649"/>
                      <a:gd name="connsiteY0" fmla="*/ 164534 h 2233966"/>
                      <a:gd name="connsiteX1" fmla="*/ 743602 w 1540649"/>
                      <a:gd name="connsiteY1" fmla="*/ 905 h 2233966"/>
                      <a:gd name="connsiteX2" fmla="*/ 243089 w 1540649"/>
                      <a:gd name="connsiteY2" fmla="*/ 188597 h 2233966"/>
                      <a:gd name="connsiteX3" fmla="*/ 2457 w 1540649"/>
                      <a:gd name="connsiteY3" fmla="*/ 693924 h 2233966"/>
                      <a:gd name="connsiteX4" fmla="*/ 146836 w 1540649"/>
                      <a:gd name="connsiteY4" fmla="*/ 1468757 h 2233966"/>
                      <a:gd name="connsiteX5" fmla="*/ 579973 w 1540649"/>
                      <a:gd name="connsiteY5" fmla="*/ 1964458 h 2233966"/>
                      <a:gd name="connsiteX6" fmla="*/ 801354 w 1540649"/>
                      <a:gd name="connsiteY6" fmla="*/ 2233966 h 2233966"/>
                      <a:gd name="connsiteX7" fmla="*/ 945734 w 1540649"/>
                      <a:gd name="connsiteY7" fmla="*/ 1925957 h 2233966"/>
                      <a:gd name="connsiteX8" fmla="*/ 907233 w 1540649"/>
                      <a:gd name="connsiteY8" fmla="*/ 1569822 h 2233966"/>
                      <a:gd name="connsiteX9" fmla="*/ 1181551 w 1540649"/>
                      <a:gd name="connsiteY9" fmla="*/ 1276253 h 2233966"/>
                      <a:gd name="connsiteX10" fmla="*/ 1422184 w 1540649"/>
                      <a:gd name="connsiteY10" fmla="*/ 1136685 h 2233966"/>
                      <a:gd name="connsiteX11" fmla="*/ 1099737 w 1540649"/>
                      <a:gd name="connsiteY11" fmla="*/ 1160749 h 2233966"/>
                      <a:gd name="connsiteX12" fmla="*/ 801354 w 1540649"/>
                      <a:gd name="connsiteY12" fmla="*/ 1295502 h 2233966"/>
                      <a:gd name="connsiteX13" fmla="*/ 1090112 w 1540649"/>
                      <a:gd name="connsiteY13" fmla="*/ 1016370 h 2233966"/>
                      <a:gd name="connsiteX14" fmla="*/ 1325931 w 1540649"/>
                      <a:gd name="connsiteY14" fmla="*/ 900867 h 2233966"/>
                      <a:gd name="connsiteX15" fmla="*/ 1532874 w 1540649"/>
                      <a:gd name="connsiteY15" fmla="*/ 823865 h 2233966"/>
                      <a:gd name="connsiteX16" fmla="*/ 1017922 w 1540649"/>
                      <a:gd name="connsiteY16" fmla="*/ 847928 h 2233966"/>
                      <a:gd name="connsiteX17" fmla="*/ 762853 w 1540649"/>
                      <a:gd name="connsiteY17" fmla="*/ 1107810 h 2233966"/>
                      <a:gd name="connsiteX18" fmla="*/ 1070861 w 1540649"/>
                      <a:gd name="connsiteY18" fmla="*/ 751675 h 2233966"/>
                      <a:gd name="connsiteX19" fmla="*/ 1354807 w 1540649"/>
                      <a:gd name="connsiteY19" fmla="*/ 640985 h 2233966"/>
                      <a:gd name="connsiteX20" fmla="*/ 1374057 w 1540649"/>
                      <a:gd name="connsiteY20" fmla="*/ 554357 h 2233966"/>
                      <a:gd name="connsiteX21" fmla="*/ 815792 w 1540649"/>
                      <a:gd name="connsiteY21" fmla="*/ 665048 h 2233966"/>
                      <a:gd name="connsiteX22" fmla="*/ 714727 w 1540649"/>
                      <a:gd name="connsiteY22" fmla="*/ 900867 h 2233966"/>
                      <a:gd name="connsiteX23" fmla="*/ 1056423 w 1540649"/>
                      <a:gd name="connsiteY23" fmla="*/ 530294 h 2233966"/>
                      <a:gd name="connsiteX24" fmla="*/ 1287430 w 1540649"/>
                      <a:gd name="connsiteY24" fmla="*/ 385915 h 2233966"/>
                      <a:gd name="connsiteX25" fmla="*/ 1532874 w 1540649"/>
                      <a:gd name="connsiteY25" fmla="*/ 381102 h 2233966"/>
                      <a:gd name="connsiteX26" fmla="*/ 1484748 w 1540649"/>
                      <a:gd name="connsiteY26" fmla="*/ 371477 h 2233966"/>
                      <a:gd name="connsiteX27" fmla="*/ 1470310 w 1540649"/>
                      <a:gd name="connsiteY27" fmla="*/ 366665 h 2233966"/>
                      <a:gd name="connsiteX28" fmla="*/ 1003484 w 1540649"/>
                      <a:gd name="connsiteY28" fmla="*/ 308913 h 2233966"/>
                      <a:gd name="connsiteX29" fmla="*/ 685851 w 1540649"/>
                      <a:gd name="connsiteY29" fmla="*/ 535107 h 2233966"/>
                      <a:gd name="connsiteX30" fmla="*/ 589598 w 1540649"/>
                      <a:gd name="connsiteY30" fmla="*/ 645797 h 2233966"/>
                      <a:gd name="connsiteX31" fmla="*/ 604036 w 1540649"/>
                      <a:gd name="connsiteY31" fmla="*/ 592858 h 2233966"/>
                      <a:gd name="connsiteX32" fmla="*/ 777291 w 1540649"/>
                      <a:gd name="connsiteY32" fmla="*/ 313726 h 2233966"/>
                      <a:gd name="connsiteX33" fmla="*/ 1157489 w 1540649"/>
                      <a:gd name="connsiteY33" fmla="*/ 198222 h 2233966"/>
                      <a:gd name="connsiteX34" fmla="*/ 1306680 w 1540649"/>
                      <a:gd name="connsiteY34" fmla="*/ 164534 h 2233966"/>
                      <a:gd name="connsiteX0" fmla="*/ 1306680 w 1564979"/>
                      <a:gd name="connsiteY0" fmla="*/ 164534 h 2233966"/>
                      <a:gd name="connsiteX1" fmla="*/ 743602 w 1564979"/>
                      <a:gd name="connsiteY1" fmla="*/ 905 h 2233966"/>
                      <a:gd name="connsiteX2" fmla="*/ 243089 w 1564979"/>
                      <a:gd name="connsiteY2" fmla="*/ 188597 h 2233966"/>
                      <a:gd name="connsiteX3" fmla="*/ 2457 w 1564979"/>
                      <a:gd name="connsiteY3" fmla="*/ 693924 h 2233966"/>
                      <a:gd name="connsiteX4" fmla="*/ 146836 w 1564979"/>
                      <a:gd name="connsiteY4" fmla="*/ 1468757 h 2233966"/>
                      <a:gd name="connsiteX5" fmla="*/ 579973 w 1564979"/>
                      <a:gd name="connsiteY5" fmla="*/ 1964458 h 2233966"/>
                      <a:gd name="connsiteX6" fmla="*/ 801354 w 1564979"/>
                      <a:gd name="connsiteY6" fmla="*/ 2233966 h 2233966"/>
                      <a:gd name="connsiteX7" fmla="*/ 945734 w 1564979"/>
                      <a:gd name="connsiteY7" fmla="*/ 1925957 h 2233966"/>
                      <a:gd name="connsiteX8" fmla="*/ 907233 w 1564979"/>
                      <a:gd name="connsiteY8" fmla="*/ 1569822 h 2233966"/>
                      <a:gd name="connsiteX9" fmla="*/ 1181551 w 1564979"/>
                      <a:gd name="connsiteY9" fmla="*/ 1276253 h 2233966"/>
                      <a:gd name="connsiteX10" fmla="*/ 1422184 w 1564979"/>
                      <a:gd name="connsiteY10" fmla="*/ 1136685 h 2233966"/>
                      <a:gd name="connsiteX11" fmla="*/ 1099737 w 1564979"/>
                      <a:gd name="connsiteY11" fmla="*/ 1160749 h 2233966"/>
                      <a:gd name="connsiteX12" fmla="*/ 801354 w 1564979"/>
                      <a:gd name="connsiteY12" fmla="*/ 1295502 h 2233966"/>
                      <a:gd name="connsiteX13" fmla="*/ 1090112 w 1564979"/>
                      <a:gd name="connsiteY13" fmla="*/ 1016370 h 2233966"/>
                      <a:gd name="connsiteX14" fmla="*/ 1325931 w 1564979"/>
                      <a:gd name="connsiteY14" fmla="*/ 900867 h 2233966"/>
                      <a:gd name="connsiteX15" fmla="*/ 1532874 w 1564979"/>
                      <a:gd name="connsiteY15" fmla="*/ 823865 h 2233966"/>
                      <a:gd name="connsiteX16" fmla="*/ 1017922 w 1564979"/>
                      <a:gd name="connsiteY16" fmla="*/ 847928 h 2233966"/>
                      <a:gd name="connsiteX17" fmla="*/ 762853 w 1564979"/>
                      <a:gd name="connsiteY17" fmla="*/ 1107810 h 2233966"/>
                      <a:gd name="connsiteX18" fmla="*/ 1070861 w 1564979"/>
                      <a:gd name="connsiteY18" fmla="*/ 751675 h 2233966"/>
                      <a:gd name="connsiteX19" fmla="*/ 1354807 w 1564979"/>
                      <a:gd name="connsiteY19" fmla="*/ 640985 h 2233966"/>
                      <a:gd name="connsiteX20" fmla="*/ 1374057 w 1564979"/>
                      <a:gd name="connsiteY20" fmla="*/ 554357 h 2233966"/>
                      <a:gd name="connsiteX21" fmla="*/ 815792 w 1564979"/>
                      <a:gd name="connsiteY21" fmla="*/ 665048 h 2233966"/>
                      <a:gd name="connsiteX22" fmla="*/ 714727 w 1564979"/>
                      <a:gd name="connsiteY22" fmla="*/ 900867 h 2233966"/>
                      <a:gd name="connsiteX23" fmla="*/ 1056423 w 1564979"/>
                      <a:gd name="connsiteY23" fmla="*/ 530294 h 2233966"/>
                      <a:gd name="connsiteX24" fmla="*/ 1287430 w 1564979"/>
                      <a:gd name="connsiteY24" fmla="*/ 385915 h 2233966"/>
                      <a:gd name="connsiteX25" fmla="*/ 1532874 w 1564979"/>
                      <a:gd name="connsiteY25" fmla="*/ 381102 h 2233966"/>
                      <a:gd name="connsiteX26" fmla="*/ 1484748 w 1564979"/>
                      <a:gd name="connsiteY26" fmla="*/ 371477 h 2233966"/>
                      <a:gd name="connsiteX27" fmla="*/ 1470310 w 1564979"/>
                      <a:gd name="connsiteY27" fmla="*/ 366665 h 2233966"/>
                      <a:gd name="connsiteX28" fmla="*/ 1003484 w 1564979"/>
                      <a:gd name="connsiteY28" fmla="*/ 308913 h 2233966"/>
                      <a:gd name="connsiteX29" fmla="*/ 685851 w 1564979"/>
                      <a:gd name="connsiteY29" fmla="*/ 535107 h 2233966"/>
                      <a:gd name="connsiteX30" fmla="*/ 589598 w 1564979"/>
                      <a:gd name="connsiteY30" fmla="*/ 645797 h 2233966"/>
                      <a:gd name="connsiteX31" fmla="*/ 604036 w 1564979"/>
                      <a:gd name="connsiteY31" fmla="*/ 592858 h 2233966"/>
                      <a:gd name="connsiteX32" fmla="*/ 777291 w 1564979"/>
                      <a:gd name="connsiteY32" fmla="*/ 313726 h 2233966"/>
                      <a:gd name="connsiteX33" fmla="*/ 1157489 w 1564979"/>
                      <a:gd name="connsiteY33" fmla="*/ 198222 h 2233966"/>
                      <a:gd name="connsiteX34" fmla="*/ 1306680 w 1564979"/>
                      <a:gd name="connsiteY34" fmla="*/ 164534 h 2233966"/>
                      <a:gd name="connsiteX0" fmla="*/ 1306680 w 1538359"/>
                      <a:gd name="connsiteY0" fmla="*/ 164534 h 2233966"/>
                      <a:gd name="connsiteX1" fmla="*/ 743602 w 1538359"/>
                      <a:gd name="connsiteY1" fmla="*/ 905 h 2233966"/>
                      <a:gd name="connsiteX2" fmla="*/ 243089 w 1538359"/>
                      <a:gd name="connsiteY2" fmla="*/ 188597 h 2233966"/>
                      <a:gd name="connsiteX3" fmla="*/ 2457 w 1538359"/>
                      <a:gd name="connsiteY3" fmla="*/ 693924 h 2233966"/>
                      <a:gd name="connsiteX4" fmla="*/ 146836 w 1538359"/>
                      <a:gd name="connsiteY4" fmla="*/ 1468757 h 2233966"/>
                      <a:gd name="connsiteX5" fmla="*/ 579973 w 1538359"/>
                      <a:gd name="connsiteY5" fmla="*/ 1964458 h 2233966"/>
                      <a:gd name="connsiteX6" fmla="*/ 801354 w 1538359"/>
                      <a:gd name="connsiteY6" fmla="*/ 2233966 h 2233966"/>
                      <a:gd name="connsiteX7" fmla="*/ 945734 w 1538359"/>
                      <a:gd name="connsiteY7" fmla="*/ 1925957 h 2233966"/>
                      <a:gd name="connsiteX8" fmla="*/ 907233 w 1538359"/>
                      <a:gd name="connsiteY8" fmla="*/ 1569822 h 2233966"/>
                      <a:gd name="connsiteX9" fmla="*/ 1181551 w 1538359"/>
                      <a:gd name="connsiteY9" fmla="*/ 1276253 h 2233966"/>
                      <a:gd name="connsiteX10" fmla="*/ 1422184 w 1538359"/>
                      <a:gd name="connsiteY10" fmla="*/ 1136685 h 2233966"/>
                      <a:gd name="connsiteX11" fmla="*/ 1099737 w 1538359"/>
                      <a:gd name="connsiteY11" fmla="*/ 1160749 h 2233966"/>
                      <a:gd name="connsiteX12" fmla="*/ 801354 w 1538359"/>
                      <a:gd name="connsiteY12" fmla="*/ 1295502 h 2233966"/>
                      <a:gd name="connsiteX13" fmla="*/ 1090112 w 1538359"/>
                      <a:gd name="connsiteY13" fmla="*/ 1016370 h 2233966"/>
                      <a:gd name="connsiteX14" fmla="*/ 1325931 w 1538359"/>
                      <a:gd name="connsiteY14" fmla="*/ 900867 h 2233966"/>
                      <a:gd name="connsiteX15" fmla="*/ 1532874 w 1538359"/>
                      <a:gd name="connsiteY15" fmla="*/ 823865 h 2233966"/>
                      <a:gd name="connsiteX16" fmla="*/ 1017922 w 1538359"/>
                      <a:gd name="connsiteY16" fmla="*/ 847928 h 2233966"/>
                      <a:gd name="connsiteX17" fmla="*/ 762853 w 1538359"/>
                      <a:gd name="connsiteY17" fmla="*/ 1107810 h 2233966"/>
                      <a:gd name="connsiteX18" fmla="*/ 1070861 w 1538359"/>
                      <a:gd name="connsiteY18" fmla="*/ 751675 h 2233966"/>
                      <a:gd name="connsiteX19" fmla="*/ 1354807 w 1538359"/>
                      <a:gd name="connsiteY19" fmla="*/ 640985 h 2233966"/>
                      <a:gd name="connsiteX20" fmla="*/ 1374057 w 1538359"/>
                      <a:gd name="connsiteY20" fmla="*/ 554357 h 2233966"/>
                      <a:gd name="connsiteX21" fmla="*/ 815792 w 1538359"/>
                      <a:gd name="connsiteY21" fmla="*/ 665048 h 2233966"/>
                      <a:gd name="connsiteX22" fmla="*/ 714727 w 1538359"/>
                      <a:gd name="connsiteY22" fmla="*/ 900867 h 2233966"/>
                      <a:gd name="connsiteX23" fmla="*/ 1056423 w 1538359"/>
                      <a:gd name="connsiteY23" fmla="*/ 530294 h 2233966"/>
                      <a:gd name="connsiteX24" fmla="*/ 1287430 w 1538359"/>
                      <a:gd name="connsiteY24" fmla="*/ 385915 h 2233966"/>
                      <a:gd name="connsiteX25" fmla="*/ 1532874 w 1538359"/>
                      <a:gd name="connsiteY25" fmla="*/ 381102 h 2233966"/>
                      <a:gd name="connsiteX26" fmla="*/ 1484748 w 1538359"/>
                      <a:gd name="connsiteY26" fmla="*/ 371477 h 2233966"/>
                      <a:gd name="connsiteX27" fmla="*/ 1470310 w 1538359"/>
                      <a:gd name="connsiteY27" fmla="*/ 366665 h 2233966"/>
                      <a:gd name="connsiteX28" fmla="*/ 1003484 w 1538359"/>
                      <a:gd name="connsiteY28" fmla="*/ 308913 h 2233966"/>
                      <a:gd name="connsiteX29" fmla="*/ 685851 w 1538359"/>
                      <a:gd name="connsiteY29" fmla="*/ 535107 h 2233966"/>
                      <a:gd name="connsiteX30" fmla="*/ 589598 w 1538359"/>
                      <a:gd name="connsiteY30" fmla="*/ 645797 h 2233966"/>
                      <a:gd name="connsiteX31" fmla="*/ 604036 w 1538359"/>
                      <a:gd name="connsiteY31" fmla="*/ 592858 h 2233966"/>
                      <a:gd name="connsiteX32" fmla="*/ 777291 w 1538359"/>
                      <a:gd name="connsiteY32" fmla="*/ 313726 h 2233966"/>
                      <a:gd name="connsiteX33" fmla="*/ 1157489 w 1538359"/>
                      <a:gd name="connsiteY33" fmla="*/ 198222 h 2233966"/>
                      <a:gd name="connsiteX34" fmla="*/ 1306680 w 1538359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325931 w 1532874"/>
                      <a:gd name="connsiteY14" fmla="*/ 900867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325931 w 1532874"/>
                      <a:gd name="connsiteY14" fmla="*/ 900867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791729 w 1532874"/>
                      <a:gd name="connsiteY12" fmla="*/ 1290690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791729 w 1532874"/>
                      <a:gd name="connsiteY12" fmla="*/ 1290690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791729 w 1532874"/>
                      <a:gd name="connsiteY12" fmla="*/ 1290690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74057 w 1532874"/>
                      <a:gd name="connsiteY19" fmla="*/ 554357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74057 w 1532874"/>
                      <a:gd name="connsiteY19" fmla="*/ 554357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74057 w 1532874"/>
                      <a:gd name="connsiteY19" fmla="*/ 554357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306680 w 1532874"/>
                      <a:gd name="connsiteY23" fmla="*/ 434041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306680 w 1532874"/>
                      <a:gd name="connsiteY23" fmla="*/ 434041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84748 w 1511285"/>
                      <a:gd name="connsiteY24" fmla="*/ 371477 h 2233966"/>
                      <a:gd name="connsiteX25" fmla="*/ 1470310 w 1511285"/>
                      <a:gd name="connsiteY25" fmla="*/ 366665 h 2233966"/>
                      <a:gd name="connsiteX26" fmla="*/ 1003484 w 1511285"/>
                      <a:gd name="connsiteY26" fmla="*/ 308913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84748 w 1511285"/>
                      <a:gd name="connsiteY24" fmla="*/ 371477 h 2233966"/>
                      <a:gd name="connsiteX25" fmla="*/ 1475122 w 1511285"/>
                      <a:gd name="connsiteY25" fmla="*/ 304101 h 2233966"/>
                      <a:gd name="connsiteX26" fmla="*/ 1003484 w 1511285"/>
                      <a:gd name="connsiteY26" fmla="*/ 308913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31375"/>
                      <a:gd name="connsiteY0" fmla="*/ 164534 h 2233966"/>
                      <a:gd name="connsiteX1" fmla="*/ 743602 w 1531375"/>
                      <a:gd name="connsiteY1" fmla="*/ 905 h 2233966"/>
                      <a:gd name="connsiteX2" fmla="*/ 243089 w 1531375"/>
                      <a:gd name="connsiteY2" fmla="*/ 188597 h 2233966"/>
                      <a:gd name="connsiteX3" fmla="*/ 2457 w 1531375"/>
                      <a:gd name="connsiteY3" fmla="*/ 693924 h 2233966"/>
                      <a:gd name="connsiteX4" fmla="*/ 146836 w 1531375"/>
                      <a:gd name="connsiteY4" fmla="*/ 1468757 h 2233966"/>
                      <a:gd name="connsiteX5" fmla="*/ 579973 w 1531375"/>
                      <a:gd name="connsiteY5" fmla="*/ 1964458 h 2233966"/>
                      <a:gd name="connsiteX6" fmla="*/ 801354 w 1531375"/>
                      <a:gd name="connsiteY6" fmla="*/ 2233966 h 2233966"/>
                      <a:gd name="connsiteX7" fmla="*/ 945734 w 1531375"/>
                      <a:gd name="connsiteY7" fmla="*/ 1925957 h 2233966"/>
                      <a:gd name="connsiteX8" fmla="*/ 907233 w 1531375"/>
                      <a:gd name="connsiteY8" fmla="*/ 1569822 h 2233966"/>
                      <a:gd name="connsiteX9" fmla="*/ 1181551 w 1531375"/>
                      <a:gd name="connsiteY9" fmla="*/ 1276253 h 2233966"/>
                      <a:gd name="connsiteX10" fmla="*/ 1422184 w 1531375"/>
                      <a:gd name="connsiteY10" fmla="*/ 1136685 h 2233966"/>
                      <a:gd name="connsiteX11" fmla="*/ 1118988 w 1531375"/>
                      <a:gd name="connsiteY11" fmla="*/ 1127060 h 2233966"/>
                      <a:gd name="connsiteX12" fmla="*/ 810980 w 1531375"/>
                      <a:gd name="connsiteY12" fmla="*/ 1334004 h 2233966"/>
                      <a:gd name="connsiteX13" fmla="*/ 1090112 w 1531375"/>
                      <a:gd name="connsiteY13" fmla="*/ 1016370 h 2233966"/>
                      <a:gd name="connsiteX14" fmla="*/ 1272993 w 1531375"/>
                      <a:gd name="connsiteY14" fmla="*/ 910492 h 2233966"/>
                      <a:gd name="connsiteX15" fmla="*/ 1503998 w 1531375"/>
                      <a:gd name="connsiteY15" fmla="*/ 838303 h 2233966"/>
                      <a:gd name="connsiteX16" fmla="*/ 1037172 w 1531375"/>
                      <a:gd name="connsiteY16" fmla="*/ 876804 h 2233966"/>
                      <a:gd name="connsiteX17" fmla="*/ 762853 w 1531375"/>
                      <a:gd name="connsiteY17" fmla="*/ 1107810 h 2233966"/>
                      <a:gd name="connsiteX18" fmla="*/ 1070861 w 1531375"/>
                      <a:gd name="connsiteY18" fmla="*/ 751675 h 2233966"/>
                      <a:gd name="connsiteX19" fmla="*/ 1451059 w 1531375"/>
                      <a:gd name="connsiteY19" fmla="*/ 602483 h 2233966"/>
                      <a:gd name="connsiteX20" fmla="*/ 1066049 w 1531375"/>
                      <a:gd name="connsiteY20" fmla="*/ 621734 h 2233966"/>
                      <a:gd name="connsiteX21" fmla="*/ 714727 w 1531375"/>
                      <a:gd name="connsiteY21" fmla="*/ 900867 h 2233966"/>
                      <a:gd name="connsiteX22" fmla="*/ 955358 w 1531375"/>
                      <a:gd name="connsiteY22" fmla="*/ 563982 h 2233966"/>
                      <a:gd name="connsiteX23" fmla="*/ 1306680 w 1531375"/>
                      <a:gd name="connsiteY23" fmla="*/ 434041 h 2233966"/>
                      <a:gd name="connsiteX24" fmla="*/ 1503999 w 1531375"/>
                      <a:gd name="connsiteY24" fmla="*/ 414791 h 2233966"/>
                      <a:gd name="connsiteX25" fmla="*/ 1475122 w 1531375"/>
                      <a:gd name="connsiteY25" fmla="*/ 304101 h 2233966"/>
                      <a:gd name="connsiteX26" fmla="*/ 1003484 w 1531375"/>
                      <a:gd name="connsiteY26" fmla="*/ 308913 h 2233966"/>
                      <a:gd name="connsiteX27" fmla="*/ 685851 w 1531375"/>
                      <a:gd name="connsiteY27" fmla="*/ 535107 h 2233966"/>
                      <a:gd name="connsiteX28" fmla="*/ 589598 w 1531375"/>
                      <a:gd name="connsiteY28" fmla="*/ 645797 h 2233966"/>
                      <a:gd name="connsiteX29" fmla="*/ 604036 w 1531375"/>
                      <a:gd name="connsiteY29" fmla="*/ 592858 h 2233966"/>
                      <a:gd name="connsiteX30" fmla="*/ 777291 w 1531375"/>
                      <a:gd name="connsiteY30" fmla="*/ 313726 h 2233966"/>
                      <a:gd name="connsiteX31" fmla="*/ 1157489 w 1531375"/>
                      <a:gd name="connsiteY31" fmla="*/ 198222 h 2233966"/>
                      <a:gd name="connsiteX32" fmla="*/ 1306680 w 1531375"/>
                      <a:gd name="connsiteY32" fmla="*/ 164534 h 2233966"/>
                      <a:gd name="connsiteX0" fmla="*/ 1306680 w 1529612"/>
                      <a:gd name="connsiteY0" fmla="*/ 164534 h 2233966"/>
                      <a:gd name="connsiteX1" fmla="*/ 743602 w 1529612"/>
                      <a:gd name="connsiteY1" fmla="*/ 905 h 2233966"/>
                      <a:gd name="connsiteX2" fmla="*/ 243089 w 1529612"/>
                      <a:gd name="connsiteY2" fmla="*/ 188597 h 2233966"/>
                      <a:gd name="connsiteX3" fmla="*/ 2457 w 1529612"/>
                      <a:gd name="connsiteY3" fmla="*/ 693924 h 2233966"/>
                      <a:gd name="connsiteX4" fmla="*/ 146836 w 1529612"/>
                      <a:gd name="connsiteY4" fmla="*/ 1468757 h 2233966"/>
                      <a:gd name="connsiteX5" fmla="*/ 579973 w 1529612"/>
                      <a:gd name="connsiteY5" fmla="*/ 1964458 h 2233966"/>
                      <a:gd name="connsiteX6" fmla="*/ 801354 w 1529612"/>
                      <a:gd name="connsiteY6" fmla="*/ 2233966 h 2233966"/>
                      <a:gd name="connsiteX7" fmla="*/ 945734 w 1529612"/>
                      <a:gd name="connsiteY7" fmla="*/ 1925957 h 2233966"/>
                      <a:gd name="connsiteX8" fmla="*/ 907233 w 1529612"/>
                      <a:gd name="connsiteY8" fmla="*/ 1569822 h 2233966"/>
                      <a:gd name="connsiteX9" fmla="*/ 1181551 w 1529612"/>
                      <a:gd name="connsiteY9" fmla="*/ 1276253 h 2233966"/>
                      <a:gd name="connsiteX10" fmla="*/ 1422184 w 1529612"/>
                      <a:gd name="connsiteY10" fmla="*/ 1136685 h 2233966"/>
                      <a:gd name="connsiteX11" fmla="*/ 1118988 w 1529612"/>
                      <a:gd name="connsiteY11" fmla="*/ 1127060 h 2233966"/>
                      <a:gd name="connsiteX12" fmla="*/ 810980 w 1529612"/>
                      <a:gd name="connsiteY12" fmla="*/ 1334004 h 2233966"/>
                      <a:gd name="connsiteX13" fmla="*/ 1090112 w 1529612"/>
                      <a:gd name="connsiteY13" fmla="*/ 1016370 h 2233966"/>
                      <a:gd name="connsiteX14" fmla="*/ 1272993 w 1529612"/>
                      <a:gd name="connsiteY14" fmla="*/ 910492 h 2233966"/>
                      <a:gd name="connsiteX15" fmla="*/ 1503998 w 1529612"/>
                      <a:gd name="connsiteY15" fmla="*/ 838303 h 2233966"/>
                      <a:gd name="connsiteX16" fmla="*/ 1037172 w 1529612"/>
                      <a:gd name="connsiteY16" fmla="*/ 876804 h 2233966"/>
                      <a:gd name="connsiteX17" fmla="*/ 762853 w 1529612"/>
                      <a:gd name="connsiteY17" fmla="*/ 1107810 h 2233966"/>
                      <a:gd name="connsiteX18" fmla="*/ 1070861 w 1529612"/>
                      <a:gd name="connsiteY18" fmla="*/ 751675 h 2233966"/>
                      <a:gd name="connsiteX19" fmla="*/ 1451059 w 1529612"/>
                      <a:gd name="connsiteY19" fmla="*/ 602483 h 2233966"/>
                      <a:gd name="connsiteX20" fmla="*/ 1066049 w 1529612"/>
                      <a:gd name="connsiteY20" fmla="*/ 621734 h 2233966"/>
                      <a:gd name="connsiteX21" fmla="*/ 714727 w 1529612"/>
                      <a:gd name="connsiteY21" fmla="*/ 900867 h 2233966"/>
                      <a:gd name="connsiteX22" fmla="*/ 955358 w 1529612"/>
                      <a:gd name="connsiteY22" fmla="*/ 563982 h 2233966"/>
                      <a:gd name="connsiteX23" fmla="*/ 1306680 w 1529612"/>
                      <a:gd name="connsiteY23" fmla="*/ 434041 h 2233966"/>
                      <a:gd name="connsiteX24" fmla="*/ 1503999 w 1529612"/>
                      <a:gd name="connsiteY24" fmla="*/ 414791 h 2233966"/>
                      <a:gd name="connsiteX25" fmla="*/ 1475122 w 1529612"/>
                      <a:gd name="connsiteY25" fmla="*/ 304101 h 2233966"/>
                      <a:gd name="connsiteX26" fmla="*/ 1032360 w 1529612"/>
                      <a:gd name="connsiteY26" fmla="*/ 342601 h 2233966"/>
                      <a:gd name="connsiteX27" fmla="*/ 685851 w 1529612"/>
                      <a:gd name="connsiteY27" fmla="*/ 535107 h 2233966"/>
                      <a:gd name="connsiteX28" fmla="*/ 589598 w 1529612"/>
                      <a:gd name="connsiteY28" fmla="*/ 645797 h 2233966"/>
                      <a:gd name="connsiteX29" fmla="*/ 604036 w 1529612"/>
                      <a:gd name="connsiteY29" fmla="*/ 592858 h 2233966"/>
                      <a:gd name="connsiteX30" fmla="*/ 777291 w 1529612"/>
                      <a:gd name="connsiteY30" fmla="*/ 313726 h 2233966"/>
                      <a:gd name="connsiteX31" fmla="*/ 1157489 w 1529612"/>
                      <a:gd name="connsiteY31" fmla="*/ 198222 h 2233966"/>
                      <a:gd name="connsiteX32" fmla="*/ 1306680 w 1529612"/>
                      <a:gd name="connsiteY32" fmla="*/ 164534 h 2233966"/>
                      <a:gd name="connsiteX0" fmla="*/ 1306680 w 1529612"/>
                      <a:gd name="connsiteY0" fmla="*/ 164534 h 2233966"/>
                      <a:gd name="connsiteX1" fmla="*/ 743602 w 1529612"/>
                      <a:gd name="connsiteY1" fmla="*/ 905 h 2233966"/>
                      <a:gd name="connsiteX2" fmla="*/ 243089 w 1529612"/>
                      <a:gd name="connsiteY2" fmla="*/ 188597 h 2233966"/>
                      <a:gd name="connsiteX3" fmla="*/ 2457 w 1529612"/>
                      <a:gd name="connsiteY3" fmla="*/ 693924 h 2233966"/>
                      <a:gd name="connsiteX4" fmla="*/ 146836 w 1529612"/>
                      <a:gd name="connsiteY4" fmla="*/ 1468757 h 2233966"/>
                      <a:gd name="connsiteX5" fmla="*/ 579973 w 1529612"/>
                      <a:gd name="connsiteY5" fmla="*/ 1964458 h 2233966"/>
                      <a:gd name="connsiteX6" fmla="*/ 801354 w 1529612"/>
                      <a:gd name="connsiteY6" fmla="*/ 2233966 h 2233966"/>
                      <a:gd name="connsiteX7" fmla="*/ 945734 w 1529612"/>
                      <a:gd name="connsiteY7" fmla="*/ 1925957 h 2233966"/>
                      <a:gd name="connsiteX8" fmla="*/ 907233 w 1529612"/>
                      <a:gd name="connsiteY8" fmla="*/ 1569822 h 2233966"/>
                      <a:gd name="connsiteX9" fmla="*/ 1181551 w 1529612"/>
                      <a:gd name="connsiteY9" fmla="*/ 1276253 h 2233966"/>
                      <a:gd name="connsiteX10" fmla="*/ 1422184 w 1529612"/>
                      <a:gd name="connsiteY10" fmla="*/ 1136685 h 2233966"/>
                      <a:gd name="connsiteX11" fmla="*/ 1118988 w 1529612"/>
                      <a:gd name="connsiteY11" fmla="*/ 1127060 h 2233966"/>
                      <a:gd name="connsiteX12" fmla="*/ 810980 w 1529612"/>
                      <a:gd name="connsiteY12" fmla="*/ 1334004 h 2233966"/>
                      <a:gd name="connsiteX13" fmla="*/ 1090112 w 1529612"/>
                      <a:gd name="connsiteY13" fmla="*/ 1016370 h 2233966"/>
                      <a:gd name="connsiteX14" fmla="*/ 1272993 w 1529612"/>
                      <a:gd name="connsiteY14" fmla="*/ 910492 h 2233966"/>
                      <a:gd name="connsiteX15" fmla="*/ 1503998 w 1529612"/>
                      <a:gd name="connsiteY15" fmla="*/ 838303 h 2233966"/>
                      <a:gd name="connsiteX16" fmla="*/ 1037172 w 1529612"/>
                      <a:gd name="connsiteY16" fmla="*/ 876804 h 2233966"/>
                      <a:gd name="connsiteX17" fmla="*/ 762853 w 1529612"/>
                      <a:gd name="connsiteY17" fmla="*/ 1107810 h 2233966"/>
                      <a:gd name="connsiteX18" fmla="*/ 1070861 w 1529612"/>
                      <a:gd name="connsiteY18" fmla="*/ 751675 h 2233966"/>
                      <a:gd name="connsiteX19" fmla="*/ 1451059 w 1529612"/>
                      <a:gd name="connsiteY19" fmla="*/ 602483 h 2233966"/>
                      <a:gd name="connsiteX20" fmla="*/ 1066049 w 1529612"/>
                      <a:gd name="connsiteY20" fmla="*/ 621734 h 2233966"/>
                      <a:gd name="connsiteX21" fmla="*/ 714727 w 1529612"/>
                      <a:gd name="connsiteY21" fmla="*/ 900867 h 2233966"/>
                      <a:gd name="connsiteX22" fmla="*/ 955358 w 1529612"/>
                      <a:gd name="connsiteY22" fmla="*/ 563982 h 2233966"/>
                      <a:gd name="connsiteX23" fmla="*/ 1306680 w 1529612"/>
                      <a:gd name="connsiteY23" fmla="*/ 434041 h 2233966"/>
                      <a:gd name="connsiteX24" fmla="*/ 1503999 w 1529612"/>
                      <a:gd name="connsiteY24" fmla="*/ 414791 h 2233966"/>
                      <a:gd name="connsiteX25" fmla="*/ 1475122 w 1529612"/>
                      <a:gd name="connsiteY25" fmla="*/ 304101 h 2233966"/>
                      <a:gd name="connsiteX26" fmla="*/ 1032360 w 1529612"/>
                      <a:gd name="connsiteY26" fmla="*/ 342601 h 2233966"/>
                      <a:gd name="connsiteX27" fmla="*/ 685851 w 1529612"/>
                      <a:gd name="connsiteY27" fmla="*/ 535107 h 2233966"/>
                      <a:gd name="connsiteX28" fmla="*/ 589598 w 1529612"/>
                      <a:gd name="connsiteY28" fmla="*/ 645797 h 2233966"/>
                      <a:gd name="connsiteX29" fmla="*/ 604036 w 1529612"/>
                      <a:gd name="connsiteY29" fmla="*/ 592858 h 2233966"/>
                      <a:gd name="connsiteX30" fmla="*/ 777291 w 1529612"/>
                      <a:gd name="connsiteY30" fmla="*/ 313726 h 2233966"/>
                      <a:gd name="connsiteX31" fmla="*/ 1157489 w 1529612"/>
                      <a:gd name="connsiteY31" fmla="*/ 198222 h 2233966"/>
                      <a:gd name="connsiteX32" fmla="*/ 1306680 w 1529612"/>
                      <a:gd name="connsiteY32" fmla="*/ 164534 h 2233966"/>
                      <a:gd name="connsiteX0" fmla="*/ 1306680 w 1529612"/>
                      <a:gd name="connsiteY0" fmla="*/ 164534 h 2233966"/>
                      <a:gd name="connsiteX1" fmla="*/ 743602 w 1529612"/>
                      <a:gd name="connsiteY1" fmla="*/ 905 h 2233966"/>
                      <a:gd name="connsiteX2" fmla="*/ 243089 w 1529612"/>
                      <a:gd name="connsiteY2" fmla="*/ 188597 h 2233966"/>
                      <a:gd name="connsiteX3" fmla="*/ 2457 w 1529612"/>
                      <a:gd name="connsiteY3" fmla="*/ 693924 h 2233966"/>
                      <a:gd name="connsiteX4" fmla="*/ 146836 w 1529612"/>
                      <a:gd name="connsiteY4" fmla="*/ 1468757 h 2233966"/>
                      <a:gd name="connsiteX5" fmla="*/ 579973 w 1529612"/>
                      <a:gd name="connsiteY5" fmla="*/ 1964458 h 2233966"/>
                      <a:gd name="connsiteX6" fmla="*/ 801354 w 1529612"/>
                      <a:gd name="connsiteY6" fmla="*/ 2233966 h 2233966"/>
                      <a:gd name="connsiteX7" fmla="*/ 945734 w 1529612"/>
                      <a:gd name="connsiteY7" fmla="*/ 1925957 h 2233966"/>
                      <a:gd name="connsiteX8" fmla="*/ 907233 w 1529612"/>
                      <a:gd name="connsiteY8" fmla="*/ 1569822 h 2233966"/>
                      <a:gd name="connsiteX9" fmla="*/ 1181551 w 1529612"/>
                      <a:gd name="connsiteY9" fmla="*/ 1276253 h 2233966"/>
                      <a:gd name="connsiteX10" fmla="*/ 1422184 w 1529612"/>
                      <a:gd name="connsiteY10" fmla="*/ 1136685 h 2233966"/>
                      <a:gd name="connsiteX11" fmla="*/ 1118988 w 1529612"/>
                      <a:gd name="connsiteY11" fmla="*/ 1127060 h 2233966"/>
                      <a:gd name="connsiteX12" fmla="*/ 810980 w 1529612"/>
                      <a:gd name="connsiteY12" fmla="*/ 1334004 h 2233966"/>
                      <a:gd name="connsiteX13" fmla="*/ 1090112 w 1529612"/>
                      <a:gd name="connsiteY13" fmla="*/ 1016370 h 2233966"/>
                      <a:gd name="connsiteX14" fmla="*/ 1272993 w 1529612"/>
                      <a:gd name="connsiteY14" fmla="*/ 910492 h 2233966"/>
                      <a:gd name="connsiteX15" fmla="*/ 1503998 w 1529612"/>
                      <a:gd name="connsiteY15" fmla="*/ 838303 h 2233966"/>
                      <a:gd name="connsiteX16" fmla="*/ 1037172 w 1529612"/>
                      <a:gd name="connsiteY16" fmla="*/ 876804 h 2233966"/>
                      <a:gd name="connsiteX17" fmla="*/ 762853 w 1529612"/>
                      <a:gd name="connsiteY17" fmla="*/ 1107810 h 2233966"/>
                      <a:gd name="connsiteX18" fmla="*/ 1070861 w 1529612"/>
                      <a:gd name="connsiteY18" fmla="*/ 751675 h 2233966"/>
                      <a:gd name="connsiteX19" fmla="*/ 1451059 w 1529612"/>
                      <a:gd name="connsiteY19" fmla="*/ 602483 h 2233966"/>
                      <a:gd name="connsiteX20" fmla="*/ 1066049 w 1529612"/>
                      <a:gd name="connsiteY20" fmla="*/ 621734 h 2233966"/>
                      <a:gd name="connsiteX21" fmla="*/ 714727 w 1529612"/>
                      <a:gd name="connsiteY21" fmla="*/ 900867 h 2233966"/>
                      <a:gd name="connsiteX22" fmla="*/ 955358 w 1529612"/>
                      <a:gd name="connsiteY22" fmla="*/ 563982 h 2233966"/>
                      <a:gd name="connsiteX23" fmla="*/ 1306680 w 1529612"/>
                      <a:gd name="connsiteY23" fmla="*/ 434041 h 2233966"/>
                      <a:gd name="connsiteX24" fmla="*/ 1503999 w 1529612"/>
                      <a:gd name="connsiteY24" fmla="*/ 414791 h 2233966"/>
                      <a:gd name="connsiteX25" fmla="*/ 1475122 w 1529612"/>
                      <a:gd name="connsiteY25" fmla="*/ 304101 h 2233966"/>
                      <a:gd name="connsiteX26" fmla="*/ 1032360 w 1529612"/>
                      <a:gd name="connsiteY26" fmla="*/ 342601 h 2233966"/>
                      <a:gd name="connsiteX27" fmla="*/ 685851 w 1529612"/>
                      <a:gd name="connsiteY27" fmla="*/ 535107 h 2233966"/>
                      <a:gd name="connsiteX28" fmla="*/ 589598 w 1529612"/>
                      <a:gd name="connsiteY28" fmla="*/ 645797 h 2233966"/>
                      <a:gd name="connsiteX29" fmla="*/ 604036 w 1529612"/>
                      <a:gd name="connsiteY29" fmla="*/ 592858 h 2233966"/>
                      <a:gd name="connsiteX30" fmla="*/ 777291 w 1529612"/>
                      <a:gd name="connsiteY30" fmla="*/ 313726 h 2233966"/>
                      <a:gd name="connsiteX31" fmla="*/ 1157489 w 1529612"/>
                      <a:gd name="connsiteY31" fmla="*/ 198222 h 2233966"/>
                      <a:gd name="connsiteX32" fmla="*/ 1306680 w 1529612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503999 w 1511285"/>
                      <a:gd name="connsiteY24" fmla="*/ 414791 h 2233966"/>
                      <a:gd name="connsiteX25" fmla="*/ 1345181 w 1511285"/>
                      <a:gd name="connsiteY25" fmla="*/ 318539 h 2233966"/>
                      <a:gd name="connsiteX26" fmla="*/ 1032360 w 1511285"/>
                      <a:gd name="connsiteY26" fmla="*/ 342601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1032360 w 1511285"/>
                      <a:gd name="connsiteY26" fmla="*/ 342601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1032360 w 1511285"/>
                      <a:gd name="connsiteY26" fmla="*/ 34260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47414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9554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9554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9554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3705 h 2233137"/>
                      <a:gd name="connsiteX1" fmla="*/ 743602 w 1511285"/>
                      <a:gd name="connsiteY1" fmla="*/ 76 h 2233137"/>
                      <a:gd name="connsiteX2" fmla="*/ 243089 w 1511285"/>
                      <a:gd name="connsiteY2" fmla="*/ 187768 h 2233137"/>
                      <a:gd name="connsiteX3" fmla="*/ 2457 w 1511285"/>
                      <a:gd name="connsiteY3" fmla="*/ 693095 h 2233137"/>
                      <a:gd name="connsiteX4" fmla="*/ 146836 w 1511285"/>
                      <a:gd name="connsiteY4" fmla="*/ 1467928 h 2233137"/>
                      <a:gd name="connsiteX5" fmla="*/ 579973 w 1511285"/>
                      <a:gd name="connsiteY5" fmla="*/ 1963629 h 2233137"/>
                      <a:gd name="connsiteX6" fmla="*/ 801354 w 1511285"/>
                      <a:gd name="connsiteY6" fmla="*/ 2233137 h 2233137"/>
                      <a:gd name="connsiteX7" fmla="*/ 945734 w 1511285"/>
                      <a:gd name="connsiteY7" fmla="*/ 1925128 h 2233137"/>
                      <a:gd name="connsiteX8" fmla="*/ 907233 w 1511285"/>
                      <a:gd name="connsiteY8" fmla="*/ 1568993 h 2233137"/>
                      <a:gd name="connsiteX9" fmla="*/ 1181551 w 1511285"/>
                      <a:gd name="connsiteY9" fmla="*/ 1275424 h 2233137"/>
                      <a:gd name="connsiteX10" fmla="*/ 1422184 w 1511285"/>
                      <a:gd name="connsiteY10" fmla="*/ 1135856 h 2233137"/>
                      <a:gd name="connsiteX11" fmla="*/ 1118988 w 1511285"/>
                      <a:gd name="connsiteY11" fmla="*/ 1126231 h 2233137"/>
                      <a:gd name="connsiteX12" fmla="*/ 810980 w 1511285"/>
                      <a:gd name="connsiteY12" fmla="*/ 1333175 h 2233137"/>
                      <a:gd name="connsiteX13" fmla="*/ 1090112 w 1511285"/>
                      <a:gd name="connsiteY13" fmla="*/ 1015541 h 2233137"/>
                      <a:gd name="connsiteX14" fmla="*/ 1272993 w 1511285"/>
                      <a:gd name="connsiteY14" fmla="*/ 909663 h 2233137"/>
                      <a:gd name="connsiteX15" fmla="*/ 1503998 w 1511285"/>
                      <a:gd name="connsiteY15" fmla="*/ 837474 h 2233137"/>
                      <a:gd name="connsiteX16" fmla="*/ 1037172 w 1511285"/>
                      <a:gd name="connsiteY16" fmla="*/ 875975 h 2233137"/>
                      <a:gd name="connsiteX17" fmla="*/ 762853 w 1511285"/>
                      <a:gd name="connsiteY17" fmla="*/ 1106981 h 2233137"/>
                      <a:gd name="connsiteX18" fmla="*/ 1070861 w 1511285"/>
                      <a:gd name="connsiteY18" fmla="*/ 750846 h 2233137"/>
                      <a:gd name="connsiteX19" fmla="*/ 1451059 w 1511285"/>
                      <a:gd name="connsiteY19" fmla="*/ 601654 h 2233137"/>
                      <a:gd name="connsiteX20" fmla="*/ 1066049 w 1511285"/>
                      <a:gd name="connsiteY20" fmla="*/ 620905 h 2233137"/>
                      <a:gd name="connsiteX21" fmla="*/ 714727 w 1511285"/>
                      <a:gd name="connsiteY21" fmla="*/ 900038 h 2233137"/>
                      <a:gd name="connsiteX22" fmla="*/ 955358 w 1511285"/>
                      <a:gd name="connsiteY22" fmla="*/ 563153 h 2233137"/>
                      <a:gd name="connsiteX23" fmla="*/ 1306680 w 1511285"/>
                      <a:gd name="connsiteY23" fmla="*/ 433212 h 2233137"/>
                      <a:gd name="connsiteX24" fmla="*/ 1451060 w 1511285"/>
                      <a:gd name="connsiteY24" fmla="*/ 399524 h 2233137"/>
                      <a:gd name="connsiteX25" fmla="*/ 1345181 w 1511285"/>
                      <a:gd name="connsiteY25" fmla="*/ 317710 h 2233137"/>
                      <a:gd name="connsiteX26" fmla="*/ 897606 w 1511285"/>
                      <a:gd name="connsiteY26" fmla="*/ 394712 h 2233137"/>
                      <a:gd name="connsiteX27" fmla="*/ 589598 w 1511285"/>
                      <a:gd name="connsiteY27" fmla="*/ 644968 h 2233137"/>
                      <a:gd name="connsiteX28" fmla="*/ 604036 w 1511285"/>
                      <a:gd name="connsiteY28" fmla="*/ 592029 h 2233137"/>
                      <a:gd name="connsiteX29" fmla="*/ 777291 w 1511285"/>
                      <a:gd name="connsiteY29" fmla="*/ 312897 h 2233137"/>
                      <a:gd name="connsiteX30" fmla="*/ 1157489 w 1511285"/>
                      <a:gd name="connsiteY30" fmla="*/ 197393 h 2233137"/>
                      <a:gd name="connsiteX31" fmla="*/ 1306680 w 1511285"/>
                      <a:gd name="connsiteY31" fmla="*/ 163705 h 2233137"/>
                      <a:gd name="connsiteX0" fmla="*/ 1306680 w 1511285"/>
                      <a:gd name="connsiteY0" fmla="*/ 163747 h 2233179"/>
                      <a:gd name="connsiteX1" fmla="*/ 743602 w 1511285"/>
                      <a:gd name="connsiteY1" fmla="*/ 118 h 2233179"/>
                      <a:gd name="connsiteX2" fmla="*/ 243089 w 1511285"/>
                      <a:gd name="connsiteY2" fmla="*/ 187810 h 2233179"/>
                      <a:gd name="connsiteX3" fmla="*/ 2457 w 1511285"/>
                      <a:gd name="connsiteY3" fmla="*/ 693137 h 2233179"/>
                      <a:gd name="connsiteX4" fmla="*/ 146836 w 1511285"/>
                      <a:gd name="connsiteY4" fmla="*/ 1467970 h 2233179"/>
                      <a:gd name="connsiteX5" fmla="*/ 579973 w 1511285"/>
                      <a:gd name="connsiteY5" fmla="*/ 1963671 h 2233179"/>
                      <a:gd name="connsiteX6" fmla="*/ 801354 w 1511285"/>
                      <a:gd name="connsiteY6" fmla="*/ 2233179 h 2233179"/>
                      <a:gd name="connsiteX7" fmla="*/ 945734 w 1511285"/>
                      <a:gd name="connsiteY7" fmla="*/ 1925170 h 2233179"/>
                      <a:gd name="connsiteX8" fmla="*/ 907233 w 1511285"/>
                      <a:gd name="connsiteY8" fmla="*/ 1569035 h 2233179"/>
                      <a:gd name="connsiteX9" fmla="*/ 1181551 w 1511285"/>
                      <a:gd name="connsiteY9" fmla="*/ 1275466 h 2233179"/>
                      <a:gd name="connsiteX10" fmla="*/ 1422184 w 1511285"/>
                      <a:gd name="connsiteY10" fmla="*/ 1135898 h 2233179"/>
                      <a:gd name="connsiteX11" fmla="*/ 1118988 w 1511285"/>
                      <a:gd name="connsiteY11" fmla="*/ 1126273 h 2233179"/>
                      <a:gd name="connsiteX12" fmla="*/ 810980 w 1511285"/>
                      <a:gd name="connsiteY12" fmla="*/ 1333217 h 2233179"/>
                      <a:gd name="connsiteX13" fmla="*/ 1090112 w 1511285"/>
                      <a:gd name="connsiteY13" fmla="*/ 1015583 h 2233179"/>
                      <a:gd name="connsiteX14" fmla="*/ 1272993 w 1511285"/>
                      <a:gd name="connsiteY14" fmla="*/ 909705 h 2233179"/>
                      <a:gd name="connsiteX15" fmla="*/ 1503998 w 1511285"/>
                      <a:gd name="connsiteY15" fmla="*/ 837516 h 2233179"/>
                      <a:gd name="connsiteX16" fmla="*/ 1037172 w 1511285"/>
                      <a:gd name="connsiteY16" fmla="*/ 876017 h 2233179"/>
                      <a:gd name="connsiteX17" fmla="*/ 762853 w 1511285"/>
                      <a:gd name="connsiteY17" fmla="*/ 1107023 h 2233179"/>
                      <a:gd name="connsiteX18" fmla="*/ 1070861 w 1511285"/>
                      <a:gd name="connsiteY18" fmla="*/ 750888 h 2233179"/>
                      <a:gd name="connsiteX19" fmla="*/ 1451059 w 1511285"/>
                      <a:gd name="connsiteY19" fmla="*/ 601696 h 2233179"/>
                      <a:gd name="connsiteX20" fmla="*/ 1066049 w 1511285"/>
                      <a:gd name="connsiteY20" fmla="*/ 620947 h 2233179"/>
                      <a:gd name="connsiteX21" fmla="*/ 714727 w 1511285"/>
                      <a:gd name="connsiteY21" fmla="*/ 900080 h 2233179"/>
                      <a:gd name="connsiteX22" fmla="*/ 955358 w 1511285"/>
                      <a:gd name="connsiteY22" fmla="*/ 563195 h 2233179"/>
                      <a:gd name="connsiteX23" fmla="*/ 1306680 w 1511285"/>
                      <a:gd name="connsiteY23" fmla="*/ 433254 h 2233179"/>
                      <a:gd name="connsiteX24" fmla="*/ 1451060 w 1511285"/>
                      <a:gd name="connsiteY24" fmla="*/ 399566 h 2233179"/>
                      <a:gd name="connsiteX25" fmla="*/ 1345181 w 1511285"/>
                      <a:gd name="connsiteY25" fmla="*/ 317752 h 2233179"/>
                      <a:gd name="connsiteX26" fmla="*/ 897606 w 1511285"/>
                      <a:gd name="connsiteY26" fmla="*/ 394754 h 2233179"/>
                      <a:gd name="connsiteX27" fmla="*/ 589598 w 1511285"/>
                      <a:gd name="connsiteY27" fmla="*/ 645010 h 2233179"/>
                      <a:gd name="connsiteX28" fmla="*/ 604036 w 1511285"/>
                      <a:gd name="connsiteY28" fmla="*/ 592071 h 2233179"/>
                      <a:gd name="connsiteX29" fmla="*/ 777291 w 1511285"/>
                      <a:gd name="connsiteY29" fmla="*/ 312939 h 2233179"/>
                      <a:gd name="connsiteX30" fmla="*/ 1157489 w 1511285"/>
                      <a:gd name="connsiteY30" fmla="*/ 197435 h 2233179"/>
                      <a:gd name="connsiteX31" fmla="*/ 1306680 w 1511285"/>
                      <a:gd name="connsiteY31" fmla="*/ 163747 h 2233179"/>
                      <a:gd name="connsiteX0" fmla="*/ 1306680 w 1511285"/>
                      <a:gd name="connsiteY0" fmla="*/ 163747 h 2233179"/>
                      <a:gd name="connsiteX1" fmla="*/ 743602 w 1511285"/>
                      <a:gd name="connsiteY1" fmla="*/ 118 h 2233179"/>
                      <a:gd name="connsiteX2" fmla="*/ 243089 w 1511285"/>
                      <a:gd name="connsiteY2" fmla="*/ 187810 h 2233179"/>
                      <a:gd name="connsiteX3" fmla="*/ 2457 w 1511285"/>
                      <a:gd name="connsiteY3" fmla="*/ 693137 h 2233179"/>
                      <a:gd name="connsiteX4" fmla="*/ 146836 w 1511285"/>
                      <a:gd name="connsiteY4" fmla="*/ 1467970 h 2233179"/>
                      <a:gd name="connsiteX5" fmla="*/ 579973 w 1511285"/>
                      <a:gd name="connsiteY5" fmla="*/ 1963671 h 2233179"/>
                      <a:gd name="connsiteX6" fmla="*/ 801354 w 1511285"/>
                      <a:gd name="connsiteY6" fmla="*/ 2233179 h 2233179"/>
                      <a:gd name="connsiteX7" fmla="*/ 945734 w 1511285"/>
                      <a:gd name="connsiteY7" fmla="*/ 1925170 h 2233179"/>
                      <a:gd name="connsiteX8" fmla="*/ 907233 w 1511285"/>
                      <a:gd name="connsiteY8" fmla="*/ 1569035 h 2233179"/>
                      <a:gd name="connsiteX9" fmla="*/ 1181551 w 1511285"/>
                      <a:gd name="connsiteY9" fmla="*/ 1275466 h 2233179"/>
                      <a:gd name="connsiteX10" fmla="*/ 1422184 w 1511285"/>
                      <a:gd name="connsiteY10" fmla="*/ 1135898 h 2233179"/>
                      <a:gd name="connsiteX11" fmla="*/ 1118988 w 1511285"/>
                      <a:gd name="connsiteY11" fmla="*/ 1126273 h 2233179"/>
                      <a:gd name="connsiteX12" fmla="*/ 810980 w 1511285"/>
                      <a:gd name="connsiteY12" fmla="*/ 1333217 h 2233179"/>
                      <a:gd name="connsiteX13" fmla="*/ 1090112 w 1511285"/>
                      <a:gd name="connsiteY13" fmla="*/ 1015583 h 2233179"/>
                      <a:gd name="connsiteX14" fmla="*/ 1272993 w 1511285"/>
                      <a:gd name="connsiteY14" fmla="*/ 909705 h 2233179"/>
                      <a:gd name="connsiteX15" fmla="*/ 1503998 w 1511285"/>
                      <a:gd name="connsiteY15" fmla="*/ 837516 h 2233179"/>
                      <a:gd name="connsiteX16" fmla="*/ 1037172 w 1511285"/>
                      <a:gd name="connsiteY16" fmla="*/ 876017 h 2233179"/>
                      <a:gd name="connsiteX17" fmla="*/ 762853 w 1511285"/>
                      <a:gd name="connsiteY17" fmla="*/ 1107023 h 2233179"/>
                      <a:gd name="connsiteX18" fmla="*/ 1070861 w 1511285"/>
                      <a:gd name="connsiteY18" fmla="*/ 750888 h 2233179"/>
                      <a:gd name="connsiteX19" fmla="*/ 1451059 w 1511285"/>
                      <a:gd name="connsiteY19" fmla="*/ 601696 h 2233179"/>
                      <a:gd name="connsiteX20" fmla="*/ 1066049 w 1511285"/>
                      <a:gd name="connsiteY20" fmla="*/ 620947 h 2233179"/>
                      <a:gd name="connsiteX21" fmla="*/ 714727 w 1511285"/>
                      <a:gd name="connsiteY21" fmla="*/ 900080 h 2233179"/>
                      <a:gd name="connsiteX22" fmla="*/ 955358 w 1511285"/>
                      <a:gd name="connsiteY22" fmla="*/ 563195 h 2233179"/>
                      <a:gd name="connsiteX23" fmla="*/ 1306680 w 1511285"/>
                      <a:gd name="connsiteY23" fmla="*/ 433254 h 2233179"/>
                      <a:gd name="connsiteX24" fmla="*/ 1451060 w 1511285"/>
                      <a:gd name="connsiteY24" fmla="*/ 399566 h 2233179"/>
                      <a:gd name="connsiteX25" fmla="*/ 1345181 w 1511285"/>
                      <a:gd name="connsiteY25" fmla="*/ 317752 h 2233179"/>
                      <a:gd name="connsiteX26" fmla="*/ 897606 w 1511285"/>
                      <a:gd name="connsiteY26" fmla="*/ 394754 h 2233179"/>
                      <a:gd name="connsiteX27" fmla="*/ 589598 w 1511285"/>
                      <a:gd name="connsiteY27" fmla="*/ 645010 h 2233179"/>
                      <a:gd name="connsiteX28" fmla="*/ 604036 w 1511285"/>
                      <a:gd name="connsiteY28" fmla="*/ 592071 h 2233179"/>
                      <a:gd name="connsiteX29" fmla="*/ 777291 w 1511285"/>
                      <a:gd name="connsiteY29" fmla="*/ 312939 h 2233179"/>
                      <a:gd name="connsiteX30" fmla="*/ 1157489 w 1511285"/>
                      <a:gd name="connsiteY30" fmla="*/ 197435 h 2233179"/>
                      <a:gd name="connsiteX31" fmla="*/ 1306680 w 1511285"/>
                      <a:gd name="connsiteY31" fmla="*/ 163747 h 2233179"/>
                      <a:gd name="connsiteX0" fmla="*/ 1306680 w 1511285"/>
                      <a:gd name="connsiteY0" fmla="*/ 163720 h 2233152"/>
                      <a:gd name="connsiteX1" fmla="*/ 743602 w 1511285"/>
                      <a:gd name="connsiteY1" fmla="*/ 91 h 2233152"/>
                      <a:gd name="connsiteX2" fmla="*/ 243089 w 1511285"/>
                      <a:gd name="connsiteY2" fmla="*/ 187783 h 2233152"/>
                      <a:gd name="connsiteX3" fmla="*/ 2457 w 1511285"/>
                      <a:gd name="connsiteY3" fmla="*/ 693110 h 2233152"/>
                      <a:gd name="connsiteX4" fmla="*/ 146836 w 1511285"/>
                      <a:gd name="connsiteY4" fmla="*/ 1467943 h 2233152"/>
                      <a:gd name="connsiteX5" fmla="*/ 579973 w 1511285"/>
                      <a:gd name="connsiteY5" fmla="*/ 1963644 h 2233152"/>
                      <a:gd name="connsiteX6" fmla="*/ 801354 w 1511285"/>
                      <a:gd name="connsiteY6" fmla="*/ 2233152 h 2233152"/>
                      <a:gd name="connsiteX7" fmla="*/ 945734 w 1511285"/>
                      <a:gd name="connsiteY7" fmla="*/ 1925143 h 2233152"/>
                      <a:gd name="connsiteX8" fmla="*/ 907233 w 1511285"/>
                      <a:gd name="connsiteY8" fmla="*/ 1569008 h 2233152"/>
                      <a:gd name="connsiteX9" fmla="*/ 1181551 w 1511285"/>
                      <a:gd name="connsiteY9" fmla="*/ 1275439 h 2233152"/>
                      <a:gd name="connsiteX10" fmla="*/ 1422184 w 1511285"/>
                      <a:gd name="connsiteY10" fmla="*/ 1135871 h 2233152"/>
                      <a:gd name="connsiteX11" fmla="*/ 1118988 w 1511285"/>
                      <a:gd name="connsiteY11" fmla="*/ 1126246 h 2233152"/>
                      <a:gd name="connsiteX12" fmla="*/ 810980 w 1511285"/>
                      <a:gd name="connsiteY12" fmla="*/ 1333190 h 2233152"/>
                      <a:gd name="connsiteX13" fmla="*/ 1090112 w 1511285"/>
                      <a:gd name="connsiteY13" fmla="*/ 1015556 h 2233152"/>
                      <a:gd name="connsiteX14" fmla="*/ 1272993 w 1511285"/>
                      <a:gd name="connsiteY14" fmla="*/ 909678 h 2233152"/>
                      <a:gd name="connsiteX15" fmla="*/ 1503998 w 1511285"/>
                      <a:gd name="connsiteY15" fmla="*/ 837489 h 2233152"/>
                      <a:gd name="connsiteX16" fmla="*/ 1037172 w 1511285"/>
                      <a:gd name="connsiteY16" fmla="*/ 875990 h 2233152"/>
                      <a:gd name="connsiteX17" fmla="*/ 762853 w 1511285"/>
                      <a:gd name="connsiteY17" fmla="*/ 1106996 h 2233152"/>
                      <a:gd name="connsiteX18" fmla="*/ 1070861 w 1511285"/>
                      <a:gd name="connsiteY18" fmla="*/ 750861 h 2233152"/>
                      <a:gd name="connsiteX19" fmla="*/ 1451059 w 1511285"/>
                      <a:gd name="connsiteY19" fmla="*/ 601669 h 2233152"/>
                      <a:gd name="connsiteX20" fmla="*/ 1066049 w 1511285"/>
                      <a:gd name="connsiteY20" fmla="*/ 620920 h 2233152"/>
                      <a:gd name="connsiteX21" fmla="*/ 714727 w 1511285"/>
                      <a:gd name="connsiteY21" fmla="*/ 900053 h 2233152"/>
                      <a:gd name="connsiteX22" fmla="*/ 955358 w 1511285"/>
                      <a:gd name="connsiteY22" fmla="*/ 563168 h 2233152"/>
                      <a:gd name="connsiteX23" fmla="*/ 1306680 w 1511285"/>
                      <a:gd name="connsiteY23" fmla="*/ 433227 h 2233152"/>
                      <a:gd name="connsiteX24" fmla="*/ 1451060 w 1511285"/>
                      <a:gd name="connsiteY24" fmla="*/ 399539 h 2233152"/>
                      <a:gd name="connsiteX25" fmla="*/ 1345181 w 1511285"/>
                      <a:gd name="connsiteY25" fmla="*/ 317725 h 2233152"/>
                      <a:gd name="connsiteX26" fmla="*/ 897606 w 1511285"/>
                      <a:gd name="connsiteY26" fmla="*/ 394727 h 2233152"/>
                      <a:gd name="connsiteX27" fmla="*/ 589598 w 1511285"/>
                      <a:gd name="connsiteY27" fmla="*/ 644983 h 2233152"/>
                      <a:gd name="connsiteX28" fmla="*/ 604036 w 1511285"/>
                      <a:gd name="connsiteY28" fmla="*/ 592044 h 2233152"/>
                      <a:gd name="connsiteX29" fmla="*/ 777291 w 1511285"/>
                      <a:gd name="connsiteY29" fmla="*/ 312912 h 2233152"/>
                      <a:gd name="connsiteX30" fmla="*/ 1056424 w 1511285"/>
                      <a:gd name="connsiteY30" fmla="*/ 221471 h 2233152"/>
                      <a:gd name="connsiteX31" fmla="*/ 1306680 w 1511285"/>
                      <a:gd name="connsiteY31" fmla="*/ 163720 h 2233152"/>
                      <a:gd name="connsiteX0" fmla="*/ 1306680 w 1511285"/>
                      <a:gd name="connsiteY0" fmla="*/ 163761 h 2233193"/>
                      <a:gd name="connsiteX1" fmla="*/ 743602 w 1511285"/>
                      <a:gd name="connsiteY1" fmla="*/ 132 h 2233193"/>
                      <a:gd name="connsiteX2" fmla="*/ 243089 w 1511285"/>
                      <a:gd name="connsiteY2" fmla="*/ 187824 h 2233193"/>
                      <a:gd name="connsiteX3" fmla="*/ 2457 w 1511285"/>
                      <a:gd name="connsiteY3" fmla="*/ 693151 h 2233193"/>
                      <a:gd name="connsiteX4" fmla="*/ 146836 w 1511285"/>
                      <a:gd name="connsiteY4" fmla="*/ 1467984 h 2233193"/>
                      <a:gd name="connsiteX5" fmla="*/ 579973 w 1511285"/>
                      <a:gd name="connsiteY5" fmla="*/ 1963685 h 2233193"/>
                      <a:gd name="connsiteX6" fmla="*/ 801354 w 1511285"/>
                      <a:gd name="connsiteY6" fmla="*/ 2233193 h 2233193"/>
                      <a:gd name="connsiteX7" fmla="*/ 945734 w 1511285"/>
                      <a:gd name="connsiteY7" fmla="*/ 1925184 h 2233193"/>
                      <a:gd name="connsiteX8" fmla="*/ 907233 w 1511285"/>
                      <a:gd name="connsiteY8" fmla="*/ 1569049 h 2233193"/>
                      <a:gd name="connsiteX9" fmla="*/ 1181551 w 1511285"/>
                      <a:gd name="connsiteY9" fmla="*/ 1275480 h 2233193"/>
                      <a:gd name="connsiteX10" fmla="*/ 1422184 w 1511285"/>
                      <a:gd name="connsiteY10" fmla="*/ 1135912 h 2233193"/>
                      <a:gd name="connsiteX11" fmla="*/ 1118988 w 1511285"/>
                      <a:gd name="connsiteY11" fmla="*/ 1126287 h 2233193"/>
                      <a:gd name="connsiteX12" fmla="*/ 810980 w 1511285"/>
                      <a:gd name="connsiteY12" fmla="*/ 1333231 h 2233193"/>
                      <a:gd name="connsiteX13" fmla="*/ 1090112 w 1511285"/>
                      <a:gd name="connsiteY13" fmla="*/ 1015597 h 2233193"/>
                      <a:gd name="connsiteX14" fmla="*/ 1272993 w 1511285"/>
                      <a:gd name="connsiteY14" fmla="*/ 909719 h 2233193"/>
                      <a:gd name="connsiteX15" fmla="*/ 1503998 w 1511285"/>
                      <a:gd name="connsiteY15" fmla="*/ 837530 h 2233193"/>
                      <a:gd name="connsiteX16" fmla="*/ 1037172 w 1511285"/>
                      <a:gd name="connsiteY16" fmla="*/ 876031 h 2233193"/>
                      <a:gd name="connsiteX17" fmla="*/ 762853 w 1511285"/>
                      <a:gd name="connsiteY17" fmla="*/ 1107037 h 2233193"/>
                      <a:gd name="connsiteX18" fmla="*/ 1070861 w 1511285"/>
                      <a:gd name="connsiteY18" fmla="*/ 750902 h 2233193"/>
                      <a:gd name="connsiteX19" fmla="*/ 1451059 w 1511285"/>
                      <a:gd name="connsiteY19" fmla="*/ 601710 h 2233193"/>
                      <a:gd name="connsiteX20" fmla="*/ 1066049 w 1511285"/>
                      <a:gd name="connsiteY20" fmla="*/ 620961 h 2233193"/>
                      <a:gd name="connsiteX21" fmla="*/ 714727 w 1511285"/>
                      <a:gd name="connsiteY21" fmla="*/ 900094 h 2233193"/>
                      <a:gd name="connsiteX22" fmla="*/ 955358 w 1511285"/>
                      <a:gd name="connsiteY22" fmla="*/ 563209 h 2233193"/>
                      <a:gd name="connsiteX23" fmla="*/ 1306680 w 1511285"/>
                      <a:gd name="connsiteY23" fmla="*/ 433268 h 2233193"/>
                      <a:gd name="connsiteX24" fmla="*/ 1451060 w 1511285"/>
                      <a:gd name="connsiteY24" fmla="*/ 399580 h 2233193"/>
                      <a:gd name="connsiteX25" fmla="*/ 1345181 w 1511285"/>
                      <a:gd name="connsiteY25" fmla="*/ 317766 h 2233193"/>
                      <a:gd name="connsiteX26" fmla="*/ 897606 w 1511285"/>
                      <a:gd name="connsiteY26" fmla="*/ 394768 h 2233193"/>
                      <a:gd name="connsiteX27" fmla="*/ 589598 w 1511285"/>
                      <a:gd name="connsiteY27" fmla="*/ 645024 h 2233193"/>
                      <a:gd name="connsiteX28" fmla="*/ 604036 w 1511285"/>
                      <a:gd name="connsiteY28" fmla="*/ 592085 h 2233193"/>
                      <a:gd name="connsiteX29" fmla="*/ 777291 w 1511285"/>
                      <a:gd name="connsiteY29" fmla="*/ 312953 h 2233193"/>
                      <a:gd name="connsiteX30" fmla="*/ 1056424 w 1511285"/>
                      <a:gd name="connsiteY30" fmla="*/ 221512 h 2233193"/>
                      <a:gd name="connsiteX31" fmla="*/ 1306680 w 1511285"/>
                      <a:gd name="connsiteY31" fmla="*/ 163761 h 2233193"/>
                      <a:gd name="connsiteX0" fmla="*/ 1306680 w 1511285"/>
                      <a:gd name="connsiteY0" fmla="*/ 115632 h 2185064"/>
                      <a:gd name="connsiteX1" fmla="*/ 748415 w 1511285"/>
                      <a:gd name="connsiteY1" fmla="*/ 129 h 2185064"/>
                      <a:gd name="connsiteX2" fmla="*/ 243089 w 1511285"/>
                      <a:gd name="connsiteY2" fmla="*/ 139695 h 2185064"/>
                      <a:gd name="connsiteX3" fmla="*/ 2457 w 1511285"/>
                      <a:gd name="connsiteY3" fmla="*/ 645022 h 2185064"/>
                      <a:gd name="connsiteX4" fmla="*/ 146836 w 1511285"/>
                      <a:gd name="connsiteY4" fmla="*/ 1419855 h 2185064"/>
                      <a:gd name="connsiteX5" fmla="*/ 579973 w 1511285"/>
                      <a:gd name="connsiteY5" fmla="*/ 1915556 h 2185064"/>
                      <a:gd name="connsiteX6" fmla="*/ 801354 w 1511285"/>
                      <a:gd name="connsiteY6" fmla="*/ 2185064 h 2185064"/>
                      <a:gd name="connsiteX7" fmla="*/ 945734 w 1511285"/>
                      <a:gd name="connsiteY7" fmla="*/ 1877055 h 2185064"/>
                      <a:gd name="connsiteX8" fmla="*/ 907233 w 1511285"/>
                      <a:gd name="connsiteY8" fmla="*/ 1520920 h 2185064"/>
                      <a:gd name="connsiteX9" fmla="*/ 1181551 w 1511285"/>
                      <a:gd name="connsiteY9" fmla="*/ 1227351 h 2185064"/>
                      <a:gd name="connsiteX10" fmla="*/ 1422184 w 1511285"/>
                      <a:gd name="connsiteY10" fmla="*/ 1087783 h 2185064"/>
                      <a:gd name="connsiteX11" fmla="*/ 1118988 w 1511285"/>
                      <a:gd name="connsiteY11" fmla="*/ 1078158 h 2185064"/>
                      <a:gd name="connsiteX12" fmla="*/ 810980 w 1511285"/>
                      <a:gd name="connsiteY12" fmla="*/ 1285102 h 2185064"/>
                      <a:gd name="connsiteX13" fmla="*/ 1090112 w 1511285"/>
                      <a:gd name="connsiteY13" fmla="*/ 967468 h 2185064"/>
                      <a:gd name="connsiteX14" fmla="*/ 1272993 w 1511285"/>
                      <a:gd name="connsiteY14" fmla="*/ 861590 h 2185064"/>
                      <a:gd name="connsiteX15" fmla="*/ 1503998 w 1511285"/>
                      <a:gd name="connsiteY15" fmla="*/ 789401 h 2185064"/>
                      <a:gd name="connsiteX16" fmla="*/ 1037172 w 1511285"/>
                      <a:gd name="connsiteY16" fmla="*/ 827902 h 2185064"/>
                      <a:gd name="connsiteX17" fmla="*/ 762853 w 1511285"/>
                      <a:gd name="connsiteY17" fmla="*/ 1058908 h 2185064"/>
                      <a:gd name="connsiteX18" fmla="*/ 1070861 w 1511285"/>
                      <a:gd name="connsiteY18" fmla="*/ 702773 h 2185064"/>
                      <a:gd name="connsiteX19" fmla="*/ 1451059 w 1511285"/>
                      <a:gd name="connsiteY19" fmla="*/ 553581 h 2185064"/>
                      <a:gd name="connsiteX20" fmla="*/ 1066049 w 1511285"/>
                      <a:gd name="connsiteY20" fmla="*/ 572832 h 2185064"/>
                      <a:gd name="connsiteX21" fmla="*/ 714727 w 1511285"/>
                      <a:gd name="connsiteY21" fmla="*/ 851965 h 2185064"/>
                      <a:gd name="connsiteX22" fmla="*/ 955358 w 1511285"/>
                      <a:gd name="connsiteY22" fmla="*/ 515080 h 2185064"/>
                      <a:gd name="connsiteX23" fmla="*/ 1306680 w 1511285"/>
                      <a:gd name="connsiteY23" fmla="*/ 385139 h 2185064"/>
                      <a:gd name="connsiteX24" fmla="*/ 1451060 w 1511285"/>
                      <a:gd name="connsiteY24" fmla="*/ 351451 h 2185064"/>
                      <a:gd name="connsiteX25" fmla="*/ 1345181 w 1511285"/>
                      <a:gd name="connsiteY25" fmla="*/ 269637 h 2185064"/>
                      <a:gd name="connsiteX26" fmla="*/ 897606 w 1511285"/>
                      <a:gd name="connsiteY26" fmla="*/ 346639 h 2185064"/>
                      <a:gd name="connsiteX27" fmla="*/ 589598 w 1511285"/>
                      <a:gd name="connsiteY27" fmla="*/ 596895 h 2185064"/>
                      <a:gd name="connsiteX28" fmla="*/ 604036 w 1511285"/>
                      <a:gd name="connsiteY28" fmla="*/ 543956 h 2185064"/>
                      <a:gd name="connsiteX29" fmla="*/ 777291 w 1511285"/>
                      <a:gd name="connsiteY29" fmla="*/ 264824 h 2185064"/>
                      <a:gd name="connsiteX30" fmla="*/ 1056424 w 1511285"/>
                      <a:gd name="connsiteY30" fmla="*/ 173383 h 2185064"/>
                      <a:gd name="connsiteX31" fmla="*/ 1306680 w 1511285"/>
                      <a:gd name="connsiteY31" fmla="*/ 115632 h 2185064"/>
                      <a:gd name="connsiteX0" fmla="*/ 1306680 w 1505881"/>
                      <a:gd name="connsiteY0" fmla="*/ 115632 h 2185064"/>
                      <a:gd name="connsiteX1" fmla="*/ 748415 w 1505881"/>
                      <a:gd name="connsiteY1" fmla="*/ 129 h 2185064"/>
                      <a:gd name="connsiteX2" fmla="*/ 243089 w 1505881"/>
                      <a:gd name="connsiteY2" fmla="*/ 139695 h 2185064"/>
                      <a:gd name="connsiteX3" fmla="*/ 2457 w 1505881"/>
                      <a:gd name="connsiteY3" fmla="*/ 645022 h 2185064"/>
                      <a:gd name="connsiteX4" fmla="*/ 146836 w 1505881"/>
                      <a:gd name="connsiteY4" fmla="*/ 1419855 h 2185064"/>
                      <a:gd name="connsiteX5" fmla="*/ 579973 w 1505881"/>
                      <a:gd name="connsiteY5" fmla="*/ 1915556 h 2185064"/>
                      <a:gd name="connsiteX6" fmla="*/ 801354 w 1505881"/>
                      <a:gd name="connsiteY6" fmla="*/ 2185064 h 2185064"/>
                      <a:gd name="connsiteX7" fmla="*/ 945734 w 1505881"/>
                      <a:gd name="connsiteY7" fmla="*/ 1877055 h 2185064"/>
                      <a:gd name="connsiteX8" fmla="*/ 907233 w 1505881"/>
                      <a:gd name="connsiteY8" fmla="*/ 1520920 h 2185064"/>
                      <a:gd name="connsiteX9" fmla="*/ 1181551 w 1505881"/>
                      <a:gd name="connsiteY9" fmla="*/ 1227351 h 2185064"/>
                      <a:gd name="connsiteX10" fmla="*/ 1422184 w 1505881"/>
                      <a:gd name="connsiteY10" fmla="*/ 1087783 h 2185064"/>
                      <a:gd name="connsiteX11" fmla="*/ 1118988 w 1505881"/>
                      <a:gd name="connsiteY11" fmla="*/ 1078158 h 2185064"/>
                      <a:gd name="connsiteX12" fmla="*/ 810980 w 1505881"/>
                      <a:gd name="connsiteY12" fmla="*/ 1285102 h 2185064"/>
                      <a:gd name="connsiteX13" fmla="*/ 1090112 w 1505881"/>
                      <a:gd name="connsiteY13" fmla="*/ 967468 h 2185064"/>
                      <a:gd name="connsiteX14" fmla="*/ 1272993 w 1505881"/>
                      <a:gd name="connsiteY14" fmla="*/ 861590 h 2185064"/>
                      <a:gd name="connsiteX15" fmla="*/ 1503998 w 1505881"/>
                      <a:gd name="connsiteY15" fmla="*/ 789401 h 2185064"/>
                      <a:gd name="connsiteX16" fmla="*/ 1138237 w 1505881"/>
                      <a:gd name="connsiteY16" fmla="*/ 774963 h 2185064"/>
                      <a:gd name="connsiteX17" fmla="*/ 762853 w 1505881"/>
                      <a:gd name="connsiteY17" fmla="*/ 1058908 h 2185064"/>
                      <a:gd name="connsiteX18" fmla="*/ 1070861 w 1505881"/>
                      <a:gd name="connsiteY18" fmla="*/ 702773 h 2185064"/>
                      <a:gd name="connsiteX19" fmla="*/ 1451059 w 1505881"/>
                      <a:gd name="connsiteY19" fmla="*/ 553581 h 2185064"/>
                      <a:gd name="connsiteX20" fmla="*/ 1066049 w 1505881"/>
                      <a:gd name="connsiteY20" fmla="*/ 572832 h 2185064"/>
                      <a:gd name="connsiteX21" fmla="*/ 714727 w 1505881"/>
                      <a:gd name="connsiteY21" fmla="*/ 851965 h 2185064"/>
                      <a:gd name="connsiteX22" fmla="*/ 955358 w 1505881"/>
                      <a:gd name="connsiteY22" fmla="*/ 515080 h 2185064"/>
                      <a:gd name="connsiteX23" fmla="*/ 1306680 w 1505881"/>
                      <a:gd name="connsiteY23" fmla="*/ 385139 h 2185064"/>
                      <a:gd name="connsiteX24" fmla="*/ 1451060 w 1505881"/>
                      <a:gd name="connsiteY24" fmla="*/ 351451 h 2185064"/>
                      <a:gd name="connsiteX25" fmla="*/ 1345181 w 1505881"/>
                      <a:gd name="connsiteY25" fmla="*/ 269637 h 2185064"/>
                      <a:gd name="connsiteX26" fmla="*/ 897606 w 1505881"/>
                      <a:gd name="connsiteY26" fmla="*/ 346639 h 2185064"/>
                      <a:gd name="connsiteX27" fmla="*/ 589598 w 1505881"/>
                      <a:gd name="connsiteY27" fmla="*/ 596895 h 2185064"/>
                      <a:gd name="connsiteX28" fmla="*/ 604036 w 1505881"/>
                      <a:gd name="connsiteY28" fmla="*/ 543956 h 2185064"/>
                      <a:gd name="connsiteX29" fmla="*/ 777291 w 1505881"/>
                      <a:gd name="connsiteY29" fmla="*/ 264824 h 2185064"/>
                      <a:gd name="connsiteX30" fmla="*/ 1056424 w 1505881"/>
                      <a:gd name="connsiteY30" fmla="*/ 173383 h 2185064"/>
                      <a:gd name="connsiteX31" fmla="*/ 1306680 w 1505881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66049 w 1506429"/>
                      <a:gd name="connsiteY20" fmla="*/ 572832 h 2185064"/>
                      <a:gd name="connsiteX21" fmla="*/ 714727 w 1506429"/>
                      <a:gd name="connsiteY21" fmla="*/ 851965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714727 w 1506429"/>
                      <a:gd name="connsiteY21" fmla="*/ 851965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714727 w 1506429"/>
                      <a:gd name="connsiteY21" fmla="*/ 851965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623287 w 1506429"/>
                      <a:gd name="connsiteY21" fmla="*/ 861590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623287 w 1506429"/>
                      <a:gd name="connsiteY21" fmla="*/ 861590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916857 w 1506429"/>
                      <a:gd name="connsiteY26" fmla="*/ 308138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623287 w 1506429"/>
                      <a:gd name="connsiteY21" fmla="*/ 861590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01867 w 1506429"/>
                      <a:gd name="connsiteY25" fmla="*/ 288888 h 2185064"/>
                      <a:gd name="connsiteX26" fmla="*/ 916857 w 1506429"/>
                      <a:gd name="connsiteY26" fmla="*/ 308138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4186"/>
                      <a:gd name="connsiteY0" fmla="*/ 115632 h 2185064"/>
                      <a:gd name="connsiteX1" fmla="*/ 748415 w 1504186"/>
                      <a:gd name="connsiteY1" fmla="*/ 129 h 2185064"/>
                      <a:gd name="connsiteX2" fmla="*/ 243089 w 1504186"/>
                      <a:gd name="connsiteY2" fmla="*/ 139695 h 2185064"/>
                      <a:gd name="connsiteX3" fmla="*/ 2457 w 1504186"/>
                      <a:gd name="connsiteY3" fmla="*/ 645022 h 2185064"/>
                      <a:gd name="connsiteX4" fmla="*/ 146836 w 1504186"/>
                      <a:gd name="connsiteY4" fmla="*/ 1419855 h 2185064"/>
                      <a:gd name="connsiteX5" fmla="*/ 579973 w 1504186"/>
                      <a:gd name="connsiteY5" fmla="*/ 1915556 h 2185064"/>
                      <a:gd name="connsiteX6" fmla="*/ 801354 w 1504186"/>
                      <a:gd name="connsiteY6" fmla="*/ 2185064 h 2185064"/>
                      <a:gd name="connsiteX7" fmla="*/ 945734 w 1504186"/>
                      <a:gd name="connsiteY7" fmla="*/ 1877055 h 2185064"/>
                      <a:gd name="connsiteX8" fmla="*/ 907233 w 1504186"/>
                      <a:gd name="connsiteY8" fmla="*/ 1520920 h 2185064"/>
                      <a:gd name="connsiteX9" fmla="*/ 1181551 w 1504186"/>
                      <a:gd name="connsiteY9" fmla="*/ 1227351 h 2185064"/>
                      <a:gd name="connsiteX10" fmla="*/ 1422184 w 1504186"/>
                      <a:gd name="connsiteY10" fmla="*/ 1087783 h 2185064"/>
                      <a:gd name="connsiteX11" fmla="*/ 1118988 w 1504186"/>
                      <a:gd name="connsiteY11" fmla="*/ 1078158 h 2185064"/>
                      <a:gd name="connsiteX12" fmla="*/ 810980 w 1504186"/>
                      <a:gd name="connsiteY12" fmla="*/ 1285102 h 2185064"/>
                      <a:gd name="connsiteX13" fmla="*/ 1090112 w 1504186"/>
                      <a:gd name="connsiteY13" fmla="*/ 967468 h 2185064"/>
                      <a:gd name="connsiteX14" fmla="*/ 1503998 w 1504186"/>
                      <a:gd name="connsiteY14" fmla="*/ 789401 h 2185064"/>
                      <a:gd name="connsiteX15" fmla="*/ 1138237 w 1504186"/>
                      <a:gd name="connsiteY15" fmla="*/ 774963 h 2185064"/>
                      <a:gd name="connsiteX16" fmla="*/ 762853 w 1504186"/>
                      <a:gd name="connsiteY16" fmla="*/ 1058908 h 2185064"/>
                      <a:gd name="connsiteX17" fmla="*/ 1070861 w 1504186"/>
                      <a:gd name="connsiteY17" fmla="*/ 702773 h 2185064"/>
                      <a:gd name="connsiteX18" fmla="*/ 1451059 w 1504186"/>
                      <a:gd name="connsiteY18" fmla="*/ 553581 h 2185064"/>
                      <a:gd name="connsiteX19" fmla="*/ 1027548 w 1504186"/>
                      <a:gd name="connsiteY19" fmla="*/ 568020 h 2185064"/>
                      <a:gd name="connsiteX20" fmla="*/ 623287 w 1504186"/>
                      <a:gd name="connsiteY20" fmla="*/ 861590 h 2185064"/>
                      <a:gd name="connsiteX21" fmla="*/ 955358 w 1504186"/>
                      <a:gd name="connsiteY21" fmla="*/ 515080 h 2185064"/>
                      <a:gd name="connsiteX22" fmla="*/ 1306680 w 1504186"/>
                      <a:gd name="connsiteY22" fmla="*/ 385139 h 2185064"/>
                      <a:gd name="connsiteX23" fmla="*/ 1451060 w 1504186"/>
                      <a:gd name="connsiteY23" fmla="*/ 351451 h 2185064"/>
                      <a:gd name="connsiteX24" fmla="*/ 1301867 w 1504186"/>
                      <a:gd name="connsiteY24" fmla="*/ 288888 h 2185064"/>
                      <a:gd name="connsiteX25" fmla="*/ 916857 w 1504186"/>
                      <a:gd name="connsiteY25" fmla="*/ 308138 h 2185064"/>
                      <a:gd name="connsiteX26" fmla="*/ 589598 w 1504186"/>
                      <a:gd name="connsiteY26" fmla="*/ 596895 h 2185064"/>
                      <a:gd name="connsiteX27" fmla="*/ 604036 w 1504186"/>
                      <a:gd name="connsiteY27" fmla="*/ 543956 h 2185064"/>
                      <a:gd name="connsiteX28" fmla="*/ 777291 w 1504186"/>
                      <a:gd name="connsiteY28" fmla="*/ 264824 h 2185064"/>
                      <a:gd name="connsiteX29" fmla="*/ 1056424 w 1504186"/>
                      <a:gd name="connsiteY29" fmla="*/ 173383 h 2185064"/>
                      <a:gd name="connsiteX30" fmla="*/ 1306680 w 1504186"/>
                      <a:gd name="connsiteY30" fmla="*/ 115632 h 2185064"/>
                      <a:gd name="connsiteX0" fmla="*/ 1306680 w 1504049"/>
                      <a:gd name="connsiteY0" fmla="*/ 115632 h 2185064"/>
                      <a:gd name="connsiteX1" fmla="*/ 748415 w 1504049"/>
                      <a:gd name="connsiteY1" fmla="*/ 129 h 2185064"/>
                      <a:gd name="connsiteX2" fmla="*/ 243089 w 1504049"/>
                      <a:gd name="connsiteY2" fmla="*/ 139695 h 2185064"/>
                      <a:gd name="connsiteX3" fmla="*/ 2457 w 1504049"/>
                      <a:gd name="connsiteY3" fmla="*/ 645022 h 2185064"/>
                      <a:gd name="connsiteX4" fmla="*/ 146836 w 1504049"/>
                      <a:gd name="connsiteY4" fmla="*/ 1419855 h 2185064"/>
                      <a:gd name="connsiteX5" fmla="*/ 579973 w 1504049"/>
                      <a:gd name="connsiteY5" fmla="*/ 1915556 h 2185064"/>
                      <a:gd name="connsiteX6" fmla="*/ 801354 w 1504049"/>
                      <a:gd name="connsiteY6" fmla="*/ 2185064 h 2185064"/>
                      <a:gd name="connsiteX7" fmla="*/ 945734 w 1504049"/>
                      <a:gd name="connsiteY7" fmla="*/ 1877055 h 2185064"/>
                      <a:gd name="connsiteX8" fmla="*/ 907233 w 1504049"/>
                      <a:gd name="connsiteY8" fmla="*/ 1520920 h 2185064"/>
                      <a:gd name="connsiteX9" fmla="*/ 1181551 w 1504049"/>
                      <a:gd name="connsiteY9" fmla="*/ 1227351 h 2185064"/>
                      <a:gd name="connsiteX10" fmla="*/ 1422184 w 1504049"/>
                      <a:gd name="connsiteY10" fmla="*/ 1087783 h 2185064"/>
                      <a:gd name="connsiteX11" fmla="*/ 1118988 w 1504049"/>
                      <a:gd name="connsiteY11" fmla="*/ 1078158 h 2185064"/>
                      <a:gd name="connsiteX12" fmla="*/ 810980 w 1504049"/>
                      <a:gd name="connsiteY12" fmla="*/ 1285102 h 2185064"/>
                      <a:gd name="connsiteX13" fmla="*/ 1162302 w 1504049"/>
                      <a:gd name="connsiteY13" fmla="*/ 938592 h 2185064"/>
                      <a:gd name="connsiteX14" fmla="*/ 1503998 w 1504049"/>
                      <a:gd name="connsiteY14" fmla="*/ 789401 h 2185064"/>
                      <a:gd name="connsiteX15" fmla="*/ 1138237 w 1504049"/>
                      <a:gd name="connsiteY15" fmla="*/ 774963 h 2185064"/>
                      <a:gd name="connsiteX16" fmla="*/ 762853 w 1504049"/>
                      <a:gd name="connsiteY16" fmla="*/ 1058908 h 2185064"/>
                      <a:gd name="connsiteX17" fmla="*/ 1070861 w 1504049"/>
                      <a:gd name="connsiteY17" fmla="*/ 702773 h 2185064"/>
                      <a:gd name="connsiteX18" fmla="*/ 1451059 w 1504049"/>
                      <a:gd name="connsiteY18" fmla="*/ 553581 h 2185064"/>
                      <a:gd name="connsiteX19" fmla="*/ 1027548 w 1504049"/>
                      <a:gd name="connsiteY19" fmla="*/ 568020 h 2185064"/>
                      <a:gd name="connsiteX20" fmla="*/ 623287 w 1504049"/>
                      <a:gd name="connsiteY20" fmla="*/ 861590 h 2185064"/>
                      <a:gd name="connsiteX21" fmla="*/ 955358 w 1504049"/>
                      <a:gd name="connsiteY21" fmla="*/ 515080 h 2185064"/>
                      <a:gd name="connsiteX22" fmla="*/ 1306680 w 1504049"/>
                      <a:gd name="connsiteY22" fmla="*/ 385139 h 2185064"/>
                      <a:gd name="connsiteX23" fmla="*/ 1451060 w 1504049"/>
                      <a:gd name="connsiteY23" fmla="*/ 351451 h 2185064"/>
                      <a:gd name="connsiteX24" fmla="*/ 1301867 w 1504049"/>
                      <a:gd name="connsiteY24" fmla="*/ 288888 h 2185064"/>
                      <a:gd name="connsiteX25" fmla="*/ 916857 w 1504049"/>
                      <a:gd name="connsiteY25" fmla="*/ 308138 h 2185064"/>
                      <a:gd name="connsiteX26" fmla="*/ 589598 w 1504049"/>
                      <a:gd name="connsiteY26" fmla="*/ 596895 h 2185064"/>
                      <a:gd name="connsiteX27" fmla="*/ 604036 w 1504049"/>
                      <a:gd name="connsiteY27" fmla="*/ 543956 h 2185064"/>
                      <a:gd name="connsiteX28" fmla="*/ 777291 w 1504049"/>
                      <a:gd name="connsiteY28" fmla="*/ 264824 h 2185064"/>
                      <a:gd name="connsiteX29" fmla="*/ 1056424 w 1504049"/>
                      <a:gd name="connsiteY29" fmla="*/ 173383 h 2185064"/>
                      <a:gd name="connsiteX30" fmla="*/ 1306680 w 1504049"/>
                      <a:gd name="connsiteY30" fmla="*/ 115632 h 2185064"/>
                      <a:gd name="connsiteX0" fmla="*/ 1306680 w 1504064"/>
                      <a:gd name="connsiteY0" fmla="*/ 115632 h 2185064"/>
                      <a:gd name="connsiteX1" fmla="*/ 748415 w 1504064"/>
                      <a:gd name="connsiteY1" fmla="*/ 129 h 2185064"/>
                      <a:gd name="connsiteX2" fmla="*/ 243089 w 1504064"/>
                      <a:gd name="connsiteY2" fmla="*/ 139695 h 2185064"/>
                      <a:gd name="connsiteX3" fmla="*/ 2457 w 1504064"/>
                      <a:gd name="connsiteY3" fmla="*/ 645022 h 2185064"/>
                      <a:gd name="connsiteX4" fmla="*/ 146836 w 1504064"/>
                      <a:gd name="connsiteY4" fmla="*/ 1419855 h 2185064"/>
                      <a:gd name="connsiteX5" fmla="*/ 579973 w 1504064"/>
                      <a:gd name="connsiteY5" fmla="*/ 1915556 h 2185064"/>
                      <a:gd name="connsiteX6" fmla="*/ 801354 w 1504064"/>
                      <a:gd name="connsiteY6" fmla="*/ 2185064 h 2185064"/>
                      <a:gd name="connsiteX7" fmla="*/ 945734 w 1504064"/>
                      <a:gd name="connsiteY7" fmla="*/ 1877055 h 2185064"/>
                      <a:gd name="connsiteX8" fmla="*/ 907233 w 1504064"/>
                      <a:gd name="connsiteY8" fmla="*/ 1520920 h 2185064"/>
                      <a:gd name="connsiteX9" fmla="*/ 1181551 w 1504064"/>
                      <a:gd name="connsiteY9" fmla="*/ 1227351 h 2185064"/>
                      <a:gd name="connsiteX10" fmla="*/ 1422184 w 1504064"/>
                      <a:gd name="connsiteY10" fmla="*/ 1087783 h 2185064"/>
                      <a:gd name="connsiteX11" fmla="*/ 1118988 w 1504064"/>
                      <a:gd name="connsiteY11" fmla="*/ 1078158 h 2185064"/>
                      <a:gd name="connsiteX12" fmla="*/ 810980 w 1504064"/>
                      <a:gd name="connsiteY12" fmla="*/ 1285102 h 2185064"/>
                      <a:gd name="connsiteX13" fmla="*/ 1162302 w 1504064"/>
                      <a:gd name="connsiteY13" fmla="*/ 938592 h 2185064"/>
                      <a:gd name="connsiteX14" fmla="*/ 1503998 w 1504064"/>
                      <a:gd name="connsiteY14" fmla="*/ 789401 h 2185064"/>
                      <a:gd name="connsiteX15" fmla="*/ 1138237 w 1504064"/>
                      <a:gd name="connsiteY15" fmla="*/ 774963 h 2185064"/>
                      <a:gd name="connsiteX16" fmla="*/ 762853 w 1504064"/>
                      <a:gd name="connsiteY16" fmla="*/ 1058908 h 2185064"/>
                      <a:gd name="connsiteX17" fmla="*/ 1070861 w 1504064"/>
                      <a:gd name="connsiteY17" fmla="*/ 702773 h 2185064"/>
                      <a:gd name="connsiteX18" fmla="*/ 1451059 w 1504064"/>
                      <a:gd name="connsiteY18" fmla="*/ 553581 h 2185064"/>
                      <a:gd name="connsiteX19" fmla="*/ 1027548 w 1504064"/>
                      <a:gd name="connsiteY19" fmla="*/ 568020 h 2185064"/>
                      <a:gd name="connsiteX20" fmla="*/ 623287 w 1504064"/>
                      <a:gd name="connsiteY20" fmla="*/ 861590 h 2185064"/>
                      <a:gd name="connsiteX21" fmla="*/ 955358 w 1504064"/>
                      <a:gd name="connsiteY21" fmla="*/ 515080 h 2185064"/>
                      <a:gd name="connsiteX22" fmla="*/ 1306680 w 1504064"/>
                      <a:gd name="connsiteY22" fmla="*/ 385139 h 2185064"/>
                      <a:gd name="connsiteX23" fmla="*/ 1451060 w 1504064"/>
                      <a:gd name="connsiteY23" fmla="*/ 351451 h 2185064"/>
                      <a:gd name="connsiteX24" fmla="*/ 1301867 w 1504064"/>
                      <a:gd name="connsiteY24" fmla="*/ 288888 h 2185064"/>
                      <a:gd name="connsiteX25" fmla="*/ 916857 w 1504064"/>
                      <a:gd name="connsiteY25" fmla="*/ 308138 h 2185064"/>
                      <a:gd name="connsiteX26" fmla="*/ 589598 w 1504064"/>
                      <a:gd name="connsiteY26" fmla="*/ 596895 h 2185064"/>
                      <a:gd name="connsiteX27" fmla="*/ 604036 w 1504064"/>
                      <a:gd name="connsiteY27" fmla="*/ 543956 h 2185064"/>
                      <a:gd name="connsiteX28" fmla="*/ 777291 w 1504064"/>
                      <a:gd name="connsiteY28" fmla="*/ 264824 h 2185064"/>
                      <a:gd name="connsiteX29" fmla="*/ 1056424 w 1504064"/>
                      <a:gd name="connsiteY29" fmla="*/ 173383 h 2185064"/>
                      <a:gd name="connsiteX30" fmla="*/ 1306680 w 1504064"/>
                      <a:gd name="connsiteY30" fmla="*/ 115632 h 2185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504064" h="2185064">
                        <a:moveTo>
                          <a:pt x="1306680" y="115632"/>
                        </a:moveTo>
                        <a:cubicBezTo>
                          <a:pt x="1255345" y="86756"/>
                          <a:pt x="925680" y="-3881"/>
                          <a:pt x="748415" y="129"/>
                        </a:cubicBezTo>
                        <a:cubicBezTo>
                          <a:pt x="513398" y="13765"/>
                          <a:pt x="367415" y="32213"/>
                          <a:pt x="243089" y="139695"/>
                        </a:cubicBezTo>
                        <a:cubicBezTo>
                          <a:pt x="118763" y="247177"/>
                          <a:pt x="18499" y="431662"/>
                          <a:pt x="2457" y="645022"/>
                        </a:cubicBezTo>
                        <a:cubicBezTo>
                          <a:pt x="-13585" y="858382"/>
                          <a:pt x="50583" y="1208099"/>
                          <a:pt x="146836" y="1419855"/>
                        </a:cubicBezTo>
                        <a:cubicBezTo>
                          <a:pt x="243089" y="1631611"/>
                          <a:pt x="470887" y="1788021"/>
                          <a:pt x="579973" y="1915556"/>
                        </a:cubicBezTo>
                        <a:lnTo>
                          <a:pt x="801354" y="2185064"/>
                        </a:lnTo>
                        <a:cubicBezTo>
                          <a:pt x="849480" y="2161803"/>
                          <a:pt x="928088" y="1987746"/>
                          <a:pt x="945734" y="1877055"/>
                        </a:cubicBezTo>
                        <a:cubicBezTo>
                          <a:pt x="963381" y="1766364"/>
                          <a:pt x="848680" y="1677331"/>
                          <a:pt x="907233" y="1520920"/>
                        </a:cubicBezTo>
                        <a:cubicBezTo>
                          <a:pt x="965786" y="1364509"/>
                          <a:pt x="1095726" y="1299541"/>
                          <a:pt x="1181551" y="1227351"/>
                        </a:cubicBezTo>
                        <a:cubicBezTo>
                          <a:pt x="1267376" y="1155162"/>
                          <a:pt x="1432611" y="1112648"/>
                          <a:pt x="1422184" y="1087783"/>
                        </a:cubicBezTo>
                        <a:cubicBezTo>
                          <a:pt x="1411757" y="1062918"/>
                          <a:pt x="1220855" y="1045272"/>
                          <a:pt x="1118988" y="1078158"/>
                        </a:cubicBezTo>
                        <a:cubicBezTo>
                          <a:pt x="1017121" y="1111044"/>
                          <a:pt x="860709" y="1241788"/>
                          <a:pt x="810980" y="1285102"/>
                        </a:cubicBezTo>
                        <a:cubicBezTo>
                          <a:pt x="758041" y="1249810"/>
                          <a:pt x="993860" y="1030835"/>
                          <a:pt x="1162302" y="938592"/>
                        </a:cubicBezTo>
                        <a:cubicBezTo>
                          <a:pt x="1330744" y="846349"/>
                          <a:pt x="1508009" y="816672"/>
                          <a:pt x="1503998" y="789401"/>
                        </a:cubicBezTo>
                        <a:cubicBezTo>
                          <a:pt x="1499987" y="762130"/>
                          <a:pt x="1261761" y="730045"/>
                          <a:pt x="1138237" y="774963"/>
                        </a:cubicBezTo>
                        <a:cubicBezTo>
                          <a:pt x="1014713" y="819881"/>
                          <a:pt x="854293" y="981906"/>
                          <a:pt x="762853" y="1058908"/>
                        </a:cubicBezTo>
                        <a:cubicBezTo>
                          <a:pt x="865522" y="940196"/>
                          <a:pt x="956160" y="786994"/>
                          <a:pt x="1070861" y="702773"/>
                        </a:cubicBezTo>
                        <a:cubicBezTo>
                          <a:pt x="1185562" y="618552"/>
                          <a:pt x="1458278" y="576040"/>
                          <a:pt x="1451059" y="553581"/>
                        </a:cubicBezTo>
                        <a:cubicBezTo>
                          <a:pt x="1443840" y="531122"/>
                          <a:pt x="1165510" y="516685"/>
                          <a:pt x="1027548" y="568020"/>
                        </a:cubicBezTo>
                        <a:cubicBezTo>
                          <a:pt x="889586" y="619355"/>
                          <a:pt x="727561" y="766942"/>
                          <a:pt x="623287" y="861590"/>
                        </a:cubicBezTo>
                        <a:cubicBezTo>
                          <a:pt x="621683" y="846350"/>
                          <a:pt x="841459" y="594488"/>
                          <a:pt x="955358" y="515080"/>
                        </a:cubicBezTo>
                        <a:cubicBezTo>
                          <a:pt x="1069257" y="435672"/>
                          <a:pt x="1224063" y="412410"/>
                          <a:pt x="1306680" y="385139"/>
                        </a:cubicBezTo>
                        <a:cubicBezTo>
                          <a:pt x="1389297" y="357868"/>
                          <a:pt x="1451862" y="367493"/>
                          <a:pt x="1451060" y="351451"/>
                        </a:cubicBezTo>
                        <a:cubicBezTo>
                          <a:pt x="1450258" y="335409"/>
                          <a:pt x="1390901" y="296107"/>
                          <a:pt x="1301867" y="288888"/>
                        </a:cubicBezTo>
                        <a:cubicBezTo>
                          <a:pt x="1212833" y="281669"/>
                          <a:pt x="1035569" y="256804"/>
                          <a:pt x="916857" y="308138"/>
                        </a:cubicBezTo>
                        <a:cubicBezTo>
                          <a:pt x="798146" y="359473"/>
                          <a:pt x="660985" y="555186"/>
                          <a:pt x="589598" y="596895"/>
                        </a:cubicBezTo>
                        <a:lnTo>
                          <a:pt x="604036" y="543956"/>
                        </a:lnTo>
                        <a:cubicBezTo>
                          <a:pt x="635318" y="488611"/>
                          <a:pt x="701893" y="326586"/>
                          <a:pt x="777291" y="264824"/>
                        </a:cubicBezTo>
                        <a:cubicBezTo>
                          <a:pt x="852689" y="203062"/>
                          <a:pt x="920066" y="189424"/>
                          <a:pt x="1056424" y="173383"/>
                        </a:cubicBezTo>
                        <a:cubicBezTo>
                          <a:pt x="1192782" y="157342"/>
                          <a:pt x="1358015" y="144508"/>
                          <a:pt x="1306680" y="115632"/>
                        </a:cubicBezTo>
                        <a:close/>
                      </a:path>
                    </a:pathLst>
                  </a:custGeom>
                  <a:solidFill>
                    <a:srgbClr val="ECC6B6"/>
                  </a:solidFill>
                  <a:ln w="1016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フリーフォーム 5">
                    <a:extLst>
                      <a:ext uri="{FF2B5EF4-FFF2-40B4-BE49-F238E27FC236}">
                        <a16:creationId xmlns:a16="http://schemas.microsoft.com/office/drawing/2014/main" id="{07102D5C-B186-CD8E-6DD1-78442AD77014}"/>
                      </a:ext>
                    </a:extLst>
                  </p:cNvPr>
                  <p:cNvSpPr/>
                  <p:nvPr/>
                </p:nvSpPr>
                <p:spPr>
                  <a:xfrm>
                    <a:off x="4285638" y="2513451"/>
                    <a:ext cx="506630" cy="833765"/>
                  </a:xfrm>
                  <a:custGeom>
                    <a:avLst/>
                    <a:gdLst>
                      <a:gd name="connsiteX0" fmla="*/ 0 w 495946"/>
                      <a:gd name="connsiteY0" fmla="*/ 0 h 836908"/>
                      <a:gd name="connsiteX1" fmla="*/ 371959 w 495946"/>
                      <a:gd name="connsiteY1" fmla="*/ 196312 h 836908"/>
                      <a:gd name="connsiteX2" fmla="*/ 495946 w 495946"/>
                      <a:gd name="connsiteY2" fmla="*/ 397790 h 836908"/>
                      <a:gd name="connsiteX3" fmla="*/ 459783 w 495946"/>
                      <a:gd name="connsiteY3" fmla="*/ 666427 h 836908"/>
                      <a:gd name="connsiteX4" fmla="*/ 449451 w 495946"/>
                      <a:gd name="connsiteY4" fmla="*/ 749085 h 836908"/>
                      <a:gd name="connsiteX5" fmla="*/ 160149 w 495946"/>
                      <a:gd name="connsiteY5" fmla="*/ 836908 h 836908"/>
                      <a:gd name="connsiteX6" fmla="*/ 258305 w 495946"/>
                      <a:gd name="connsiteY6" fmla="*/ 578603 h 836908"/>
                      <a:gd name="connsiteX7" fmla="*/ 123986 w 495946"/>
                      <a:gd name="connsiteY7" fmla="*/ 165315 h 836908"/>
                      <a:gd name="connsiteX8" fmla="*/ 0 w 495946"/>
                      <a:gd name="connsiteY8" fmla="*/ 0 h 836908"/>
                      <a:gd name="connsiteX0" fmla="*/ 0 w 495946"/>
                      <a:gd name="connsiteY0" fmla="*/ 0 h 836908"/>
                      <a:gd name="connsiteX1" fmla="*/ 371959 w 495946"/>
                      <a:gd name="connsiteY1" fmla="*/ 196312 h 836908"/>
                      <a:gd name="connsiteX2" fmla="*/ 495946 w 495946"/>
                      <a:gd name="connsiteY2" fmla="*/ 397790 h 836908"/>
                      <a:gd name="connsiteX3" fmla="*/ 459783 w 495946"/>
                      <a:gd name="connsiteY3" fmla="*/ 666427 h 836908"/>
                      <a:gd name="connsiteX4" fmla="*/ 449451 w 495946"/>
                      <a:gd name="connsiteY4" fmla="*/ 749085 h 836908"/>
                      <a:gd name="connsiteX5" fmla="*/ 160149 w 495946"/>
                      <a:gd name="connsiteY5" fmla="*/ 836908 h 836908"/>
                      <a:gd name="connsiteX6" fmla="*/ 258305 w 495946"/>
                      <a:gd name="connsiteY6" fmla="*/ 578603 h 836908"/>
                      <a:gd name="connsiteX7" fmla="*/ 123986 w 495946"/>
                      <a:gd name="connsiteY7" fmla="*/ 165315 h 836908"/>
                      <a:gd name="connsiteX8" fmla="*/ 0 w 495946"/>
                      <a:gd name="connsiteY8" fmla="*/ 0 h 836908"/>
                      <a:gd name="connsiteX0" fmla="*/ 3558 w 499504"/>
                      <a:gd name="connsiteY0" fmla="*/ 10106 h 847014"/>
                      <a:gd name="connsiteX1" fmla="*/ 375517 w 499504"/>
                      <a:gd name="connsiteY1" fmla="*/ 206418 h 847014"/>
                      <a:gd name="connsiteX2" fmla="*/ 499504 w 499504"/>
                      <a:gd name="connsiteY2" fmla="*/ 407896 h 847014"/>
                      <a:gd name="connsiteX3" fmla="*/ 463341 w 499504"/>
                      <a:gd name="connsiteY3" fmla="*/ 676533 h 847014"/>
                      <a:gd name="connsiteX4" fmla="*/ 453009 w 499504"/>
                      <a:gd name="connsiteY4" fmla="*/ 759191 h 847014"/>
                      <a:gd name="connsiteX5" fmla="*/ 163707 w 499504"/>
                      <a:gd name="connsiteY5" fmla="*/ 847014 h 847014"/>
                      <a:gd name="connsiteX6" fmla="*/ 261863 w 499504"/>
                      <a:gd name="connsiteY6" fmla="*/ 588709 h 847014"/>
                      <a:gd name="connsiteX7" fmla="*/ 127544 w 499504"/>
                      <a:gd name="connsiteY7" fmla="*/ 175421 h 847014"/>
                      <a:gd name="connsiteX8" fmla="*/ 3558 w 499504"/>
                      <a:gd name="connsiteY8" fmla="*/ 10106 h 847014"/>
                      <a:gd name="connsiteX0" fmla="*/ 16135 w 512081"/>
                      <a:gd name="connsiteY0" fmla="*/ 22567 h 859475"/>
                      <a:gd name="connsiteX1" fmla="*/ 388094 w 512081"/>
                      <a:gd name="connsiteY1" fmla="*/ 218879 h 859475"/>
                      <a:gd name="connsiteX2" fmla="*/ 512081 w 512081"/>
                      <a:gd name="connsiteY2" fmla="*/ 420357 h 859475"/>
                      <a:gd name="connsiteX3" fmla="*/ 475918 w 512081"/>
                      <a:gd name="connsiteY3" fmla="*/ 688994 h 859475"/>
                      <a:gd name="connsiteX4" fmla="*/ 465586 w 512081"/>
                      <a:gd name="connsiteY4" fmla="*/ 771652 h 859475"/>
                      <a:gd name="connsiteX5" fmla="*/ 176284 w 512081"/>
                      <a:gd name="connsiteY5" fmla="*/ 859475 h 859475"/>
                      <a:gd name="connsiteX6" fmla="*/ 274440 w 512081"/>
                      <a:gd name="connsiteY6" fmla="*/ 601170 h 859475"/>
                      <a:gd name="connsiteX7" fmla="*/ 140121 w 512081"/>
                      <a:gd name="connsiteY7" fmla="*/ 187882 h 859475"/>
                      <a:gd name="connsiteX8" fmla="*/ 16135 w 512081"/>
                      <a:gd name="connsiteY8" fmla="*/ 22567 h 859475"/>
                      <a:gd name="connsiteX0" fmla="*/ 5740 w 501686"/>
                      <a:gd name="connsiteY0" fmla="*/ 442 h 837350"/>
                      <a:gd name="connsiteX1" fmla="*/ 377699 w 501686"/>
                      <a:gd name="connsiteY1" fmla="*/ 196754 h 837350"/>
                      <a:gd name="connsiteX2" fmla="*/ 501686 w 501686"/>
                      <a:gd name="connsiteY2" fmla="*/ 398232 h 837350"/>
                      <a:gd name="connsiteX3" fmla="*/ 465523 w 501686"/>
                      <a:gd name="connsiteY3" fmla="*/ 666869 h 837350"/>
                      <a:gd name="connsiteX4" fmla="*/ 455191 w 501686"/>
                      <a:gd name="connsiteY4" fmla="*/ 749527 h 837350"/>
                      <a:gd name="connsiteX5" fmla="*/ 165889 w 501686"/>
                      <a:gd name="connsiteY5" fmla="*/ 837350 h 837350"/>
                      <a:gd name="connsiteX6" fmla="*/ 264045 w 501686"/>
                      <a:gd name="connsiteY6" fmla="*/ 579045 h 837350"/>
                      <a:gd name="connsiteX7" fmla="*/ 158602 w 501686"/>
                      <a:gd name="connsiteY7" fmla="*/ 252384 h 837350"/>
                      <a:gd name="connsiteX8" fmla="*/ 5740 w 501686"/>
                      <a:gd name="connsiteY8" fmla="*/ 442 h 837350"/>
                      <a:gd name="connsiteX0" fmla="*/ 11263 w 507209"/>
                      <a:gd name="connsiteY0" fmla="*/ 15237 h 852145"/>
                      <a:gd name="connsiteX1" fmla="*/ 383222 w 507209"/>
                      <a:gd name="connsiteY1" fmla="*/ 211549 h 852145"/>
                      <a:gd name="connsiteX2" fmla="*/ 507209 w 507209"/>
                      <a:gd name="connsiteY2" fmla="*/ 413027 h 852145"/>
                      <a:gd name="connsiteX3" fmla="*/ 471046 w 507209"/>
                      <a:gd name="connsiteY3" fmla="*/ 681664 h 852145"/>
                      <a:gd name="connsiteX4" fmla="*/ 460714 w 507209"/>
                      <a:gd name="connsiteY4" fmla="*/ 764322 h 852145"/>
                      <a:gd name="connsiteX5" fmla="*/ 171412 w 507209"/>
                      <a:gd name="connsiteY5" fmla="*/ 852145 h 852145"/>
                      <a:gd name="connsiteX6" fmla="*/ 269568 w 507209"/>
                      <a:gd name="connsiteY6" fmla="*/ 593840 h 852145"/>
                      <a:gd name="connsiteX7" fmla="*/ 164125 w 507209"/>
                      <a:gd name="connsiteY7" fmla="*/ 267179 h 852145"/>
                      <a:gd name="connsiteX8" fmla="*/ 11263 w 507209"/>
                      <a:gd name="connsiteY8" fmla="*/ 15237 h 852145"/>
                      <a:gd name="connsiteX0" fmla="*/ 11263 w 507209"/>
                      <a:gd name="connsiteY0" fmla="*/ 15285 h 852193"/>
                      <a:gd name="connsiteX1" fmla="*/ 383222 w 507209"/>
                      <a:gd name="connsiteY1" fmla="*/ 211597 h 852193"/>
                      <a:gd name="connsiteX2" fmla="*/ 507209 w 507209"/>
                      <a:gd name="connsiteY2" fmla="*/ 413075 h 852193"/>
                      <a:gd name="connsiteX3" fmla="*/ 471046 w 507209"/>
                      <a:gd name="connsiteY3" fmla="*/ 681712 h 852193"/>
                      <a:gd name="connsiteX4" fmla="*/ 460714 w 507209"/>
                      <a:gd name="connsiteY4" fmla="*/ 764370 h 852193"/>
                      <a:gd name="connsiteX5" fmla="*/ 171412 w 507209"/>
                      <a:gd name="connsiteY5" fmla="*/ 852193 h 852193"/>
                      <a:gd name="connsiteX6" fmla="*/ 269568 w 507209"/>
                      <a:gd name="connsiteY6" fmla="*/ 593888 h 852193"/>
                      <a:gd name="connsiteX7" fmla="*/ 164125 w 507209"/>
                      <a:gd name="connsiteY7" fmla="*/ 267227 h 852193"/>
                      <a:gd name="connsiteX8" fmla="*/ 11263 w 507209"/>
                      <a:gd name="connsiteY8" fmla="*/ 15285 h 852193"/>
                      <a:gd name="connsiteX0" fmla="*/ 11263 w 520208"/>
                      <a:gd name="connsiteY0" fmla="*/ 15285 h 852193"/>
                      <a:gd name="connsiteX1" fmla="*/ 383222 w 520208"/>
                      <a:gd name="connsiteY1" fmla="*/ 211597 h 852193"/>
                      <a:gd name="connsiteX2" fmla="*/ 507209 w 520208"/>
                      <a:gd name="connsiteY2" fmla="*/ 413075 h 852193"/>
                      <a:gd name="connsiteX3" fmla="*/ 471046 w 520208"/>
                      <a:gd name="connsiteY3" fmla="*/ 681712 h 852193"/>
                      <a:gd name="connsiteX4" fmla="*/ 460714 w 520208"/>
                      <a:gd name="connsiteY4" fmla="*/ 764370 h 852193"/>
                      <a:gd name="connsiteX5" fmla="*/ 171412 w 520208"/>
                      <a:gd name="connsiteY5" fmla="*/ 852193 h 852193"/>
                      <a:gd name="connsiteX6" fmla="*/ 269568 w 520208"/>
                      <a:gd name="connsiteY6" fmla="*/ 593888 h 852193"/>
                      <a:gd name="connsiteX7" fmla="*/ 164125 w 520208"/>
                      <a:gd name="connsiteY7" fmla="*/ 267227 h 852193"/>
                      <a:gd name="connsiteX8" fmla="*/ 11263 w 520208"/>
                      <a:gd name="connsiteY8" fmla="*/ 15285 h 852193"/>
                      <a:gd name="connsiteX0" fmla="*/ 11263 w 511077"/>
                      <a:gd name="connsiteY0" fmla="*/ 15285 h 852193"/>
                      <a:gd name="connsiteX1" fmla="*/ 383222 w 511077"/>
                      <a:gd name="connsiteY1" fmla="*/ 211597 h 852193"/>
                      <a:gd name="connsiteX2" fmla="*/ 507209 w 511077"/>
                      <a:gd name="connsiteY2" fmla="*/ 413075 h 852193"/>
                      <a:gd name="connsiteX3" fmla="*/ 471046 w 511077"/>
                      <a:gd name="connsiteY3" fmla="*/ 681712 h 852193"/>
                      <a:gd name="connsiteX4" fmla="*/ 460714 w 511077"/>
                      <a:gd name="connsiteY4" fmla="*/ 764370 h 852193"/>
                      <a:gd name="connsiteX5" fmla="*/ 171412 w 511077"/>
                      <a:gd name="connsiteY5" fmla="*/ 852193 h 852193"/>
                      <a:gd name="connsiteX6" fmla="*/ 269568 w 511077"/>
                      <a:gd name="connsiteY6" fmla="*/ 593888 h 852193"/>
                      <a:gd name="connsiteX7" fmla="*/ 164125 w 511077"/>
                      <a:gd name="connsiteY7" fmla="*/ 267227 h 852193"/>
                      <a:gd name="connsiteX8" fmla="*/ 11263 w 511077"/>
                      <a:gd name="connsiteY8" fmla="*/ 15285 h 852193"/>
                      <a:gd name="connsiteX0" fmla="*/ 11263 w 511077"/>
                      <a:gd name="connsiteY0" fmla="*/ 15285 h 852193"/>
                      <a:gd name="connsiteX1" fmla="*/ 383222 w 511077"/>
                      <a:gd name="connsiteY1" fmla="*/ 211597 h 852193"/>
                      <a:gd name="connsiteX2" fmla="*/ 507209 w 511077"/>
                      <a:gd name="connsiteY2" fmla="*/ 413075 h 852193"/>
                      <a:gd name="connsiteX3" fmla="*/ 471046 w 511077"/>
                      <a:gd name="connsiteY3" fmla="*/ 681712 h 852193"/>
                      <a:gd name="connsiteX4" fmla="*/ 407775 w 511077"/>
                      <a:gd name="connsiteY4" fmla="*/ 773996 h 852193"/>
                      <a:gd name="connsiteX5" fmla="*/ 171412 w 511077"/>
                      <a:gd name="connsiteY5" fmla="*/ 852193 h 852193"/>
                      <a:gd name="connsiteX6" fmla="*/ 269568 w 511077"/>
                      <a:gd name="connsiteY6" fmla="*/ 593888 h 852193"/>
                      <a:gd name="connsiteX7" fmla="*/ 164125 w 511077"/>
                      <a:gd name="connsiteY7" fmla="*/ 267227 h 852193"/>
                      <a:gd name="connsiteX8" fmla="*/ 11263 w 511077"/>
                      <a:gd name="connsiteY8" fmla="*/ 15285 h 852193"/>
                      <a:gd name="connsiteX0" fmla="*/ 11263 w 511077"/>
                      <a:gd name="connsiteY0" fmla="*/ 15285 h 852193"/>
                      <a:gd name="connsiteX1" fmla="*/ 383222 w 511077"/>
                      <a:gd name="connsiteY1" fmla="*/ 211597 h 852193"/>
                      <a:gd name="connsiteX2" fmla="*/ 507209 w 511077"/>
                      <a:gd name="connsiteY2" fmla="*/ 413075 h 852193"/>
                      <a:gd name="connsiteX3" fmla="*/ 471046 w 511077"/>
                      <a:gd name="connsiteY3" fmla="*/ 681712 h 852193"/>
                      <a:gd name="connsiteX4" fmla="*/ 407775 w 511077"/>
                      <a:gd name="connsiteY4" fmla="*/ 773996 h 852193"/>
                      <a:gd name="connsiteX5" fmla="*/ 171412 w 511077"/>
                      <a:gd name="connsiteY5" fmla="*/ 852193 h 852193"/>
                      <a:gd name="connsiteX6" fmla="*/ 235880 w 511077"/>
                      <a:gd name="connsiteY6" fmla="*/ 584263 h 852193"/>
                      <a:gd name="connsiteX7" fmla="*/ 164125 w 511077"/>
                      <a:gd name="connsiteY7" fmla="*/ 267227 h 852193"/>
                      <a:gd name="connsiteX8" fmla="*/ 11263 w 511077"/>
                      <a:gd name="connsiteY8" fmla="*/ 15285 h 852193"/>
                      <a:gd name="connsiteX0" fmla="*/ 11263 w 511077"/>
                      <a:gd name="connsiteY0" fmla="*/ 0 h 836908"/>
                      <a:gd name="connsiteX1" fmla="*/ 507209 w 511077"/>
                      <a:gd name="connsiteY1" fmla="*/ 397790 h 836908"/>
                      <a:gd name="connsiteX2" fmla="*/ 471046 w 511077"/>
                      <a:gd name="connsiteY2" fmla="*/ 666427 h 836908"/>
                      <a:gd name="connsiteX3" fmla="*/ 407775 w 511077"/>
                      <a:gd name="connsiteY3" fmla="*/ 758711 h 836908"/>
                      <a:gd name="connsiteX4" fmla="*/ 171412 w 511077"/>
                      <a:gd name="connsiteY4" fmla="*/ 836908 h 836908"/>
                      <a:gd name="connsiteX5" fmla="*/ 235880 w 511077"/>
                      <a:gd name="connsiteY5" fmla="*/ 568978 h 836908"/>
                      <a:gd name="connsiteX6" fmla="*/ 164125 w 511077"/>
                      <a:gd name="connsiteY6" fmla="*/ 251942 h 836908"/>
                      <a:gd name="connsiteX7" fmla="*/ 11263 w 511077"/>
                      <a:gd name="connsiteY7" fmla="*/ 0 h 836908"/>
                      <a:gd name="connsiteX0" fmla="*/ 28552 w 528366"/>
                      <a:gd name="connsiteY0" fmla="*/ 9455 h 846363"/>
                      <a:gd name="connsiteX1" fmla="*/ 524498 w 528366"/>
                      <a:gd name="connsiteY1" fmla="*/ 407245 h 846363"/>
                      <a:gd name="connsiteX2" fmla="*/ 488335 w 528366"/>
                      <a:gd name="connsiteY2" fmla="*/ 675882 h 846363"/>
                      <a:gd name="connsiteX3" fmla="*/ 425064 w 528366"/>
                      <a:gd name="connsiteY3" fmla="*/ 768166 h 846363"/>
                      <a:gd name="connsiteX4" fmla="*/ 188701 w 528366"/>
                      <a:gd name="connsiteY4" fmla="*/ 846363 h 846363"/>
                      <a:gd name="connsiteX5" fmla="*/ 253169 w 528366"/>
                      <a:gd name="connsiteY5" fmla="*/ 578433 h 846363"/>
                      <a:gd name="connsiteX6" fmla="*/ 181414 w 528366"/>
                      <a:gd name="connsiteY6" fmla="*/ 261397 h 846363"/>
                      <a:gd name="connsiteX7" fmla="*/ 28552 w 528366"/>
                      <a:gd name="connsiteY7" fmla="*/ 9455 h 846363"/>
                      <a:gd name="connsiteX0" fmla="*/ 28552 w 554405"/>
                      <a:gd name="connsiteY0" fmla="*/ 11201 h 848109"/>
                      <a:gd name="connsiteX1" fmla="*/ 524498 w 554405"/>
                      <a:gd name="connsiteY1" fmla="*/ 408991 h 848109"/>
                      <a:gd name="connsiteX2" fmla="*/ 488335 w 554405"/>
                      <a:gd name="connsiteY2" fmla="*/ 677628 h 848109"/>
                      <a:gd name="connsiteX3" fmla="*/ 425064 w 554405"/>
                      <a:gd name="connsiteY3" fmla="*/ 769912 h 848109"/>
                      <a:gd name="connsiteX4" fmla="*/ 188701 w 554405"/>
                      <a:gd name="connsiteY4" fmla="*/ 848109 h 848109"/>
                      <a:gd name="connsiteX5" fmla="*/ 253169 w 554405"/>
                      <a:gd name="connsiteY5" fmla="*/ 580179 h 848109"/>
                      <a:gd name="connsiteX6" fmla="*/ 181414 w 554405"/>
                      <a:gd name="connsiteY6" fmla="*/ 263143 h 848109"/>
                      <a:gd name="connsiteX7" fmla="*/ 28552 w 554405"/>
                      <a:gd name="connsiteY7" fmla="*/ 11201 h 848109"/>
                      <a:gd name="connsiteX0" fmla="*/ 28552 w 536204"/>
                      <a:gd name="connsiteY0" fmla="*/ 10513 h 847421"/>
                      <a:gd name="connsiteX1" fmla="*/ 524498 w 536204"/>
                      <a:gd name="connsiteY1" fmla="*/ 408303 h 847421"/>
                      <a:gd name="connsiteX2" fmla="*/ 488335 w 536204"/>
                      <a:gd name="connsiteY2" fmla="*/ 676940 h 847421"/>
                      <a:gd name="connsiteX3" fmla="*/ 425064 w 536204"/>
                      <a:gd name="connsiteY3" fmla="*/ 769224 h 847421"/>
                      <a:gd name="connsiteX4" fmla="*/ 188701 w 536204"/>
                      <a:gd name="connsiteY4" fmla="*/ 847421 h 847421"/>
                      <a:gd name="connsiteX5" fmla="*/ 253169 w 536204"/>
                      <a:gd name="connsiteY5" fmla="*/ 579491 h 847421"/>
                      <a:gd name="connsiteX6" fmla="*/ 181414 w 536204"/>
                      <a:gd name="connsiteY6" fmla="*/ 262455 h 847421"/>
                      <a:gd name="connsiteX7" fmla="*/ 28552 w 536204"/>
                      <a:gd name="connsiteY7" fmla="*/ 10513 h 847421"/>
                      <a:gd name="connsiteX0" fmla="*/ 9735 w 486728"/>
                      <a:gd name="connsiteY0" fmla="*/ 1641 h 838549"/>
                      <a:gd name="connsiteX1" fmla="*/ 467180 w 486728"/>
                      <a:gd name="connsiteY1" fmla="*/ 389805 h 838549"/>
                      <a:gd name="connsiteX2" fmla="*/ 469518 w 486728"/>
                      <a:gd name="connsiteY2" fmla="*/ 668068 h 838549"/>
                      <a:gd name="connsiteX3" fmla="*/ 406247 w 486728"/>
                      <a:gd name="connsiteY3" fmla="*/ 760352 h 838549"/>
                      <a:gd name="connsiteX4" fmla="*/ 169884 w 486728"/>
                      <a:gd name="connsiteY4" fmla="*/ 838549 h 838549"/>
                      <a:gd name="connsiteX5" fmla="*/ 234352 w 486728"/>
                      <a:gd name="connsiteY5" fmla="*/ 570619 h 838549"/>
                      <a:gd name="connsiteX6" fmla="*/ 162597 w 486728"/>
                      <a:gd name="connsiteY6" fmla="*/ 253583 h 838549"/>
                      <a:gd name="connsiteX7" fmla="*/ 9735 w 486728"/>
                      <a:gd name="connsiteY7" fmla="*/ 1641 h 838549"/>
                      <a:gd name="connsiteX0" fmla="*/ 27950 w 504943"/>
                      <a:gd name="connsiteY0" fmla="*/ 7764 h 844672"/>
                      <a:gd name="connsiteX1" fmla="*/ 485395 w 504943"/>
                      <a:gd name="connsiteY1" fmla="*/ 395928 h 844672"/>
                      <a:gd name="connsiteX2" fmla="*/ 487733 w 504943"/>
                      <a:gd name="connsiteY2" fmla="*/ 674191 h 844672"/>
                      <a:gd name="connsiteX3" fmla="*/ 424462 w 504943"/>
                      <a:gd name="connsiteY3" fmla="*/ 766475 h 844672"/>
                      <a:gd name="connsiteX4" fmla="*/ 188099 w 504943"/>
                      <a:gd name="connsiteY4" fmla="*/ 844672 h 844672"/>
                      <a:gd name="connsiteX5" fmla="*/ 252567 w 504943"/>
                      <a:gd name="connsiteY5" fmla="*/ 576742 h 844672"/>
                      <a:gd name="connsiteX6" fmla="*/ 180812 w 504943"/>
                      <a:gd name="connsiteY6" fmla="*/ 259706 h 844672"/>
                      <a:gd name="connsiteX7" fmla="*/ 27950 w 504943"/>
                      <a:gd name="connsiteY7" fmla="*/ 7764 h 844672"/>
                      <a:gd name="connsiteX0" fmla="*/ 27950 w 504943"/>
                      <a:gd name="connsiteY0" fmla="*/ 7764 h 844672"/>
                      <a:gd name="connsiteX1" fmla="*/ 485395 w 504943"/>
                      <a:gd name="connsiteY1" fmla="*/ 395928 h 844672"/>
                      <a:gd name="connsiteX2" fmla="*/ 487733 w 504943"/>
                      <a:gd name="connsiteY2" fmla="*/ 674191 h 844672"/>
                      <a:gd name="connsiteX3" fmla="*/ 424462 w 504943"/>
                      <a:gd name="connsiteY3" fmla="*/ 766475 h 844672"/>
                      <a:gd name="connsiteX4" fmla="*/ 188099 w 504943"/>
                      <a:gd name="connsiteY4" fmla="*/ 844672 h 844672"/>
                      <a:gd name="connsiteX5" fmla="*/ 252567 w 504943"/>
                      <a:gd name="connsiteY5" fmla="*/ 576742 h 844672"/>
                      <a:gd name="connsiteX6" fmla="*/ 180812 w 504943"/>
                      <a:gd name="connsiteY6" fmla="*/ 259706 h 844672"/>
                      <a:gd name="connsiteX7" fmla="*/ 27950 w 504943"/>
                      <a:gd name="connsiteY7" fmla="*/ 7764 h 844672"/>
                      <a:gd name="connsiteX0" fmla="*/ 30225 w 507218"/>
                      <a:gd name="connsiteY0" fmla="*/ 7764 h 844672"/>
                      <a:gd name="connsiteX1" fmla="*/ 487670 w 507218"/>
                      <a:gd name="connsiteY1" fmla="*/ 395928 h 844672"/>
                      <a:gd name="connsiteX2" fmla="*/ 490008 w 507218"/>
                      <a:gd name="connsiteY2" fmla="*/ 674191 h 844672"/>
                      <a:gd name="connsiteX3" fmla="*/ 426737 w 507218"/>
                      <a:gd name="connsiteY3" fmla="*/ 766475 h 844672"/>
                      <a:gd name="connsiteX4" fmla="*/ 190374 w 507218"/>
                      <a:gd name="connsiteY4" fmla="*/ 844672 h 844672"/>
                      <a:gd name="connsiteX5" fmla="*/ 254842 w 507218"/>
                      <a:gd name="connsiteY5" fmla="*/ 576742 h 844672"/>
                      <a:gd name="connsiteX6" fmla="*/ 183087 w 507218"/>
                      <a:gd name="connsiteY6" fmla="*/ 259706 h 844672"/>
                      <a:gd name="connsiteX7" fmla="*/ 30225 w 507218"/>
                      <a:gd name="connsiteY7" fmla="*/ 7764 h 844672"/>
                      <a:gd name="connsiteX0" fmla="*/ 30225 w 507218"/>
                      <a:gd name="connsiteY0" fmla="*/ 7764 h 838322"/>
                      <a:gd name="connsiteX1" fmla="*/ 487670 w 507218"/>
                      <a:gd name="connsiteY1" fmla="*/ 395928 h 838322"/>
                      <a:gd name="connsiteX2" fmla="*/ 490008 w 507218"/>
                      <a:gd name="connsiteY2" fmla="*/ 674191 h 838322"/>
                      <a:gd name="connsiteX3" fmla="*/ 426737 w 507218"/>
                      <a:gd name="connsiteY3" fmla="*/ 766475 h 838322"/>
                      <a:gd name="connsiteX4" fmla="*/ 177674 w 507218"/>
                      <a:gd name="connsiteY4" fmla="*/ 838322 h 838322"/>
                      <a:gd name="connsiteX5" fmla="*/ 254842 w 507218"/>
                      <a:gd name="connsiteY5" fmla="*/ 576742 h 838322"/>
                      <a:gd name="connsiteX6" fmla="*/ 183087 w 507218"/>
                      <a:gd name="connsiteY6" fmla="*/ 259706 h 838322"/>
                      <a:gd name="connsiteX7" fmla="*/ 30225 w 507218"/>
                      <a:gd name="connsiteY7" fmla="*/ 7764 h 838322"/>
                      <a:gd name="connsiteX0" fmla="*/ 30225 w 507218"/>
                      <a:gd name="connsiteY0" fmla="*/ 7764 h 838322"/>
                      <a:gd name="connsiteX1" fmla="*/ 487670 w 507218"/>
                      <a:gd name="connsiteY1" fmla="*/ 395928 h 838322"/>
                      <a:gd name="connsiteX2" fmla="*/ 490008 w 507218"/>
                      <a:gd name="connsiteY2" fmla="*/ 674191 h 838322"/>
                      <a:gd name="connsiteX3" fmla="*/ 445787 w 507218"/>
                      <a:gd name="connsiteY3" fmla="*/ 728375 h 838322"/>
                      <a:gd name="connsiteX4" fmla="*/ 177674 w 507218"/>
                      <a:gd name="connsiteY4" fmla="*/ 838322 h 838322"/>
                      <a:gd name="connsiteX5" fmla="*/ 254842 w 507218"/>
                      <a:gd name="connsiteY5" fmla="*/ 576742 h 838322"/>
                      <a:gd name="connsiteX6" fmla="*/ 183087 w 507218"/>
                      <a:gd name="connsiteY6" fmla="*/ 259706 h 838322"/>
                      <a:gd name="connsiteX7" fmla="*/ 30225 w 507218"/>
                      <a:gd name="connsiteY7" fmla="*/ 7764 h 838322"/>
                      <a:gd name="connsiteX0" fmla="*/ 30225 w 507218"/>
                      <a:gd name="connsiteY0" fmla="*/ 7764 h 838322"/>
                      <a:gd name="connsiteX1" fmla="*/ 487670 w 507218"/>
                      <a:gd name="connsiteY1" fmla="*/ 395928 h 838322"/>
                      <a:gd name="connsiteX2" fmla="*/ 490008 w 507218"/>
                      <a:gd name="connsiteY2" fmla="*/ 674191 h 838322"/>
                      <a:gd name="connsiteX3" fmla="*/ 445787 w 507218"/>
                      <a:gd name="connsiteY3" fmla="*/ 728375 h 838322"/>
                      <a:gd name="connsiteX4" fmla="*/ 177674 w 507218"/>
                      <a:gd name="connsiteY4" fmla="*/ 838322 h 838322"/>
                      <a:gd name="connsiteX5" fmla="*/ 254842 w 507218"/>
                      <a:gd name="connsiteY5" fmla="*/ 576742 h 838322"/>
                      <a:gd name="connsiteX6" fmla="*/ 183087 w 507218"/>
                      <a:gd name="connsiteY6" fmla="*/ 259706 h 838322"/>
                      <a:gd name="connsiteX7" fmla="*/ 30225 w 507218"/>
                      <a:gd name="connsiteY7" fmla="*/ 7764 h 838322"/>
                      <a:gd name="connsiteX0" fmla="*/ 30225 w 512462"/>
                      <a:gd name="connsiteY0" fmla="*/ 7764 h 838322"/>
                      <a:gd name="connsiteX1" fmla="*/ 487670 w 512462"/>
                      <a:gd name="connsiteY1" fmla="*/ 395928 h 838322"/>
                      <a:gd name="connsiteX2" fmla="*/ 490008 w 512462"/>
                      <a:gd name="connsiteY2" fmla="*/ 674191 h 838322"/>
                      <a:gd name="connsiteX3" fmla="*/ 512462 w 512462"/>
                      <a:gd name="connsiteY3" fmla="*/ 722025 h 838322"/>
                      <a:gd name="connsiteX4" fmla="*/ 177674 w 512462"/>
                      <a:gd name="connsiteY4" fmla="*/ 838322 h 838322"/>
                      <a:gd name="connsiteX5" fmla="*/ 254842 w 512462"/>
                      <a:gd name="connsiteY5" fmla="*/ 576742 h 838322"/>
                      <a:gd name="connsiteX6" fmla="*/ 183087 w 512462"/>
                      <a:gd name="connsiteY6" fmla="*/ 259706 h 838322"/>
                      <a:gd name="connsiteX7" fmla="*/ 30225 w 512462"/>
                      <a:gd name="connsiteY7" fmla="*/ 7764 h 838322"/>
                      <a:gd name="connsiteX0" fmla="*/ 30225 w 512462"/>
                      <a:gd name="connsiteY0" fmla="*/ 7764 h 838322"/>
                      <a:gd name="connsiteX1" fmla="*/ 487670 w 512462"/>
                      <a:gd name="connsiteY1" fmla="*/ 395928 h 838322"/>
                      <a:gd name="connsiteX2" fmla="*/ 490008 w 512462"/>
                      <a:gd name="connsiteY2" fmla="*/ 674191 h 838322"/>
                      <a:gd name="connsiteX3" fmla="*/ 512462 w 512462"/>
                      <a:gd name="connsiteY3" fmla="*/ 722025 h 838322"/>
                      <a:gd name="connsiteX4" fmla="*/ 177674 w 512462"/>
                      <a:gd name="connsiteY4" fmla="*/ 838322 h 838322"/>
                      <a:gd name="connsiteX5" fmla="*/ 254842 w 512462"/>
                      <a:gd name="connsiteY5" fmla="*/ 576742 h 838322"/>
                      <a:gd name="connsiteX6" fmla="*/ 183087 w 512462"/>
                      <a:gd name="connsiteY6" fmla="*/ 259706 h 838322"/>
                      <a:gd name="connsiteX7" fmla="*/ 30225 w 512462"/>
                      <a:gd name="connsiteY7" fmla="*/ 7764 h 838322"/>
                      <a:gd name="connsiteX0" fmla="*/ 30225 w 512599"/>
                      <a:gd name="connsiteY0" fmla="*/ 7764 h 841433"/>
                      <a:gd name="connsiteX1" fmla="*/ 487670 w 512599"/>
                      <a:gd name="connsiteY1" fmla="*/ 395928 h 841433"/>
                      <a:gd name="connsiteX2" fmla="*/ 490008 w 512599"/>
                      <a:gd name="connsiteY2" fmla="*/ 674191 h 841433"/>
                      <a:gd name="connsiteX3" fmla="*/ 512462 w 512599"/>
                      <a:gd name="connsiteY3" fmla="*/ 722025 h 841433"/>
                      <a:gd name="connsiteX4" fmla="*/ 177674 w 512599"/>
                      <a:gd name="connsiteY4" fmla="*/ 838322 h 841433"/>
                      <a:gd name="connsiteX5" fmla="*/ 254842 w 512599"/>
                      <a:gd name="connsiteY5" fmla="*/ 576742 h 841433"/>
                      <a:gd name="connsiteX6" fmla="*/ 183087 w 512599"/>
                      <a:gd name="connsiteY6" fmla="*/ 259706 h 841433"/>
                      <a:gd name="connsiteX7" fmla="*/ 30225 w 512599"/>
                      <a:gd name="connsiteY7" fmla="*/ 7764 h 841433"/>
                      <a:gd name="connsiteX0" fmla="*/ 30225 w 570169"/>
                      <a:gd name="connsiteY0" fmla="*/ 7764 h 841895"/>
                      <a:gd name="connsiteX1" fmla="*/ 487670 w 570169"/>
                      <a:gd name="connsiteY1" fmla="*/ 395928 h 841895"/>
                      <a:gd name="connsiteX2" fmla="*/ 490008 w 570169"/>
                      <a:gd name="connsiteY2" fmla="*/ 674191 h 841895"/>
                      <a:gd name="connsiteX3" fmla="*/ 512462 w 570169"/>
                      <a:gd name="connsiteY3" fmla="*/ 722025 h 841895"/>
                      <a:gd name="connsiteX4" fmla="*/ 177674 w 570169"/>
                      <a:gd name="connsiteY4" fmla="*/ 838322 h 841895"/>
                      <a:gd name="connsiteX5" fmla="*/ 254842 w 570169"/>
                      <a:gd name="connsiteY5" fmla="*/ 576742 h 841895"/>
                      <a:gd name="connsiteX6" fmla="*/ 183087 w 570169"/>
                      <a:gd name="connsiteY6" fmla="*/ 259706 h 841895"/>
                      <a:gd name="connsiteX7" fmla="*/ 30225 w 570169"/>
                      <a:gd name="connsiteY7" fmla="*/ 7764 h 841895"/>
                      <a:gd name="connsiteX0" fmla="*/ 30225 w 520286"/>
                      <a:gd name="connsiteY0" fmla="*/ 7764 h 841574"/>
                      <a:gd name="connsiteX1" fmla="*/ 487670 w 520286"/>
                      <a:gd name="connsiteY1" fmla="*/ 395928 h 841574"/>
                      <a:gd name="connsiteX2" fmla="*/ 490008 w 520286"/>
                      <a:gd name="connsiteY2" fmla="*/ 674191 h 841574"/>
                      <a:gd name="connsiteX3" fmla="*/ 512462 w 520286"/>
                      <a:gd name="connsiteY3" fmla="*/ 722025 h 841574"/>
                      <a:gd name="connsiteX4" fmla="*/ 177674 w 520286"/>
                      <a:gd name="connsiteY4" fmla="*/ 838322 h 841574"/>
                      <a:gd name="connsiteX5" fmla="*/ 254842 w 520286"/>
                      <a:gd name="connsiteY5" fmla="*/ 576742 h 841574"/>
                      <a:gd name="connsiteX6" fmla="*/ 183087 w 520286"/>
                      <a:gd name="connsiteY6" fmla="*/ 259706 h 841574"/>
                      <a:gd name="connsiteX7" fmla="*/ 30225 w 520286"/>
                      <a:gd name="connsiteY7" fmla="*/ 7764 h 841574"/>
                      <a:gd name="connsiteX0" fmla="*/ 30225 w 608166"/>
                      <a:gd name="connsiteY0" fmla="*/ 7764 h 842079"/>
                      <a:gd name="connsiteX1" fmla="*/ 487670 w 608166"/>
                      <a:gd name="connsiteY1" fmla="*/ 395928 h 842079"/>
                      <a:gd name="connsiteX2" fmla="*/ 490008 w 608166"/>
                      <a:gd name="connsiteY2" fmla="*/ 674191 h 842079"/>
                      <a:gd name="connsiteX3" fmla="*/ 512462 w 608166"/>
                      <a:gd name="connsiteY3" fmla="*/ 722025 h 842079"/>
                      <a:gd name="connsiteX4" fmla="*/ 177674 w 608166"/>
                      <a:gd name="connsiteY4" fmla="*/ 838322 h 842079"/>
                      <a:gd name="connsiteX5" fmla="*/ 254842 w 608166"/>
                      <a:gd name="connsiteY5" fmla="*/ 576742 h 842079"/>
                      <a:gd name="connsiteX6" fmla="*/ 183087 w 608166"/>
                      <a:gd name="connsiteY6" fmla="*/ 259706 h 842079"/>
                      <a:gd name="connsiteX7" fmla="*/ 30225 w 608166"/>
                      <a:gd name="connsiteY7" fmla="*/ 7764 h 842079"/>
                      <a:gd name="connsiteX0" fmla="*/ 30225 w 534175"/>
                      <a:gd name="connsiteY0" fmla="*/ 7764 h 844803"/>
                      <a:gd name="connsiteX1" fmla="*/ 487670 w 534175"/>
                      <a:gd name="connsiteY1" fmla="*/ 395928 h 844803"/>
                      <a:gd name="connsiteX2" fmla="*/ 490008 w 534175"/>
                      <a:gd name="connsiteY2" fmla="*/ 674191 h 844803"/>
                      <a:gd name="connsiteX3" fmla="*/ 512462 w 534175"/>
                      <a:gd name="connsiteY3" fmla="*/ 722025 h 844803"/>
                      <a:gd name="connsiteX4" fmla="*/ 149099 w 534175"/>
                      <a:gd name="connsiteY4" fmla="*/ 841497 h 844803"/>
                      <a:gd name="connsiteX5" fmla="*/ 254842 w 534175"/>
                      <a:gd name="connsiteY5" fmla="*/ 576742 h 844803"/>
                      <a:gd name="connsiteX6" fmla="*/ 183087 w 534175"/>
                      <a:gd name="connsiteY6" fmla="*/ 259706 h 844803"/>
                      <a:gd name="connsiteX7" fmla="*/ 30225 w 534175"/>
                      <a:gd name="connsiteY7" fmla="*/ 7764 h 844803"/>
                      <a:gd name="connsiteX0" fmla="*/ 30225 w 534175"/>
                      <a:gd name="connsiteY0" fmla="*/ 7764 h 841497"/>
                      <a:gd name="connsiteX1" fmla="*/ 487670 w 534175"/>
                      <a:gd name="connsiteY1" fmla="*/ 395928 h 841497"/>
                      <a:gd name="connsiteX2" fmla="*/ 490008 w 534175"/>
                      <a:gd name="connsiteY2" fmla="*/ 674191 h 841497"/>
                      <a:gd name="connsiteX3" fmla="*/ 512462 w 534175"/>
                      <a:gd name="connsiteY3" fmla="*/ 722025 h 841497"/>
                      <a:gd name="connsiteX4" fmla="*/ 149099 w 534175"/>
                      <a:gd name="connsiteY4" fmla="*/ 841497 h 841497"/>
                      <a:gd name="connsiteX5" fmla="*/ 254842 w 534175"/>
                      <a:gd name="connsiteY5" fmla="*/ 576742 h 841497"/>
                      <a:gd name="connsiteX6" fmla="*/ 183087 w 534175"/>
                      <a:gd name="connsiteY6" fmla="*/ 259706 h 841497"/>
                      <a:gd name="connsiteX7" fmla="*/ 30225 w 534175"/>
                      <a:gd name="connsiteY7" fmla="*/ 7764 h 841497"/>
                      <a:gd name="connsiteX0" fmla="*/ 30225 w 534175"/>
                      <a:gd name="connsiteY0" fmla="*/ 7764 h 841497"/>
                      <a:gd name="connsiteX1" fmla="*/ 487670 w 534175"/>
                      <a:gd name="connsiteY1" fmla="*/ 395928 h 841497"/>
                      <a:gd name="connsiteX2" fmla="*/ 490008 w 534175"/>
                      <a:gd name="connsiteY2" fmla="*/ 674191 h 841497"/>
                      <a:gd name="connsiteX3" fmla="*/ 512462 w 534175"/>
                      <a:gd name="connsiteY3" fmla="*/ 722025 h 841497"/>
                      <a:gd name="connsiteX4" fmla="*/ 149099 w 534175"/>
                      <a:gd name="connsiteY4" fmla="*/ 841497 h 841497"/>
                      <a:gd name="connsiteX5" fmla="*/ 254842 w 534175"/>
                      <a:gd name="connsiteY5" fmla="*/ 576742 h 841497"/>
                      <a:gd name="connsiteX6" fmla="*/ 183087 w 534175"/>
                      <a:gd name="connsiteY6" fmla="*/ 259706 h 841497"/>
                      <a:gd name="connsiteX7" fmla="*/ 30225 w 534175"/>
                      <a:gd name="connsiteY7" fmla="*/ 7764 h 841497"/>
                      <a:gd name="connsiteX0" fmla="*/ 30225 w 536855"/>
                      <a:gd name="connsiteY0" fmla="*/ 6971 h 840704"/>
                      <a:gd name="connsiteX1" fmla="*/ 487670 w 536855"/>
                      <a:gd name="connsiteY1" fmla="*/ 395135 h 840704"/>
                      <a:gd name="connsiteX2" fmla="*/ 499533 w 536855"/>
                      <a:gd name="connsiteY2" fmla="*/ 692448 h 840704"/>
                      <a:gd name="connsiteX3" fmla="*/ 512462 w 536855"/>
                      <a:gd name="connsiteY3" fmla="*/ 721232 h 840704"/>
                      <a:gd name="connsiteX4" fmla="*/ 149099 w 536855"/>
                      <a:gd name="connsiteY4" fmla="*/ 840704 h 840704"/>
                      <a:gd name="connsiteX5" fmla="*/ 254842 w 536855"/>
                      <a:gd name="connsiteY5" fmla="*/ 575949 h 840704"/>
                      <a:gd name="connsiteX6" fmla="*/ 183087 w 536855"/>
                      <a:gd name="connsiteY6" fmla="*/ 258913 h 840704"/>
                      <a:gd name="connsiteX7" fmla="*/ 30225 w 536855"/>
                      <a:gd name="connsiteY7" fmla="*/ 6971 h 840704"/>
                      <a:gd name="connsiteX0" fmla="*/ 30225 w 536855"/>
                      <a:gd name="connsiteY0" fmla="*/ 8427 h 842160"/>
                      <a:gd name="connsiteX1" fmla="*/ 487670 w 536855"/>
                      <a:gd name="connsiteY1" fmla="*/ 396591 h 842160"/>
                      <a:gd name="connsiteX2" fmla="*/ 499533 w 536855"/>
                      <a:gd name="connsiteY2" fmla="*/ 693904 h 842160"/>
                      <a:gd name="connsiteX3" fmla="*/ 512462 w 536855"/>
                      <a:gd name="connsiteY3" fmla="*/ 722688 h 842160"/>
                      <a:gd name="connsiteX4" fmla="*/ 149099 w 536855"/>
                      <a:gd name="connsiteY4" fmla="*/ 842160 h 842160"/>
                      <a:gd name="connsiteX5" fmla="*/ 254842 w 536855"/>
                      <a:gd name="connsiteY5" fmla="*/ 577405 h 842160"/>
                      <a:gd name="connsiteX6" fmla="*/ 183087 w 536855"/>
                      <a:gd name="connsiteY6" fmla="*/ 260369 h 842160"/>
                      <a:gd name="connsiteX7" fmla="*/ 30225 w 536855"/>
                      <a:gd name="connsiteY7" fmla="*/ 8427 h 842160"/>
                      <a:gd name="connsiteX0" fmla="*/ 30225 w 536855"/>
                      <a:gd name="connsiteY0" fmla="*/ 8427 h 842160"/>
                      <a:gd name="connsiteX1" fmla="*/ 487670 w 536855"/>
                      <a:gd name="connsiteY1" fmla="*/ 396591 h 842160"/>
                      <a:gd name="connsiteX2" fmla="*/ 499533 w 536855"/>
                      <a:gd name="connsiteY2" fmla="*/ 693904 h 842160"/>
                      <a:gd name="connsiteX3" fmla="*/ 512462 w 536855"/>
                      <a:gd name="connsiteY3" fmla="*/ 722688 h 842160"/>
                      <a:gd name="connsiteX4" fmla="*/ 149099 w 536855"/>
                      <a:gd name="connsiteY4" fmla="*/ 842160 h 842160"/>
                      <a:gd name="connsiteX5" fmla="*/ 254842 w 536855"/>
                      <a:gd name="connsiteY5" fmla="*/ 577405 h 842160"/>
                      <a:gd name="connsiteX6" fmla="*/ 183087 w 536855"/>
                      <a:gd name="connsiteY6" fmla="*/ 260369 h 842160"/>
                      <a:gd name="connsiteX7" fmla="*/ 30225 w 536855"/>
                      <a:gd name="connsiteY7" fmla="*/ 8427 h 842160"/>
                      <a:gd name="connsiteX0" fmla="*/ 0 w 506630"/>
                      <a:gd name="connsiteY0" fmla="*/ 8427 h 842160"/>
                      <a:gd name="connsiteX1" fmla="*/ 457445 w 506630"/>
                      <a:gd name="connsiteY1" fmla="*/ 396591 h 842160"/>
                      <a:gd name="connsiteX2" fmla="*/ 469308 w 506630"/>
                      <a:gd name="connsiteY2" fmla="*/ 693904 h 842160"/>
                      <a:gd name="connsiteX3" fmla="*/ 482237 w 506630"/>
                      <a:gd name="connsiteY3" fmla="*/ 722688 h 842160"/>
                      <a:gd name="connsiteX4" fmla="*/ 118874 w 506630"/>
                      <a:gd name="connsiteY4" fmla="*/ 842160 h 842160"/>
                      <a:gd name="connsiteX5" fmla="*/ 224617 w 506630"/>
                      <a:gd name="connsiteY5" fmla="*/ 577405 h 842160"/>
                      <a:gd name="connsiteX6" fmla="*/ 152862 w 506630"/>
                      <a:gd name="connsiteY6" fmla="*/ 260369 h 842160"/>
                      <a:gd name="connsiteX7" fmla="*/ 0 w 506630"/>
                      <a:gd name="connsiteY7" fmla="*/ 8427 h 842160"/>
                      <a:gd name="connsiteX0" fmla="*/ 0 w 506630"/>
                      <a:gd name="connsiteY0" fmla="*/ 32 h 833765"/>
                      <a:gd name="connsiteX1" fmla="*/ 457445 w 506630"/>
                      <a:gd name="connsiteY1" fmla="*/ 388196 h 833765"/>
                      <a:gd name="connsiteX2" fmla="*/ 469308 w 506630"/>
                      <a:gd name="connsiteY2" fmla="*/ 685509 h 833765"/>
                      <a:gd name="connsiteX3" fmla="*/ 482237 w 506630"/>
                      <a:gd name="connsiteY3" fmla="*/ 714293 h 833765"/>
                      <a:gd name="connsiteX4" fmla="*/ 118874 w 506630"/>
                      <a:gd name="connsiteY4" fmla="*/ 833765 h 833765"/>
                      <a:gd name="connsiteX5" fmla="*/ 224617 w 506630"/>
                      <a:gd name="connsiteY5" fmla="*/ 569010 h 833765"/>
                      <a:gd name="connsiteX6" fmla="*/ 152862 w 506630"/>
                      <a:gd name="connsiteY6" fmla="*/ 251974 h 833765"/>
                      <a:gd name="connsiteX7" fmla="*/ 0 w 506630"/>
                      <a:gd name="connsiteY7" fmla="*/ 32 h 833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06630" h="833765">
                        <a:moveTo>
                          <a:pt x="0" y="32"/>
                        </a:moveTo>
                        <a:cubicBezTo>
                          <a:pt x="119745" y="-2931"/>
                          <a:pt x="367868" y="205796"/>
                          <a:pt x="457445" y="388196"/>
                        </a:cubicBezTo>
                        <a:cubicBezTo>
                          <a:pt x="547022" y="570596"/>
                          <a:pt x="477057" y="626960"/>
                          <a:pt x="469308" y="685509"/>
                        </a:cubicBezTo>
                        <a:cubicBezTo>
                          <a:pt x="476793" y="701454"/>
                          <a:pt x="540643" y="689584"/>
                          <a:pt x="482237" y="714293"/>
                        </a:cubicBezTo>
                        <a:cubicBezTo>
                          <a:pt x="423831" y="739002"/>
                          <a:pt x="260236" y="746854"/>
                          <a:pt x="118874" y="833765"/>
                        </a:cubicBezTo>
                        <a:cubicBezTo>
                          <a:pt x="87016" y="805351"/>
                          <a:pt x="218952" y="665975"/>
                          <a:pt x="224617" y="569010"/>
                        </a:cubicBezTo>
                        <a:cubicBezTo>
                          <a:pt x="230282" y="472045"/>
                          <a:pt x="218254" y="355205"/>
                          <a:pt x="152862" y="251974"/>
                        </a:cubicBezTo>
                        <a:cubicBezTo>
                          <a:pt x="87470" y="148743"/>
                          <a:pt x="20624" y="79196"/>
                          <a:pt x="0" y="32"/>
                        </a:cubicBezTo>
                        <a:close/>
                      </a:path>
                    </a:pathLst>
                  </a:custGeom>
                  <a:solidFill>
                    <a:srgbClr val="ECC6B6"/>
                  </a:solidFill>
                  <a:ln w="920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フリーフォーム 1">
                    <a:extLst>
                      <a:ext uri="{FF2B5EF4-FFF2-40B4-BE49-F238E27FC236}">
                        <a16:creationId xmlns:a16="http://schemas.microsoft.com/office/drawing/2014/main" id="{BA5D99D0-6726-93FC-9781-442CB49F83B0}"/>
                      </a:ext>
                    </a:extLst>
                  </p:cNvPr>
                  <p:cNvSpPr/>
                  <p:nvPr/>
                </p:nvSpPr>
                <p:spPr>
                  <a:xfrm>
                    <a:off x="3859009" y="2359209"/>
                    <a:ext cx="2595710" cy="3186089"/>
                  </a:xfrm>
                  <a:custGeom>
                    <a:avLst/>
                    <a:gdLst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28286 w 2637322"/>
                      <a:gd name="connsiteY30" fmla="*/ 582329 h 3161899"/>
                      <a:gd name="connsiteX31" fmla="*/ 1366787 w 2637322"/>
                      <a:gd name="connsiteY31" fmla="*/ 351322 h 3161899"/>
                      <a:gd name="connsiteX32" fmla="*/ 1140594 w 2637322"/>
                      <a:gd name="connsiteY32" fmla="*/ 115503 h 3161899"/>
                      <a:gd name="connsiteX33" fmla="*/ 938463 w 2637322"/>
                      <a:gd name="connsiteY33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28286 w 2637322"/>
                      <a:gd name="connsiteY30" fmla="*/ 582329 h 3161899"/>
                      <a:gd name="connsiteX31" fmla="*/ 1366787 w 2637322"/>
                      <a:gd name="connsiteY31" fmla="*/ 351322 h 3161899"/>
                      <a:gd name="connsiteX32" fmla="*/ 1140594 w 2637322"/>
                      <a:gd name="connsiteY32" fmla="*/ 115503 h 3161899"/>
                      <a:gd name="connsiteX33" fmla="*/ 938463 w 2637322"/>
                      <a:gd name="connsiteY33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28286 w 2637322"/>
                      <a:gd name="connsiteY30" fmla="*/ 582329 h 3161899"/>
                      <a:gd name="connsiteX31" fmla="*/ 1366787 w 2637322"/>
                      <a:gd name="connsiteY31" fmla="*/ 351322 h 3161899"/>
                      <a:gd name="connsiteX32" fmla="*/ 1140594 w 2637322"/>
                      <a:gd name="connsiteY32" fmla="*/ 115503 h 3161899"/>
                      <a:gd name="connsiteX33" fmla="*/ 938463 w 2637322"/>
                      <a:gd name="connsiteY33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66787 w 2637322"/>
                      <a:gd name="connsiteY30" fmla="*/ 351322 h 3161899"/>
                      <a:gd name="connsiteX31" fmla="*/ 1140594 w 2637322"/>
                      <a:gd name="connsiteY31" fmla="*/ 115503 h 3161899"/>
                      <a:gd name="connsiteX32" fmla="*/ 938463 w 2637322"/>
                      <a:gd name="connsiteY32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66787 w 2637322"/>
                      <a:gd name="connsiteY30" fmla="*/ 351322 h 3161899"/>
                      <a:gd name="connsiteX31" fmla="*/ 1140594 w 2637322"/>
                      <a:gd name="connsiteY31" fmla="*/ 115503 h 3161899"/>
                      <a:gd name="connsiteX32" fmla="*/ 938463 w 2637322"/>
                      <a:gd name="connsiteY32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71599 w 2637322"/>
                      <a:gd name="connsiteY30" fmla="*/ 423511 h 3161899"/>
                      <a:gd name="connsiteX31" fmla="*/ 1140594 w 2637322"/>
                      <a:gd name="connsiteY31" fmla="*/ 115503 h 3161899"/>
                      <a:gd name="connsiteX32" fmla="*/ 938463 w 2637322"/>
                      <a:gd name="connsiteY32" fmla="*/ 0 h 3161899"/>
                      <a:gd name="connsiteX0" fmla="*/ 938463 w 2637322"/>
                      <a:gd name="connsiteY0" fmla="*/ 3227 h 3165126"/>
                      <a:gd name="connsiteX1" fmla="*/ 1063592 w 2637322"/>
                      <a:gd name="connsiteY1" fmla="*/ 412301 h 3165126"/>
                      <a:gd name="connsiteX2" fmla="*/ 1005840 w 2637322"/>
                      <a:gd name="connsiteY2" fmla="*/ 792499 h 3165126"/>
                      <a:gd name="connsiteX3" fmla="*/ 644893 w 2637322"/>
                      <a:gd name="connsiteY3" fmla="*/ 874314 h 3165126"/>
                      <a:gd name="connsiteX4" fmla="*/ 336884 w 2637322"/>
                      <a:gd name="connsiteY4" fmla="*/ 1076444 h 3165126"/>
                      <a:gd name="connsiteX5" fmla="*/ 197318 w 2637322"/>
                      <a:gd name="connsiteY5" fmla="*/ 1653960 h 3165126"/>
                      <a:gd name="connsiteX6" fmla="*/ 279133 w 2637322"/>
                      <a:gd name="connsiteY6" fmla="*/ 1937905 h 3165126"/>
                      <a:gd name="connsiteX7" fmla="*/ 288758 w 2637322"/>
                      <a:gd name="connsiteY7" fmla="*/ 2014907 h 3165126"/>
                      <a:gd name="connsiteX8" fmla="*/ 303196 w 2637322"/>
                      <a:gd name="connsiteY8" fmla="*/ 2154474 h 3165126"/>
                      <a:gd name="connsiteX9" fmla="*/ 67377 w 2637322"/>
                      <a:gd name="connsiteY9" fmla="*/ 2337354 h 3165126"/>
                      <a:gd name="connsiteX10" fmla="*/ 0 w 2637322"/>
                      <a:gd name="connsiteY10" fmla="*/ 2635737 h 3165126"/>
                      <a:gd name="connsiteX11" fmla="*/ 211756 w 2637322"/>
                      <a:gd name="connsiteY11" fmla="*/ 2789741 h 3165126"/>
                      <a:gd name="connsiteX12" fmla="*/ 356135 w 2637322"/>
                      <a:gd name="connsiteY12" fmla="*/ 2866743 h 3165126"/>
                      <a:gd name="connsiteX13" fmla="*/ 211756 w 2637322"/>
                      <a:gd name="connsiteY13" fmla="*/ 2987059 h 3165126"/>
                      <a:gd name="connsiteX14" fmla="*/ 457200 w 2637322"/>
                      <a:gd name="connsiteY14" fmla="*/ 2958183 h 3165126"/>
                      <a:gd name="connsiteX15" fmla="*/ 943276 w 2637322"/>
                      <a:gd name="connsiteY15" fmla="*/ 2958183 h 3165126"/>
                      <a:gd name="connsiteX16" fmla="*/ 678581 w 2637322"/>
                      <a:gd name="connsiteY16" fmla="*/ 3102562 h 3165126"/>
                      <a:gd name="connsiteX17" fmla="*/ 635267 w 2637322"/>
                      <a:gd name="connsiteY17" fmla="*/ 3155501 h 3165126"/>
                      <a:gd name="connsiteX18" fmla="*/ 1227221 w 2637322"/>
                      <a:gd name="connsiteY18" fmla="*/ 3039998 h 3165126"/>
                      <a:gd name="connsiteX19" fmla="*/ 1559293 w 2637322"/>
                      <a:gd name="connsiteY19" fmla="*/ 3059248 h 3165126"/>
                      <a:gd name="connsiteX20" fmla="*/ 1987617 w 2637322"/>
                      <a:gd name="connsiteY20" fmla="*/ 3165126 h 3165126"/>
                      <a:gd name="connsiteX21" fmla="*/ 2030931 w 2637322"/>
                      <a:gd name="connsiteY21" fmla="*/ 3020747 h 3165126"/>
                      <a:gd name="connsiteX22" fmla="*/ 2184935 w 2637322"/>
                      <a:gd name="connsiteY22" fmla="*/ 3068874 h 3165126"/>
                      <a:gd name="connsiteX23" fmla="*/ 2637322 w 2637322"/>
                      <a:gd name="connsiteY23" fmla="*/ 2813804 h 3165126"/>
                      <a:gd name="connsiteX24" fmla="*/ 2492943 w 2637322"/>
                      <a:gd name="connsiteY24" fmla="*/ 2168911 h 3165126"/>
                      <a:gd name="connsiteX25" fmla="*/ 2252312 w 2637322"/>
                      <a:gd name="connsiteY25" fmla="*/ 1807964 h 3165126"/>
                      <a:gd name="connsiteX26" fmla="*/ 1915427 w 2637322"/>
                      <a:gd name="connsiteY26" fmla="*/ 1509581 h 3165126"/>
                      <a:gd name="connsiteX27" fmla="*/ 1876926 w 2637322"/>
                      <a:gd name="connsiteY27" fmla="*/ 1490330 h 3165126"/>
                      <a:gd name="connsiteX28" fmla="*/ 1540042 w 2637322"/>
                      <a:gd name="connsiteY28" fmla="*/ 1235261 h 3165126"/>
                      <a:gd name="connsiteX29" fmla="*/ 1333099 w 2637322"/>
                      <a:gd name="connsiteY29" fmla="*/ 946503 h 3165126"/>
                      <a:gd name="connsiteX30" fmla="*/ 1371599 w 2637322"/>
                      <a:gd name="connsiteY30" fmla="*/ 426738 h 3165126"/>
                      <a:gd name="connsiteX31" fmla="*/ 1140594 w 2637322"/>
                      <a:gd name="connsiteY31" fmla="*/ 118730 h 3165126"/>
                      <a:gd name="connsiteX32" fmla="*/ 938463 w 2637322"/>
                      <a:gd name="connsiteY32" fmla="*/ 3227 h 3165126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279133 w 2637322"/>
                      <a:gd name="connsiteY6" fmla="*/ 1940972 h 3168193"/>
                      <a:gd name="connsiteX7" fmla="*/ 303196 w 2637322"/>
                      <a:gd name="connsiteY7" fmla="*/ 2157541 h 3168193"/>
                      <a:gd name="connsiteX8" fmla="*/ 67377 w 2637322"/>
                      <a:gd name="connsiteY8" fmla="*/ 2340421 h 3168193"/>
                      <a:gd name="connsiteX9" fmla="*/ 0 w 2637322"/>
                      <a:gd name="connsiteY9" fmla="*/ 2638804 h 3168193"/>
                      <a:gd name="connsiteX10" fmla="*/ 211756 w 2637322"/>
                      <a:gd name="connsiteY10" fmla="*/ 2792808 h 3168193"/>
                      <a:gd name="connsiteX11" fmla="*/ 356135 w 2637322"/>
                      <a:gd name="connsiteY11" fmla="*/ 2869810 h 3168193"/>
                      <a:gd name="connsiteX12" fmla="*/ 211756 w 2637322"/>
                      <a:gd name="connsiteY12" fmla="*/ 2990126 h 3168193"/>
                      <a:gd name="connsiteX13" fmla="*/ 457200 w 2637322"/>
                      <a:gd name="connsiteY13" fmla="*/ 2961250 h 3168193"/>
                      <a:gd name="connsiteX14" fmla="*/ 943276 w 2637322"/>
                      <a:gd name="connsiteY14" fmla="*/ 2961250 h 3168193"/>
                      <a:gd name="connsiteX15" fmla="*/ 678581 w 2637322"/>
                      <a:gd name="connsiteY15" fmla="*/ 3105629 h 3168193"/>
                      <a:gd name="connsiteX16" fmla="*/ 635267 w 2637322"/>
                      <a:gd name="connsiteY16" fmla="*/ 3158568 h 3168193"/>
                      <a:gd name="connsiteX17" fmla="*/ 1227221 w 2637322"/>
                      <a:gd name="connsiteY17" fmla="*/ 3043065 h 3168193"/>
                      <a:gd name="connsiteX18" fmla="*/ 1559293 w 2637322"/>
                      <a:gd name="connsiteY18" fmla="*/ 3062315 h 3168193"/>
                      <a:gd name="connsiteX19" fmla="*/ 1987617 w 2637322"/>
                      <a:gd name="connsiteY19" fmla="*/ 3168193 h 3168193"/>
                      <a:gd name="connsiteX20" fmla="*/ 2030931 w 2637322"/>
                      <a:gd name="connsiteY20" fmla="*/ 3023814 h 3168193"/>
                      <a:gd name="connsiteX21" fmla="*/ 2184935 w 2637322"/>
                      <a:gd name="connsiteY21" fmla="*/ 3071941 h 3168193"/>
                      <a:gd name="connsiteX22" fmla="*/ 2637322 w 2637322"/>
                      <a:gd name="connsiteY22" fmla="*/ 2816871 h 3168193"/>
                      <a:gd name="connsiteX23" fmla="*/ 2492943 w 2637322"/>
                      <a:gd name="connsiteY23" fmla="*/ 2171978 h 3168193"/>
                      <a:gd name="connsiteX24" fmla="*/ 2252312 w 2637322"/>
                      <a:gd name="connsiteY24" fmla="*/ 1811031 h 3168193"/>
                      <a:gd name="connsiteX25" fmla="*/ 1915427 w 2637322"/>
                      <a:gd name="connsiteY25" fmla="*/ 1512648 h 3168193"/>
                      <a:gd name="connsiteX26" fmla="*/ 1876926 w 2637322"/>
                      <a:gd name="connsiteY26" fmla="*/ 1493397 h 3168193"/>
                      <a:gd name="connsiteX27" fmla="*/ 1540042 w 2637322"/>
                      <a:gd name="connsiteY27" fmla="*/ 1238328 h 3168193"/>
                      <a:gd name="connsiteX28" fmla="*/ 1333099 w 2637322"/>
                      <a:gd name="connsiteY28" fmla="*/ 949570 h 3168193"/>
                      <a:gd name="connsiteX29" fmla="*/ 1371599 w 2637322"/>
                      <a:gd name="connsiteY29" fmla="*/ 429805 h 3168193"/>
                      <a:gd name="connsiteX30" fmla="*/ 1140594 w 2637322"/>
                      <a:gd name="connsiteY30" fmla="*/ 121797 h 3168193"/>
                      <a:gd name="connsiteX31" fmla="*/ 938463 w 2637322"/>
                      <a:gd name="connsiteY31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303196 w 2637322"/>
                      <a:gd name="connsiteY6" fmla="*/ 2157541 h 3168193"/>
                      <a:gd name="connsiteX7" fmla="*/ 67377 w 2637322"/>
                      <a:gd name="connsiteY7" fmla="*/ 2340421 h 3168193"/>
                      <a:gd name="connsiteX8" fmla="*/ 0 w 2637322"/>
                      <a:gd name="connsiteY8" fmla="*/ 2638804 h 3168193"/>
                      <a:gd name="connsiteX9" fmla="*/ 211756 w 2637322"/>
                      <a:gd name="connsiteY9" fmla="*/ 2792808 h 3168193"/>
                      <a:gd name="connsiteX10" fmla="*/ 356135 w 2637322"/>
                      <a:gd name="connsiteY10" fmla="*/ 2869810 h 3168193"/>
                      <a:gd name="connsiteX11" fmla="*/ 211756 w 2637322"/>
                      <a:gd name="connsiteY11" fmla="*/ 2990126 h 3168193"/>
                      <a:gd name="connsiteX12" fmla="*/ 457200 w 2637322"/>
                      <a:gd name="connsiteY12" fmla="*/ 2961250 h 3168193"/>
                      <a:gd name="connsiteX13" fmla="*/ 943276 w 2637322"/>
                      <a:gd name="connsiteY13" fmla="*/ 2961250 h 3168193"/>
                      <a:gd name="connsiteX14" fmla="*/ 678581 w 2637322"/>
                      <a:gd name="connsiteY14" fmla="*/ 3105629 h 3168193"/>
                      <a:gd name="connsiteX15" fmla="*/ 635267 w 2637322"/>
                      <a:gd name="connsiteY15" fmla="*/ 3158568 h 3168193"/>
                      <a:gd name="connsiteX16" fmla="*/ 1227221 w 2637322"/>
                      <a:gd name="connsiteY16" fmla="*/ 3043065 h 3168193"/>
                      <a:gd name="connsiteX17" fmla="*/ 1559293 w 2637322"/>
                      <a:gd name="connsiteY17" fmla="*/ 3062315 h 3168193"/>
                      <a:gd name="connsiteX18" fmla="*/ 1987617 w 2637322"/>
                      <a:gd name="connsiteY18" fmla="*/ 3168193 h 3168193"/>
                      <a:gd name="connsiteX19" fmla="*/ 2030931 w 2637322"/>
                      <a:gd name="connsiteY19" fmla="*/ 3023814 h 3168193"/>
                      <a:gd name="connsiteX20" fmla="*/ 2184935 w 2637322"/>
                      <a:gd name="connsiteY20" fmla="*/ 3071941 h 3168193"/>
                      <a:gd name="connsiteX21" fmla="*/ 2637322 w 2637322"/>
                      <a:gd name="connsiteY21" fmla="*/ 2816871 h 3168193"/>
                      <a:gd name="connsiteX22" fmla="*/ 2492943 w 2637322"/>
                      <a:gd name="connsiteY22" fmla="*/ 2171978 h 3168193"/>
                      <a:gd name="connsiteX23" fmla="*/ 2252312 w 2637322"/>
                      <a:gd name="connsiteY23" fmla="*/ 1811031 h 3168193"/>
                      <a:gd name="connsiteX24" fmla="*/ 1915427 w 2637322"/>
                      <a:gd name="connsiteY24" fmla="*/ 1512648 h 3168193"/>
                      <a:gd name="connsiteX25" fmla="*/ 1876926 w 2637322"/>
                      <a:gd name="connsiteY25" fmla="*/ 1493397 h 3168193"/>
                      <a:gd name="connsiteX26" fmla="*/ 1540042 w 2637322"/>
                      <a:gd name="connsiteY26" fmla="*/ 1238328 h 3168193"/>
                      <a:gd name="connsiteX27" fmla="*/ 1333099 w 2637322"/>
                      <a:gd name="connsiteY27" fmla="*/ 949570 h 3168193"/>
                      <a:gd name="connsiteX28" fmla="*/ 1371599 w 2637322"/>
                      <a:gd name="connsiteY28" fmla="*/ 429805 h 3168193"/>
                      <a:gd name="connsiteX29" fmla="*/ 1140594 w 2637322"/>
                      <a:gd name="connsiteY29" fmla="*/ 121797 h 3168193"/>
                      <a:gd name="connsiteX30" fmla="*/ 938463 w 2637322"/>
                      <a:gd name="connsiteY30" fmla="*/ 6294 h 3168193"/>
                      <a:gd name="connsiteX0" fmla="*/ 949385 w 2648244"/>
                      <a:gd name="connsiteY0" fmla="*/ 6294 h 3168193"/>
                      <a:gd name="connsiteX1" fmla="*/ 1074514 w 2648244"/>
                      <a:gd name="connsiteY1" fmla="*/ 415368 h 3168193"/>
                      <a:gd name="connsiteX2" fmla="*/ 1016762 w 2648244"/>
                      <a:gd name="connsiteY2" fmla="*/ 795566 h 3168193"/>
                      <a:gd name="connsiteX3" fmla="*/ 655815 w 2648244"/>
                      <a:gd name="connsiteY3" fmla="*/ 877381 h 3168193"/>
                      <a:gd name="connsiteX4" fmla="*/ 386307 w 2648244"/>
                      <a:gd name="connsiteY4" fmla="*/ 1137262 h 3168193"/>
                      <a:gd name="connsiteX5" fmla="*/ 280429 w 2648244"/>
                      <a:gd name="connsiteY5" fmla="*/ 1661840 h 3168193"/>
                      <a:gd name="connsiteX6" fmla="*/ 314118 w 2648244"/>
                      <a:gd name="connsiteY6" fmla="*/ 2157541 h 3168193"/>
                      <a:gd name="connsiteX7" fmla="*/ 78299 w 2648244"/>
                      <a:gd name="connsiteY7" fmla="*/ 2340421 h 3168193"/>
                      <a:gd name="connsiteX8" fmla="*/ 10922 w 2648244"/>
                      <a:gd name="connsiteY8" fmla="*/ 2638804 h 3168193"/>
                      <a:gd name="connsiteX9" fmla="*/ 222678 w 2648244"/>
                      <a:gd name="connsiteY9" fmla="*/ 2792808 h 3168193"/>
                      <a:gd name="connsiteX10" fmla="*/ 367057 w 2648244"/>
                      <a:gd name="connsiteY10" fmla="*/ 2869810 h 3168193"/>
                      <a:gd name="connsiteX11" fmla="*/ 222678 w 2648244"/>
                      <a:gd name="connsiteY11" fmla="*/ 2990126 h 3168193"/>
                      <a:gd name="connsiteX12" fmla="*/ 468122 w 2648244"/>
                      <a:gd name="connsiteY12" fmla="*/ 2961250 h 3168193"/>
                      <a:gd name="connsiteX13" fmla="*/ 954198 w 2648244"/>
                      <a:gd name="connsiteY13" fmla="*/ 2961250 h 3168193"/>
                      <a:gd name="connsiteX14" fmla="*/ 689503 w 2648244"/>
                      <a:gd name="connsiteY14" fmla="*/ 3105629 h 3168193"/>
                      <a:gd name="connsiteX15" fmla="*/ 646189 w 2648244"/>
                      <a:gd name="connsiteY15" fmla="*/ 3158568 h 3168193"/>
                      <a:gd name="connsiteX16" fmla="*/ 1238143 w 2648244"/>
                      <a:gd name="connsiteY16" fmla="*/ 3043065 h 3168193"/>
                      <a:gd name="connsiteX17" fmla="*/ 1570215 w 2648244"/>
                      <a:gd name="connsiteY17" fmla="*/ 3062315 h 3168193"/>
                      <a:gd name="connsiteX18" fmla="*/ 1998539 w 2648244"/>
                      <a:gd name="connsiteY18" fmla="*/ 3168193 h 3168193"/>
                      <a:gd name="connsiteX19" fmla="*/ 2041853 w 2648244"/>
                      <a:gd name="connsiteY19" fmla="*/ 3023814 h 3168193"/>
                      <a:gd name="connsiteX20" fmla="*/ 2195857 w 2648244"/>
                      <a:gd name="connsiteY20" fmla="*/ 3071941 h 3168193"/>
                      <a:gd name="connsiteX21" fmla="*/ 2648244 w 2648244"/>
                      <a:gd name="connsiteY21" fmla="*/ 2816871 h 3168193"/>
                      <a:gd name="connsiteX22" fmla="*/ 2503865 w 2648244"/>
                      <a:gd name="connsiteY22" fmla="*/ 2171978 h 3168193"/>
                      <a:gd name="connsiteX23" fmla="*/ 2263234 w 2648244"/>
                      <a:gd name="connsiteY23" fmla="*/ 1811031 h 3168193"/>
                      <a:gd name="connsiteX24" fmla="*/ 1926349 w 2648244"/>
                      <a:gd name="connsiteY24" fmla="*/ 1512648 h 3168193"/>
                      <a:gd name="connsiteX25" fmla="*/ 1887848 w 2648244"/>
                      <a:gd name="connsiteY25" fmla="*/ 1493397 h 3168193"/>
                      <a:gd name="connsiteX26" fmla="*/ 1550964 w 2648244"/>
                      <a:gd name="connsiteY26" fmla="*/ 1238328 h 3168193"/>
                      <a:gd name="connsiteX27" fmla="*/ 1344021 w 2648244"/>
                      <a:gd name="connsiteY27" fmla="*/ 949570 h 3168193"/>
                      <a:gd name="connsiteX28" fmla="*/ 1382521 w 2648244"/>
                      <a:gd name="connsiteY28" fmla="*/ 429805 h 3168193"/>
                      <a:gd name="connsiteX29" fmla="*/ 1151516 w 2648244"/>
                      <a:gd name="connsiteY29" fmla="*/ 121797 h 3168193"/>
                      <a:gd name="connsiteX30" fmla="*/ 949385 w 2648244"/>
                      <a:gd name="connsiteY30" fmla="*/ 6294 h 3168193"/>
                      <a:gd name="connsiteX0" fmla="*/ 954790 w 2653649"/>
                      <a:gd name="connsiteY0" fmla="*/ 6294 h 3168193"/>
                      <a:gd name="connsiteX1" fmla="*/ 1079919 w 2653649"/>
                      <a:gd name="connsiteY1" fmla="*/ 415368 h 3168193"/>
                      <a:gd name="connsiteX2" fmla="*/ 1022167 w 2653649"/>
                      <a:gd name="connsiteY2" fmla="*/ 795566 h 3168193"/>
                      <a:gd name="connsiteX3" fmla="*/ 661220 w 2653649"/>
                      <a:gd name="connsiteY3" fmla="*/ 877381 h 3168193"/>
                      <a:gd name="connsiteX4" fmla="*/ 391712 w 2653649"/>
                      <a:gd name="connsiteY4" fmla="*/ 1137262 h 3168193"/>
                      <a:gd name="connsiteX5" fmla="*/ 285834 w 2653649"/>
                      <a:gd name="connsiteY5" fmla="*/ 1661840 h 3168193"/>
                      <a:gd name="connsiteX6" fmla="*/ 319523 w 2653649"/>
                      <a:gd name="connsiteY6" fmla="*/ 2157541 h 3168193"/>
                      <a:gd name="connsiteX7" fmla="*/ 83704 w 2653649"/>
                      <a:gd name="connsiteY7" fmla="*/ 2340421 h 3168193"/>
                      <a:gd name="connsiteX8" fmla="*/ 16327 w 2653649"/>
                      <a:gd name="connsiteY8" fmla="*/ 2638804 h 3168193"/>
                      <a:gd name="connsiteX9" fmla="*/ 228083 w 2653649"/>
                      <a:gd name="connsiteY9" fmla="*/ 2792808 h 3168193"/>
                      <a:gd name="connsiteX10" fmla="*/ 372462 w 2653649"/>
                      <a:gd name="connsiteY10" fmla="*/ 2869810 h 3168193"/>
                      <a:gd name="connsiteX11" fmla="*/ 228083 w 2653649"/>
                      <a:gd name="connsiteY11" fmla="*/ 2990126 h 3168193"/>
                      <a:gd name="connsiteX12" fmla="*/ 473527 w 2653649"/>
                      <a:gd name="connsiteY12" fmla="*/ 2961250 h 3168193"/>
                      <a:gd name="connsiteX13" fmla="*/ 959603 w 2653649"/>
                      <a:gd name="connsiteY13" fmla="*/ 2961250 h 3168193"/>
                      <a:gd name="connsiteX14" fmla="*/ 694908 w 2653649"/>
                      <a:gd name="connsiteY14" fmla="*/ 3105629 h 3168193"/>
                      <a:gd name="connsiteX15" fmla="*/ 651594 w 2653649"/>
                      <a:gd name="connsiteY15" fmla="*/ 3158568 h 3168193"/>
                      <a:gd name="connsiteX16" fmla="*/ 1243548 w 2653649"/>
                      <a:gd name="connsiteY16" fmla="*/ 3043065 h 3168193"/>
                      <a:gd name="connsiteX17" fmla="*/ 1575620 w 2653649"/>
                      <a:gd name="connsiteY17" fmla="*/ 3062315 h 3168193"/>
                      <a:gd name="connsiteX18" fmla="*/ 2003944 w 2653649"/>
                      <a:gd name="connsiteY18" fmla="*/ 3168193 h 3168193"/>
                      <a:gd name="connsiteX19" fmla="*/ 2047258 w 2653649"/>
                      <a:gd name="connsiteY19" fmla="*/ 3023814 h 3168193"/>
                      <a:gd name="connsiteX20" fmla="*/ 2201262 w 2653649"/>
                      <a:gd name="connsiteY20" fmla="*/ 3071941 h 3168193"/>
                      <a:gd name="connsiteX21" fmla="*/ 2653649 w 2653649"/>
                      <a:gd name="connsiteY21" fmla="*/ 2816871 h 3168193"/>
                      <a:gd name="connsiteX22" fmla="*/ 2509270 w 2653649"/>
                      <a:gd name="connsiteY22" fmla="*/ 2171978 h 3168193"/>
                      <a:gd name="connsiteX23" fmla="*/ 2268639 w 2653649"/>
                      <a:gd name="connsiteY23" fmla="*/ 1811031 h 3168193"/>
                      <a:gd name="connsiteX24" fmla="*/ 1931754 w 2653649"/>
                      <a:gd name="connsiteY24" fmla="*/ 1512648 h 3168193"/>
                      <a:gd name="connsiteX25" fmla="*/ 1893253 w 2653649"/>
                      <a:gd name="connsiteY25" fmla="*/ 1493397 h 3168193"/>
                      <a:gd name="connsiteX26" fmla="*/ 1556369 w 2653649"/>
                      <a:gd name="connsiteY26" fmla="*/ 1238328 h 3168193"/>
                      <a:gd name="connsiteX27" fmla="*/ 1349426 w 2653649"/>
                      <a:gd name="connsiteY27" fmla="*/ 949570 h 3168193"/>
                      <a:gd name="connsiteX28" fmla="*/ 1387926 w 2653649"/>
                      <a:gd name="connsiteY28" fmla="*/ 429805 h 3168193"/>
                      <a:gd name="connsiteX29" fmla="*/ 1156921 w 2653649"/>
                      <a:gd name="connsiteY29" fmla="*/ 121797 h 3168193"/>
                      <a:gd name="connsiteX30" fmla="*/ 954790 w 2653649"/>
                      <a:gd name="connsiteY30" fmla="*/ 6294 h 3168193"/>
                      <a:gd name="connsiteX0" fmla="*/ 975329 w 2674188"/>
                      <a:gd name="connsiteY0" fmla="*/ 6294 h 3168193"/>
                      <a:gd name="connsiteX1" fmla="*/ 1100458 w 2674188"/>
                      <a:gd name="connsiteY1" fmla="*/ 415368 h 3168193"/>
                      <a:gd name="connsiteX2" fmla="*/ 1042706 w 2674188"/>
                      <a:gd name="connsiteY2" fmla="*/ 795566 h 3168193"/>
                      <a:gd name="connsiteX3" fmla="*/ 681759 w 2674188"/>
                      <a:gd name="connsiteY3" fmla="*/ 877381 h 3168193"/>
                      <a:gd name="connsiteX4" fmla="*/ 412251 w 2674188"/>
                      <a:gd name="connsiteY4" fmla="*/ 1137262 h 3168193"/>
                      <a:gd name="connsiteX5" fmla="*/ 306373 w 2674188"/>
                      <a:gd name="connsiteY5" fmla="*/ 1661840 h 3168193"/>
                      <a:gd name="connsiteX6" fmla="*/ 340062 w 2674188"/>
                      <a:gd name="connsiteY6" fmla="*/ 2157541 h 3168193"/>
                      <a:gd name="connsiteX7" fmla="*/ 104243 w 2674188"/>
                      <a:gd name="connsiteY7" fmla="*/ 2340421 h 3168193"/>
                      <a:gd name="connsiteX8" fmla="*/ 36866 w 2674188"/>
                      <a:gd name="connsiteY8" fmla="*/ 2638804 h 3168193"/>
                      <a:gd name="connsiteX9" fmla="*/ 248622 w 2674188"/>
                      <a:gd name="connsiteY9" fmla="*/ 2792808 h 3168193"/>
                      <a:gd name="connsiteX10" fmla="*/ 393001 w 2674188"/>
                      <a:gd name="connsiteY10" fmla="*/ 2869810 h 3168193"/>
                      <a:gd name="connsiteX11" fmla="*/ 248622 w 2674188"/>
                      <a:gd name="connsiteY11" fmla="*/ 2990126 h 3168193"/>
                      <a:gd name="connsiteX12" fmla="*/ 494066 w 2674188"/>
                      <a:gd name="connsiteY12" fmla="*/ 2961250 h 3168193"/>
                      <a:gd name="connsiteX13" fmla="*/ 980142 w 2674188"/>
                      <a:gd name="connsiteY13" fmla="*/ 2961250 h 3168193"/>
                      <a:gd name="connsiteX14" fmla="*/ 715447 w 2674188"/>
                      <a:gd name="connsiteY14" fmla="*/ 3105629 h 3168193"/>
                      <a:gd name="connsiteX15" fmla="*/ 672133 w 2674188"/>
                      <a:gd name="connsiteY15" fmla="*/ 3158568 h 3168193"/>
                      <a:gd name="connsiteX16" fmla="*/ 1264087 w 2674188"/>
                      <a:gd name="connsiteY16" fmla="*/ 3043065 h 3168193"/>
                      <a:gd name="connsiteX17" fmla="*/ 1596159 w 2674188"/>
                      <a:gd name="connsiteY17" fmla="*/ 3062315 h 3168193"/>
                      <a:gd name="connsiteX18" fmla="*/ 2024483 w 2674188"/>
                      <a:gd name="connsiteY18" fmla="*/ 3168193 h 3168193"/>
                      <a:gd name="connsiteX19" fmla="*/ 2067797 w 2674188"/>
                      <a:gd name="connsiteY19" fmla="*/ 3023814 h 3168193"/>
                      <a:gd name="connsiteX20" fmla="*/ 2221801 w 2674188"/>
                      <a:gd name="connsiteY20" fmla="*/ 3071941 h 3168193"/>
                      <a:gd name="connsiteX21" fmla="*/ 2674188 w 2674188"/>
                      <a:gd name="connsiteY21" fmla="*/ 2816871 h 3168193"/>
                      <a:gd name="connsiteX22" fmla="*/ 2529809 w 2674188"/>
                      <a:gd name="connsiteY22" fmla="*/ 2171978 h 3168193"/>
                      <a:gd name="connsiteX23" fmla="*/ 2289178 w 2674188"/>
                      <a:gd name="connsiteY23" fmla="*/ 1811031 h 3168193"/>
                      <a:gd name="connsiteX24" fmla="*/ 1952293 w 2674188"/>
                      <a:gd name="connsiteY24" fmla="*/ 1512648 h 3168193"/>
                      <a:gd name="connsiteX25" fmla="*/ 1913792 w 2674188"/>
                      <a:gd name="connsiteY25" fmla="*/ 1493397 h 3168193"/>
                      <a:gd name="connsiteX26" fmla="*/ 1576908 w 2674188"/>
                      <a:gd name="connsiteY26" fmla="*/ 1238328 h 3168193"/>
                      <a:gd name="connsiteX27" fmla="*/ 1369965 w 2674188"/>
                      <a:gd name="connsiteY27" fmla="*/ 949570 h 3168193"/>
                      <a:gd name="connsiteX28" fmla="*/ 1408465 w 2674188"/>
                      <a:gd name="connsiteY28" fmla="*/ 429805 h 3168193"/>
                      <a:gd name="connsiteX29" fmla="*/ 1177460 w 2674188"/>
                      <a:gd name="connsiteY29" fmla="*/ 121797 h 3168193"/>
                      <a:gd name="connsiteX30" fmla="*/ 975329 w 2674188"/>
                      <a:gd name="connsiteY30" fmla="*/ 6294 h 3168193"/>
                      <a:gd name="connsiteX0" fmla="*/ 962560 w 2661419"/>
                      <a:gd name="connsiteY0" fmla="*/ 6294 h 3168193"/>
                      <a:gd name="connsiteX1" fmla="*/ 1087689 w 2661419"/>
                      <a:gd name="connsiteY1" fmla="*/ 415368 h 3168193"/>
                      <a:gd name="connsiteX2" fmla="*/ 1029937 w 2661419"/>
                      <a:gd name="connsiteY2" fmla="*/ 795566 h 3168193"/>
                      <a:gd name="connsiteX3" fmla="*/ 668990 w 2661419"/>
                      <a:gd name="connsiteY3" fmla="*/ 877381 h 3168193"/>
                      <a:gd name="connsiteX4" fmla="*/ 399482 w 2661419"/>
                      <a:gd name="connsiteY4" fmla="*/ 1137262 h 3168193"/>
                      <a:gd name="connsiteX5" fmla="*/ 293604 w 2661419"/>
                      <a:gd name="connsiteY5" fmla="*/ 1661840 h 3168193"/>
                      <a:gd name="connsiteX6" fmla="*/ 327293 w 2661419"/>
                      <a:gd name="connsiteY6" fmla="*/ 2157541 h 3168193"/>
                      <a:gd name="connsiteX7" fmla="*/ 91474 w 2661419"/>
                      <a:gd name="connsiteY7" fmla="*/ 2340421 h 3168193"/>
                      <a:gd name="connsiteX8" fmla="*/ 24097 w 2661419"/>
                      <a:gd name="connsiteY8" fmla="*/ 2638804 h 3168193"/>
                      <a:gd name="connsiteX9" fmla="*/ 235853 w 2661419"/>
                      <a:gd name="connsiteY9" fmla="*/ 2792808 h 3168193"/>
                      <a:gd name="connsiteX10" fmla="*/ 380232 w 2661419"/>
                      <a:gd name="connsiteY10" fmla="*/ 2869810 h 3168193"/>
                      <a:gd name="connsiteX11" fmla="*/ 235853 w 2661419"/>
                      <a:gd name="connsiteY11" fmla="*/ 2990126 h 3168193"/>
                      <a:gd name="connsiteX12" fmla="*/ 481297 w 2661419"/>
                      <a:gd name="connsiteY12" fmla="*/ 2961250 h 3168193"/>
                      <a:gd name="connsiteX13" fmla="*/ 967373 w 2661419"/>
                      <a:gd name="connsiteY13" fmla="*/ 2961250 h 3168193"/>
                      <a:gd name="connsiteX14" fmla="*/ 702678 w 2661419"/>
                      <a:gd name="connsiteY14" fmla="*/ 3105629 h 3168193"/>
                      <a:gd name="connsiteX15" fmla="*/ 659364 w 2661419"/>
                      <a:gd name="connsiteY15" fmla="*/ 3158568 h 3168193"/>
                      <a:gd name="connsiteX16" fmla="*/ 1251318 w 2661419"/>
                      <a:gd name="connsiteY16" fmla="*/ 3043065 h 3168193"/>
                      <a:gd name="connsiteX17" fmla="*/ 1583390 w 2661419"/>
                      <a:gd name="connsiteY17" fmla="*/ 3062315 h 3168193"/>
                      <a:gd name="connsiteX18" fmla="*/ 2011714 w 2661419"/>
                      <a:gd name="connsiteY18" fmla="*/ 3168193 h 3168193"/>
                      <a:gd name="connsiteX19" fmla="*/ 2055028 w 2661419"/>
                      <a:gd name="connsiteY19" fmla="*/ 3023814 h 3168193"/>
                      <a:gd name="connsiteX20" fmla="*/ 2209032 w 2661419"/>
                      <a:gd name="connsiteY20" fmla="*/ 3071941 h 3168193"/>
                      <a:gd name="connsiteX21" fmla="*/ 2661419 w 2661419"/>
                      <a:gd name="connsiteY21" fmla="*/ 2816871 h 3168193"/>
                      <a:gd name="connsiteX22" fmla="*/ 2517040 w 2661419"/>
                      <a:gd name="connsiteY22" fmla="*/ 2171978 h 3168193"/>
                      <a:gd name="connsiteX23" fmla="*/ 2276409 w 2661419"/>
                      <a:gd name="connsiteY23" fmla="*/ 1811031 h 3168193"/>
                      <a:gd name="connsiteX24" fmla="*/ 1939524 w 2661419"/>
                      <a:gd name="connsiteY24" fmla="*/ 1512648 h 3168193"/>
                      <a:gd name="connsiteX25" fmla="*/ 1901023 w 2661419"/>
                      <a:gd name="connsiteY25" fmla="*/ 1493397 h 3168193"/>
                      <a:gd name="connsiteX26" fmla="*/ 1564139 w 2661419"/>
                      <a:gd name="connsiteY26" fmla="*/ 1238328 h 3168193"/>
                      <a:gd name="connsiteX27" fmla="*/ 1357196 w 2661419"/>
                      <a:gd name="connsiteY27" fmla="*/ 949570 h 3168193"/>
                      <a:gd name="connsiteX28" fmla="*/ 1395696 w 2661419"/>
                      <a:gd name="connsiteY28" fmla="*/ 429805 h 3168193"/>
                      <a:gd name="connsiteX29" fmla="*/ 1164691 w 2661419"/>
                      <a:gd name="connsiteY29" fmla="*/ 121797 h 3168193"/>
                      <a:gd name="connsiteX30" fmla="*/ 962560 w 2661419"/>
                      <a:gd name="connsiteY30" fmla="*/ 6294 h 3168193"/>
                      <a:gd name="connsiteX0" fmla="*/ 962560 w 2661419"/>
                      <a:gd name="connsiteY0" fmla="*/ 6294 h 3168193"/>
                      <a:gd name="connsiteX1" fmla="*/ 1087689 w 2661419"/>
                      <a:gd name="connsiteY1" fmla="*/ 415368 h 3168193"/>
                      <a:gd name="connsiteX2" fmla="*/ 1029937 w 2661419"/>
                      <a:gd name="connsiteY2" fmla="*/ 795566 h 3168193"/>
                      <a:gd name="connsiteX3" fmla="*/ 668990 w 2661419"/>
                      <a:gd name="connsiteY3" fmla="*/ 877381 h 3168193"/>
                      <a:gd name="connsiteX4" fmla="*/ 399482 w 2661419"/>
                      <a:gd name="connsiteY4" fmla="*/ 1137262 h 3168193"/>
                      <a:gd name="connsiteX5" fmla="*/ 293604 w 2661419"/>
                      <a:gd name="connsiteY5" fmla="*/ 1661840 h 3168193"/>
                      <a:gd name="connsiteX6" fmla="*/ 327293 w 2661419"/>
                      <a:gd name="connsiteY6" fmla="*/ 2157541 h 3168193"/>
                      <a:gd name="connsiteX7" fmla="*/ 91474 w 2661419"/>
                      <a:gd name="connsiteY7" fmla="*/ 2340421 h 3168193"/>
                      <a:gd name="connsiteX8" fmla="*/ 24097 w 2661419"/>
                      <a:gd name="connsiteY8" fmla="*/ 2638804 h 3168193"/>
                      <a:gd name="connsiteX9" fmla="*/ 235853 w 2661419"/>
                      <a:gd name="connsiteY9" fmla="*/ 2792808 h 3168193"/>
                      <a:gd name="connsiteX10" fmla="*/ 380232 w 2661419"/>
                      <a:gd name="connsiteY10" fmla="*/ 2869810 h 3168193"/>
                      <a:gd name="connsiteX11" fmla="*/ 235853 w 2661419"/>
                      <a:gd name="connsiteY11" fmla="*/ 2990126 h 3168193"/>
                      <a:gd name="connsiteX12" fmla="*/ 481297 w 2661419"/>
                      <a:gd name="connsiteY12" fmla="*/ 2961250 h 3168193"/>
                      <a:gd name="connsiteX13" fmla="*/ 967373 w 2661419"/>
                      <a:gd name="connsiteY13" fmla="*/ 2961250 h 3168193"/>
                      <a:gd name="connsiteX14" fmla="*/ 702678 w 2661419"/>
                      <a:gd name="connsiteY14" fmla="*/ 3105629 h 3168193"/>
                      <a:gd name="connsiteX15" fmla="*/ 659364 w 2661419"/>
                      <a:gd name="connsiteY15" fmla="*/ 3158568 h 3168193"/>
                      <a:gd name="connsiteX16" fmla="*/ 1251318 w 2661419"/>
                      <a:gd name="connsiteY16" fmla="*/ 3043065 h 3168193"/>
                      <a:gd name="connsiteX17" fmla="*/ 1583390 w 2661419"/>
                      <a:gd name="connsiteY17" fmla="*/ 3062315 h 3168193"/>
                      <a:gd name="connsiteX18" fmla="*/ 2011714 w 2661419"/>
                      <a:gd name="connsiteY18" fmla="*/ 3168193 h 3168193"/>
                      <a:gd name="connsiteX19" fmla="*/ 2055028 w 2661419"/>
                      <a:gd name="connsiteY19" fmla="*/ 3023814 h 3168193"/>
                      <a:gd name="connsiteX20" fmla="*/ 2209032 w 2661419"/>
                      <a:gd name="connsiteY20" fmla="*/ 3071941 h 3168193"/>
                      <a:gd name="connsiteX21" fmla="*/ 2661419 w 2661419"/>
                      <a:gd name="connsiteY21" fmla="*/ 2816871 h 3168193"/>
                      <a:gd name="connsiteX22" fmla="*/ 2517040 w 2661419"/>
                      <a:gd name="connsiteY22" fmla="*/ 2171978 h 3168193"/>
                      <a:gd name="connsiteX23" fmla="*/ 2276409 w 2661419"/>
                      <a:gd name="connsiteY23" fmla="*/ 1811031 h 3168193"/>
                      <a:gd name="connsiteX24" fmla="*/ 1939524 w 2661419"/>
                      <a:gd name="connsiteY24" fmla="*/ 1512648 h 3168193"/>
                      <a:gd name="connsiteX25" fmla="*/ 1901023 w 2661419"/>
                      <a:gd name="connsiteY25" fmla="*/ 1493397 h 3168193"/>
                      <a:gd name="connsiteX26" fmla="*/ 1564139 w 2661419"/>
                      <a:gd name="connsiteY26" fmla="*/ 1238328 h 3168193"/>
                      <a:gd name="connsiteX27" fmla="*/ 1357196 w 2661419"/>
                      <a:gd name="connsiteY27" fmla="*/ 949570 h 3168193"/>
                      <a:gd name="connsiteX28" fmla="*/ 1395696 w 2661419"/>
                      <a:gd name="connsiteY28" fmla="*/ 429805 h 3168193"/>
                      <a:gd name="connsiteX29" fmla="*/ 1164691 w 2661419"/>
                      <a:gd name="connsiteY29" fmla="*/ 121797 h 3168193"/>
                      <a:gd name="connsiteX30" fmla="*/ 962560 w 2661419"/>
                      <a:gd name="connsiteY30" fmla="*/ 6294 h 3168193"/>
                      <a:gd name="connsiteX0" fmla="*/ 965393 w 2664252"/>
                      <a:gd name="connsiteY0" fmla="*/ 6294 h 3168193"/>
                      <a:gd name="connsiteX1" fmla="*/ 1090522 w 2664252"/>
                      <a:gd name="connsiteY1" fmla="*/ 415368 h 3168193"/>
                      <a:gd name="connsiteX2" fmla="*/ 1032770 w 2664252"/>
                      <a:gd name="connsiteY2" fmla="*/ 795566 h 3168193"/>
                      <a:gd name="connsiteX3" fmla="*/ 671823 w 2664252"/>
                      <a:gd name="connsiteY3" fmla="*/ 877381 h 3168193"/>
                      <a:gd name="connsiteX4" fmla="*/ 402315 w 2664252"/>
                      <a:gd name="connsiteY4" fmla="*/ 1137262 h 3168193"/>
                      <a:gd name="connsiteX5" fmla="*/ 296437 w 2664252"/>
                      <a:gd name="connsiteY5" fmla="*/ 1661840 h 3168193"/>
                      <a:gd name="connsiteX6" fmla="*/ 330126 w 2664252"/>
                      <a:gd name="connsiteY6" fmla="*/ 2157541 h 3168193"/>
                      <a:gd name="connsiteX7" fmla="*/ 94307 w 2664252"/>
                      <a:gd name="connsiteY7" fmla="*/ 2340421 h 3168193"/>
                      <a:gd name="connsiteX8" fmla="*/ 26930 w 2664252"/>
                      <a:gd name="connsiteY8" fmla="*/ 2638804 h 3168193"/>
                      <a:gd name="connsiteX9" fmla="*/ 383065 w 2664252"/>
                      <a:gd name="connsiteY9" fmla="*/ 2869810 h 3168193"/>
                      <a:gd name="connsiteX10" fmla="*/ 238686 w 2664252"/>
                      <a:gd name="connsiteY10" fmla="*/ 2990126 h 3168193"/>
                      <a:gd name="connsiteX11" fmla="*/ 484130 w 2664252"/>
                      <a:gd name="connsiteY11" fmla="*/ 2961250 h 3168193"/>
                      <a:gd name="connsiteX12" fmla="*/ 970206 w 2664252"/>
                      <a:gd name="connsiteY12" fmla="*/ 2961250 h 3168193"/>
                      <a:gd name="connsiteX13" fmla="*/ 705511 w 2664252"/>
                      <a:gd name="connsiteY13" fmla="*/ 3105629 h 3168193"/>
                      <a:gd name="connsiteX14" fmla="*/ 662197 w 2664252"/>
                      <a:gd name="connsiteY14" fmla="*/ 3158568 h 3168193"/>
                      <a:gd name="connsiteX15" fmla="*/ 1254151 w 2664252"/>
                      <a:gd name="connsiteY15" fmla="*/ 3043065 h 3168193"/>
                      <a:gd name="connsiteX16" fmla="*/ 1586223 w 2664252"/>
                      <a:gd name="connsiteY16" fmla="*/ 3062315 h 3168193"/>
                      <a:gd name="connsiteX17" fmla="*/ 2014547 w 2664252"/>
                      <a:gd name="connsiteY17" fmla="*/ 3168193 h 3168193"/>
                      <a:gd name="connsiteX18" fmla="*/ 2057861 w 2664252"/>
                      <a:gd name="connsiteY18" fmla="*/ 3023814 h 3168193"/>
                      <a:gd name="connsiteX19" fmla="*/ 2211865 w 2664252"/>
                      <a:gd name="connsiteY19" fmla="*/ 3071941 h 3168193"/>
                      <a:gd name="connsiteX20" fmla="*/ 2664252 w 2664252"/>
                      <a:gd name="connsiteY20" fmla="*/ 2816871 h 3168193"/>
                      <a:gd name="connsiteX21" fmla="*/ 2519873 w 2664252"/>
                      <a:gd name="connsiteY21" fmla="*/ 2171978 h 3168193"/>
                      <a:gd name="connsiteX22" fmla="*/ 2279242 w 2664252"/>
                      <a:gd name="connsiteY22" fmla="*/ 1811031 h 3168193"/>
                      <a:gd name="connsiteX23" fmla="*/ 1942357 w 2664252"/>
                      <a:gd name="connsiteY23" fmla="*/ 1512648 h 3168193"/>
                      <a:gd name="connsiteX24" fmla="*/ 1903856 w 2664252"/>
                      <a:gd name="connsiteY24" fmla="*/ 1493397 h 3168193"/>
                      <a:gd name="connsiteX25" fmla="*/ 1566972 w 2664252"/>
                      <a:gd name="connsiteY25" fmla="*/ 1238328 h 3168193"/>
                      <a:gd name="connsiteX26" fmla="*/ 1360029 w 2664252"/>
                      <a:gd name="connsiteY26" fmla="*/ 949570 h 3168193"/>
                      <a:gd name="connsiteX27" fmla="*/ 1398529 w 2664252"/>
                      <a:gd name="connsiteY27" fmla="*/ 429805 h 3168193"/>
                      <a:gd name="connsiteX28" fmla="*/ 1167524 w 2664252"/>
                      <a:gd name="connsiteY28" fmla="*/ 121797 h 3168193"/>
                      <a:gd name="connsiteX29" fmla="*/ 965393 w 2664252"/>
                      <a:gd name="connsiteY29" fmla="*/ 6294 h 3168193"/>
                      <a:gd name="connsiteX0" fmla="*/ 973908 w 2672767"/>
                      <a:gd name="connsiteY0" fmla="*/ 6294 h 3168193"/>
                      <a:gd name="connsiteX1" fmla="*/ 1099037 w 2672767"/>
                      <a:gd name="connsiteY1" fmla="*/ 415368 h 3168193"/>
                      <a:gd name="connsiteX2" fmla="*/ 1041285 w 2672767"/>
                      <a:gd name="connsiteY2" fmla="*/ 795566 h 3168193"/>
                      <a:gd name="connsiteX3" fmla="*/ 680338 w 2672767"/>
                      <a:gd name="connsiteY3" fmla="*/ 877381 h 3168193"/>
                      <a:gd name="connsiteX4" fmla="*/ 410830 w 2672767"/>
                      <a:gd name="connsiteY4" fmla="*/ 1137262 h 3168193"/>
                      <a:gd name="connsiteX5" fmla="*/ 304952 w 2672767"/>
                      <a:gd name="connsiteY5" fmla="*/ 1661840 h 3168193"/>
                      <a:gd name="connsiteX6" fmla="*/ 338641 w 2672767"/>
                      <a:gd name="connsiteY6" fmla="*/ 2157541 h 3168193"/>
                      <a:gd name="connsiteX7" fmla="*/ 102822 w 2672767"/>
                      <a:gd name="connsiteY7" fmla="*/ 2340421 h 3168193"/>
                      <a:gd name="connsiteX8" fmla="*/ 35445 w 2672767"/>
                      <a:gd name="connsiteY8" fmla="*/ 2638804 h 3168193"/>
                      <a:gd name="connsiteX9" fmla="*/ 391580 w 2672767"/>
                      <a:gd name="connsiteY9" fmla="*/ 2869810 h 3168193"/>
                      <a:gd name="connsiteX10" fmla="*/ 247201 w 2672767"/>
                      <a:gd name="connsiteY10" fmla="*/ 2990126 h 3168193"/>
                      <a:gd name="connsiteX11" fmla="*/ 492645 w 2672767"/>
                      <a:gd name="connsiteY11" fmla="*/ 2961250 h 3168193"/>
                      <a:gd name="connsiteX12" fmla="*/ 978721 w 2672767"/>
                      <a:gd name="connsiteY12" fmla="*/ 2961250 h 3168193"/>
                      <a:gd name="connsiteX13" fmla="*/ 714026 w 2672767"/>
                      <a:gd name="connsiteY13" fmla="*/ 3105629 h 3168193"/>
                      <a:gd name="connsiteX14" fmla="*/ 670712 w 2672767"/>
                      <a:gd name="connsiteY14" fmla="*/ 3158568 h 3168193"/>
                      <a:gd name="connsiteX15" fmla="*/ 1262666 w 2672767"/>
                      <a:gd name="connsiteY15" fmla="*/ 3043065 h 3168193"/>
                      <a:gd name="connsiteX16" fmla="*/ 1594738 w 2672767"/>
                      <a:gd name="connsiteY16" fmla="*/ 3062315 h 3168193"/>
                      <a:gd name="connsiteX17" fmla="*/ 2023062 w 2672767"/>
                      <a:gd name="connsiteY17" fmla="*/ 3168193 h 3168193"/>
                      <a:gd name="connsiteX18" fmla="*/ 2066376 w 2672767"/>
                      <a:gd name="connsiteY18" fmla="*/ 3023814 h 3168193"/>
                      <a:gd name="connsiteX19" fmla="*/ 2220380 w 2672767"/>
                      <a:gd name="connsiteY19" fmla="*/ 3071941 h 3168193"/>
                      <a:gd name="connsiteX20" fmla="*/ 2672767 w 2672767"/>
                      <a:gd name="connsiteY20" fmla="*/ 2816871 h 3168193"/>
                      <a:gd name="connsiteX21" fmla="*/ 2528388 w 2672767"/>
                      <a:gd name="connsiteY21" fmla="*/ 2171978 h 3168193"/>
                      <a:gd name="connsiteX22" fmla="*/ 2287757 w 2672767"/>
                      <a:gd name="connsiteY22" fmla="*/ 1811031 h 3168193"/>
                      <a:gd name="connsiteX23" fmla="*/ 1950872 w 2672767"/>
                      <a:gd name="connsiteY23" fmla="*/ 1512648 h 3168193"/>
                      <a:gd name="connsiteX24" fmla="*/ 1912371 w 2672767"/>
                      <a:gd name="connsiteY24" fmla="*/ 1493397 h 3168193"/>
                      <a:gd name="connsiteX25" fmla="*/ 1575487 w 2672767"/>
                      <a:gd name="connsiteY25" fmla="*/ 1238328 h 3168193"/>
                      <a:gd name="connsiteX26" fmla="*/ 1368544 w 2672767"/>
                      <a:gd name="connsiteY26" fmla="*/ 949570 h 3168193"/>
                      <a:gd name="connsiteX27" fmla="*/ 1407044 w 2672767"/>
                      <a:gd name="connsiteY27" fmla="*/ 429805 h 3168193"/>
                      <a:gd name="connsiteX28" fmla="*/ 1176039 w 2672767"/>
                      <a:gd name="connsiteY28" fmla="*/ 121797 h 3168193"/>
                      <a:gd name="connsiteX29" fmla="*/ 973908 w 2672767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245106 w 2670672"/>
                      <a:gd name="connsiteY10" fmla="*/ 2990126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245106 w 2670672"/>
                      <a:gd name="connsiteY10" fmla="*/ 2990126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245106 w 2670672"/>
                      <a:gd name="connsiteY10" fmla="*/ 2990126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5363 w 2670672"/>
                      <a:gd name="connsiteY11" fmla="*/ 2999751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5363 w 2670672"/>
                      <a:gd name="connsiteY11" fmla="*/ 2999751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5363 w 2670672"/>
                      <a:gd name="connsiteY11" fmla="*/ 2999751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702613 w 2661354"/>
                      <a:gd name="connsiteY13" fmla="*/ 3105629 h 3168193"/>
                      <a:gd name="connsiteX14" fmla="*/ 659299 w 2661354"/>
                      <a:gd name="connsiteY14" fmla="*/ 3158568 h 3168193"/>
                      <a:gd name="connsiteX15" fmla="*/ 1251253 w 2661354"/>
                      <a:gd name="connsiteY15" fmla="*/ 3043065 h 3168193"/>
                      <a:gd name="connsiteX16" fmla="*/ 1583325 w 2661354"/>
                      <a:gd name="connsiteY16" fmla="*/ 3062315 h 3168193"/>
                      <a:gd name="connsiteX17" fmla="*/ 2011649 w 2661354"/>
                      <a:gd name="connsiteY17" fmla="*/ 3168193 h 3168193"/>
                      <a:gd name="connsiteX18" fmla="*/ 2054963 w 2661354"/>
                      <a:gd name="connsiteY18" fmla="*/ 3023814 h 3168193"/>
                      <a:gd name="connsiteX19" fmla="*/ 2208967 w 2661354"/>
                      <a:gd name="connsiteY19" fmla="*/ 3071941 h 3168193"/>
                      <a:gd name="connsiteX20" fmla="*/ 2661354 w 2661354"/>
                      <a:gd name="connsiteY20" fmla="*/ 2816871 h 3168193"/>
                      <a:gd name="connsiteX21" fmla="*/ 2516975 w 2661354"/>
                      <a:gd name="connsiteY21" fmla="*/ 2171978 h 3168193"/>
                      <a:gd name="connsiteX22" fmla="*/ 2276344 w 2661354"/>
                      <a:gd name="connsiteY22" fmla="*/ 1811031 h 3168193"/>
                      <a:gd name="connsiteX23" fmla="*/ 1939459 w 2661354"/>
                      <a:gd name="connsiteY23" fmla="*/ 1512648 h 3168193"/>
                      <a:gd name="connsiteX24" fmla="*/ 1900958 w 2661354"/>
                      <a:gd name="connsiteY24" fmla="*/ 1493397 h 3168193"/>
                      <a:gd name="connsiteX25" fmla="*/ 1564074 w 2661354"/>
                      <a:gd name="connsiteY25" fmla="*/ 1238328 h 3168193"/>
                      <a:gd name="connsiteX26" fmla="*/ 1357131 w 2661354"/>
                      <a:gd name="connsiteY26" fmla="*/ 949570 h 3168193"/>
                      <a:gd name="connsiteX27" fmla="*/ 1395631 w 2661354"/>
                      <a:gd name="connsiteY27" fmla="*/ 429805 h 3168193"/>
                      <a:gd name="connsiteX28" fmla="*/ 1164626 w 2661354"/>
                      <a:gd name="connsiteY28" fmla="*/ 121797 h 3168193"/>
                      <a:gd name="connsiteX29" fmla="*/ 962495 w 2661354"/>
                      <a:gd name="connsiteY29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702613 w 2661354"/>
                      <a:gd name="connsiteY13" fmla="*/ 3105629 h 3168193"/>
                      <a:gd name="connsiteX14" fmla="*/ 659299 w 2661354"/>
                      <a:gd name="connsiteY14" fmla="*/ 3158568 h 3168193"/>
                      <a:gd name="connsiteX15" fmla="*/ 1251253 w 2661354"/>
                      <a:gd name="connsiteY15" fmla="*/ 3043065 h 3168193"/>
                      <a:gd name="connsiteX16" fmla="*/ 1583325 w 2661354"/>
                      <a:gd name="connsiteY16" fmla="*/ 3062315 h 3168193"/>
                      <a:gd name="connsiteX17" fmla="*/ 2011649 w 2661354"/>
                      <a:gd name="connsiteY17" fmla="*/ 3168193 h 3168193"/>
                      <a:gd name="connsiteX18" fmla="*/ 2054963 w 2661354"/>
                      <a:gd name="connsiteY18" fmla="*/ 3023814 h 3168193"/>
                      <a:gd name="connsiteX19" fmla="*/ 2208967 w 2661354"/>
                      <a:gd name="connsiteY19" fmla="*/ 3071941 h 3168193"/>
                      <a:gd name="connsiteX20" fmla="*/ 2661354 w 2661354"/>
                      <a:gd name="connsiteY20" fmla="*/ 2816871 h 3168193"/>
                      <a:gd name="connsiteX21" fmla="*/ 2516975 w 2661354"/>
                      <a:gd name="connsiteY21" fmla="*/ 2171978 h 3168193"/>
                      <a:gd name="connsiteX22" fmla="*/ 2276344 w 2661354"/>
                      <a:gd name="connsiteY22" fmla="*/ 1811031 h 3168193"/>
                      <a:gd name="connsiteX23" fmla="*/ 1939459 w 2661354"/>
                      <a:gd name="connsiteY23" fmla="*/ 1512648 h 3168193"/>
                      <a:gd name="connsiteX24" fmla="*/ 1900958 w 2661354"/>
                      <a:gd name="connsiteY24" fmla="*/ 1493397 h 3168193"/>
                      <a:gd name="connsiteX25" fmla="*/ 1564074 w 2661354"/>
                      <a:gd name="connsiteY25" fmla="*/ 1238328 h 3168193"/>
                      <a:gd name="connsiteX26" fmla="*/ 1357131 w 2661354"/>
                      <a:gd name="connsiteY26" fmla="*/ 949570 h 3168193"/>
                      <a:gd name="connsiteX27" fmla="*/ 1395631 w 2661354"/>
                      <a:gd name="connsiteY27" fmla="*/ 429805 h 3168193"/>
                      <a:gd name="connsiteX28" fmla="*/ 1164626 w 2661354"/>
                      <a:gd name="connsiteY28" fmla="*/ 121797 h 3168193"/>
                      <a:gd name="connsiteX29" fmla="*/ 962495 w 2661354"/>
                      <a:gd name="connsiteY29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702613 w 2661354"/>
                      <a:gd name="connsiteY13" fmla="*/ 3105629 h 3168193"/>
                      <a:gd name="connsiteX14" fmla="*/ 659299 w 2661354"/>
                      <a:gd name="connsiteY14" fmla="*/ 3158568 h 3168193"/>
                      <a:gd name="connsiteX15" fmla="*/ 1251253 w 2661354"/>
                      <a:gd name="connsiteY15" fmla="*/ 3043065 h 3168193"/>
                      <a:gd name="connsiteX16" fmla="*/ 1583325 w 2661354"/>
                      <a:gd name="connsiteY16" fmla="*/ 3062315 h 3168193"/>
                      <a:gd name="connsiteX17" fmla="*/ 2011649 w 2661354"/>
                      <a:gd name="connsiteY17" fmla="*/ 3168193 h 3168193"/>
                      <a:gd name="connsiteX18" fmla="*/ 2054963 w 2661354"/>
                      <a:gd name="connsiteY18" fmla="*/ 3023814 h 3168193"/>
                      <a:gd name="connsiteX19" fmla="*/ 2208967 w 2661354"/>
                      <a:gd name="connsiteY19" fmla="*/ 3071941 h 3168193"/>
                      <a:gd name="connsiteX20" fmla="*/ 2661354 w 2661354"/>
                      <a:gd name="connsiteY20" fmla="*/ 2816871 h 3168193"/>
                      <a:gd name="connsiteX21" fmla="*/ 2516975 w 2661354"/>
                      <a:gd name="connsiteY21" fmla="*/ 2171978 h 3168193"/>
                      <a:gd name="connsiteX22" fmla="*/ 2276344 w 2661354"/>
                      <a:gd name="connsiteY22" fmla="*/ 1811031 h 3168193"/>
                      <a:gd name="connsiteX23" fmla="*/ 1939459 w 2661354"/>
                      <a:gd name="connsiteY23" fmla="*/ 1512648 h 3168193"/>
                      <a:gd name="connsiteX24" fmla="*/ 1900958 w 2661354"/>
                      <a:gd name="connsiteY24" fmla="*/ 1493397 h 3168193"/>
                      <a:gd name="connsiteX25" fmla="*/ 1564074 w 2661354"/>
                      <a:gd name="connsiteY25" fmla="*/ 1238328 h 3168193"/>
                      <a:gd name="connsiteX26" fmla="*/ 1357131 w 2661354"/>
                      <a:gd name="connsiteY26" fmla="*/ 949570 h 3168193"/>
                      <a:gd name="connsiteX27" fmla="*/ 1395631 w 2661354"/>
                      <a:gd name="connsiteY27" fmla="*/ 429805 h 3168193"/>
                      <a:gd name="connsiteX28" fmla="*/ 1164626 w 2661354"/>
                      <a:gd name="connsiteY28" fmla="*/ 121797 h 3168193"/>
                      <a:gd name="connsiteX29" fmla="*/ 962495 w 2661354"/>
                      <a:gd name="connsiteY29" fmla="*/ 6294 h 3168193"/>
                      <a:gd name="connsiteX0" fmla="*/ 962495 w 2661354"/>
                      <a:gd name="connsiteY0" fmla="*/ 6294 h 3171225"/>
                      <a:gd name="connsiteX1" fmla="*/ 1087624 w 2661354"/>
                      <a:gd name="connsiteY1" fmla="*/ 415368 h 3171225"/>
                      <a:gd name="connsiteX2" fmla="*/ 1029872 w 2661354"/>
                      <a:gd name="connsiteY2" fmla="*/ 795566 h 3171225"/>
                      <a:gd name="connsiteX3" fmla="*/ 668925 w 2661354"/>
                      <a:gd name="connsiteY3" fmla="*/ 877381 h 3171225"/>
                      <a:gd name="connsiteX4" fmla="*/ 399417 w 2661354"/>
                      <a:gd name="connsiteY4" fmla="*/ 1137262 h 3171225"/>
                      <a:gd name="connsiteX5" fmla="*/ 293539 w 2661354"/>
                      <a:gd name="connsiteY5" fmla="*/ 1661840 h 3171225"/>
                      <a:gd name="connsiteX6" fmla="*/ 327228 w 2661354"/>
                      <a:gd name="connsiteY6" fmla="*/ 2157541 h 3171225"/>
                      <a:gd name="connsiteX7" fmla="*/ 91409 w 2661354"/>
                      <a:gd name="connsiteY7" fmla="*/ 2340421 h 3171225"/>
                      <a:gd name="connsiteX8" fmla="*/ 14407 w 2661354"/>
                      <a:gd name="connsiteY8" fmla="*/ 2677305 h 3171225"/>
                      <a:gd name="connsiteX9" fmla="*/ 360916 w 2661354"/>
                      <a:gd name="connsiteY9" fmla="*/ 2879436 h 3171225"/>
                      <a:gd name="connsiteX10" fmla="*/ 158785 w 2661354"/>
                      <a:gd name="connsiteY10" fmla="*/ 3028628 h 3171225"/>
                      <a:gd name="connsiteX11" fmla="*/ 486045 w 2661354"/>
                      <a:gd name="connsiteY11" fmla="*/ 2999751 h 3171225"/>
                      <a:gd name="connsiteX12" fmla="*/ 967308 w 2661354"/>
                      <a:gd name="connsiteY12" fmla="*/ 2961250 h 3171225"/>
                      <a:gd name="connsiteX13" fmla="*/ 702613 w 2661354"/>
                      <a:gd name="connsiteY13" fmla="*/ 3105629 h 3171225"/>
                      <a:gd name="connsiteX14" fmla="*/ 659299 w 2661354"/>
                      <a:gd name="connsiteY14" fmla="*/ 3158568 h 3171225"/>
                      <a:gd name="connsiteX15" fmla="*/ 1251253 w 2661354"/>
                      <a:gd name="connsiteY15" fmla="*/ 3043065 h 3171225"/>
                      <a:gd name="connsiteX16" fmla="*/ 1583325 w 2661354"/>
                      <a:gd name="connsiteY16" fmla="*/ 3062315 h 3171225"/>
                      <a:gd name="connsiteX17" fmla="*/ 2011649 w 2661354"/>
                      <a:gd name="connsiteY17" fmla="*/ 3168193 h 3171225"/>
                      <a:gd name="connsiteX18" fmla="*/ 2054963 w 2661354"/>
                      <a:gd name="connsiteY18" fmla="*/ 3023814 h 3171225"/>
                      <a:gd name="connsiteX19" fmla="*/ 2208967 w 2661354"/>
                      <a:gd name="connsiteY19" fmla="*/ 3071941 h 3171225"/>
                      <a:gd name="connsiteX20" fmla="*/ 2661354 w 2661354"/>
                      <a:gd name="connsiteY20" fmla="*/ 2816871 h 3171225"/>
                      <a:gd name="connsiteX21" fmla="*/ 2516975 w 2661354"/>
                      <a:gd name="connsiteY21" fmla="*/ 2171978 h 3171225"/>
                      <a:gd name="connsiteX22" fmla="*/ 2276344 w 2661354"/>
                      <a:gd name="connsiteY22" fmla="*/ 1811031 h 3171225"/>
                      <a:gd name="connsiteX23" fmla="*/ 1939459 w 2661354"/>
                      <a:gd name="connsiteY23" fmla="*/ 1512648 h 3171225"/>
                      <a:gd name="connsiteX24" fmla="*/ 1900958 w 2661354"/>
                      <a:gd name="connsiteY24" fmla="*/ 1493397 h 3171225"/>
                      <a:gd name="connsiteX25" fmla="*/ 1564074 w 2661354"/>
                      <a:gd name="connsiteY25" fmla="*/ 1238328 h 3171225"/>
                      <a:gd name="connsiteX26" fmla="*/ 1357131 w 2661354"/>
                      <a:gd name="connsiteY26" fmla="*/ 949570 h 3171225"/>
                      <a:gd name="connsiteX27" fmla="*/ 1395631 w 2661354"/>
                      <a:gd name="connsiteY27" fmla="*/ 429805 h 3171225"/>
                      <a:gd name="connsiteX28" fmla="*/ 1164626 w 2661354"/>
                      <a:gd name="connsiteY28" fmla="*/ 121797 h 3171225"/>
                      <a:gd name="connsiteX29" fmla="*/ 962495 w 2661354"/>
                      <a:gd name="connsiteY29" fmla="*/ 6294 h 3171225"/>
                      <a:gd name="connsiteX0" fmla="*/ 962495 w 2661354"/>
                      <a:gd name="connsiteY0" fmla="*/ 6294 h 3172751"/>
                      <a:gd name="connsiteX1" fmla="*/ 1087624 w 2661354"/>
                      <a:gd name="connsiteY1" fmla="*/ 415368 h 3172751"/>
                      <a:gd name="connsiteX2" fmla="*/ 1029872 w 2661354"/>
                      <a:gd name="connsiteY2" fmla="*/ 795566 h 3172751"/>
                      <a:gd name="connsiteX3" fmla="*/ 668925 w 2661354"/>
                      <a:gd name="connsiteY3" fmla="*/ 877381 h 3172751"/>
                      <a:gd name="connsiteX4" fmla="*/ 399417 w 2661354"/>
                      <a:gd name="connsiteY4" fmla="*/ 1137262 h 3172751"/>
                      <a:gd name="connsiteX5" fmla="*/ 293539 w 2661354"/>
                      <a:gd name="connsiteY5" fmla="*/ 1661840 h 3172751"/>
                      <a:gd name="connsiteX6" fmla="*/ 327228 w 2661354"/>
                      <a:gd name="connsiteY6" fmla="*/ 2157541 h 3172751"/>
                      <a:gd name="connsiteX7" fmla="*/ 91409 w 2661354"/>
                      <a:gd name="connsiteY7" fmla="*/ 2340421 h 3172751"/>
                      <a:gd name="connsiteX8" fmla="*/ 14407 w 2661354"/>
                      <a:gd name="connsiteY8" fmla="*/ 2677305 h 3172751"/>
                      <a:gd name="connsiteX9" fmla="*/ 360916 w 2661354"/>
                      <a:gd name="connsiteY9" fmla="*/ 2879436 h 3172751"/>
                      <a:gd name="connsiteX10" fmla="*/ 158785 w 2661354"/>
                      <a:gd name="connsiteY10" fmla="*/ 3028628 h 3172751"/>
                      <a:gd name="connsiteX11" fmla="*/ 486045 w 2661354"/>
                      <a:gd name="connsiteY11" fmla="*/ 2999751 h 3172751"/>
                      <a:gd name="connsiteX12" fmla="*/ 967308 w 2661354"/>
                      <a:gd name="connsiteY12" fmla="*/ 2961250 h 3172751"/>
                      <a:gd name="connsiteX13" fmla="*/ 702613 w 2661354"/>
                      <a:gd name="connsiteY13" fmla="*/ 3105629 h 3172751"/>
                      <a:gd name="connsiteX14" fmla="*/ 659299 w 2661354"/>
                      <a:gd name="connsiteY14" fmla="*/ 3158568 h 3172751"/>
                      <a:gd name="connsiteX15" fmla="*/ 1251253 w 2661354"/>
                      <a:gd name="connsiteY15" fmla="*/ 3043065 h 3172751"/>
                      <a:gd name="connsiteX16" fmla="*/ 1583325 w 2661354"/>
                      <a:gd name="connsiteY16" fmla="*/ 3062315 h 3172751"/>
                      <a:gd name="connsiteX17" fmla="*/ 2011649 w 2661354"/>
                      <a:gd name="connsiteY17" fmla="*/ 3168193 h 3172751"/>
                      <a:gd name="connsiteX18" fmla="*/ 2054963 w 2661354"/>
                      <a:gd name="connsiteY18" fmla="*/ 3023814 h 3172751"/>
                      <a:gd name="connsiteX19" fmla="*/ 2208967 w 2661354"/>
                      <a:gd name="connsiteY19" fmla="*/ 3071941 h 3172751"/>
                      <a:gd name="connsiteX20" fmla="*/ 2661354 w 2661354"/>
                      <a:gd name="connsiteY20" fmla="*/ 2816871 h 3172751"/>
                      <a:gd name="connsiteX21" fmla="*/ 2516975 w 2661354"/>
                      <a:gd name="connsiteY21" fmla="*/ 2171978 h 3172751"/>
                      <a:gd name="connsiteX22" fmla="*/ 2276344 w 2661354"/>
                      <a:gd name="connsiteY22" fmla="*/ 1811031 h 3172751"/>
                      <a:gd name="connsiteX23" fmla="*/ 1939459 w 2661354"/>
                      <a:gd name="connsiteY23" fmla="*/ 1512648 h 3172751"/>
                      <a:gd name="connsiteX24" fmla="*/ 1900958 w 2661354"/>
                      <a:gd name="connsiteY24" fmla="*/ 1493397 h 3172751"/>
                      <a:gd name="connsiteX25" fmla="*/ 1564074 w 2661354"/>
                      <a:gd name="connsiteY25" fmla="*/ 1238328 h 3172751"/>
                      <a:gd name="connsiteX26" fmla="*/ 1357131 w 2661354"/>
                      <a:gd name="connsiteY26" fmla="*/ 949570 h 3172751"/>
                      <a:gd name="connsiteX27" fmla="*/ 1395631 w 2661354"/>
                      <a:gd name="connsiteY27" fmla="*/ 429805 h 3172751"/>
                      <a:gd name="connsiteX28" fmla="*/ 1164626 w 2661354"/>
                      <a:gd name="connsiteY28" fmla="*/ 121797 h 3172751"/>
                      <a:gd name="connsiteX29" fmla="*/ 962495 w 2661354"/>
                      <a:gd name="connsiteY29" fmla="*/ 6294 h 3172751"/>
                      <a:gd name="connsiteX0" fmla="*/ 962495 w 2661354"/>
                      <a:gd name="connsiteY0" fmla="*/ 6294 h 3208745"/>
                      <a:gd name="connsiteX1" fmla="*/ 1087624 w 2661354"/>
                      <a:gd name="connsiteY1" fmla="*/ 415368 h 3208745"/>
                      <a:gd name="connsiteX2" fmla="*/ 1029872 w 2661354"/>
                      <a:gd name="connsiteY2" fmla="*/ 795566 h 3208745"/>
                      <a:gd name="connsiteX3" fmla="*/ 668925 w 2661354"/>
                      <a:gd name="connsiteY3" fmla="*/ 877381 h 3208745"/>
                      <a:gd name="connsiteX4" fmla="*/ 399417 w 2661354"/>
                      <a:gd name="connsiteY4" fmla="*/ 1137262 h 3208745"/>
                      <a:gd name="connsiteX5" fmla="*/ 293539 w 2661354"/>
                      <a:gd name="connsiteY5" fmla="*/ 1661840 h 3208745"/>
                      <a:gd name="connsiteX6" fmla="*/ 327228 w 2661354"/>
                      <a:gd name="connsiteY6" fmla="*/ 2157541 h 3208745"/>
                      <a:gd name="connsiteX7" fmla="*/ 91409 w 2661354"/>
                      <a:gd name="connsiteY7" fmla="*/ 2340421 h 3208745"/>
                      <a:gd name="connsiteX8" fmla="*/ 14407 w 2661354"/>
                      <a:gd name="connsiteY8" fmla="*/ 2677305 h 3208745"/>
                      <a:gd name="connsiteX9" fmla="*/ 360916 w 2661354"/>
                      <a:gd name="connsiteY9" fmla="*/ 2879436 h 3208745"/>
                      <a:gd name="connsiteX10" fmla="*/ 158785 w 2661354"/>
                      <a:gd name="connsiteY10" fmla="*/ 3028628 h 3208745"/>
                      <a:gd name="connsiteX11" fmla="*/ 486045 w 2661354"/>
                      <a:gd name="connsiteY11" fmla="*/ 2999751 h 3208745"/>
                      <a:gd name="connsiteX12" fmla="*/ 967308 w 2661354"/>
                      <a:gd name="connsiteY12" fmla="*/ 2961250 h 3208745"/>
                      <a:gd name="connsiteX13" fmla="*/ 702613 w 2661354"/>
                      <a:gd name="connsiteY13" fmla="*/ 3105629 h 3208745"/>
                      <a:gd name="connsiteX14" fmla="*/ 635236 w 2661354"/>
                      <a:gd name="connsiteY14" fmla="*/ 3197069 h 3208745"/>
                      <a:gd name="connsiteX15" fmla="*/ 1251253 w 2661354"/>
                      <a:gd name="connsiteY15" fmla="*/ 3043065 h 3208745"/>
                      <a:gd name="connsiteX16" fmla="*/ 1583325 w 2661354"/>
                      <a:gd name="connsiteY16" fmla="*/ 3062315 h 3208745"/>
                      <a:gd name="connsiteX17" fmla="*/ 2011649 w 2661354"/>
                      <a:gd name="connsiteY17" fmla="*/ 3168193 h 3208745"/>
                      <a:gd name="connsiteX18" fmla="*/ 2054963 w 2661354"/>
                      <a:gd name="connsiteY18" fmla="*/ 3023814 h 3208745"/>
                      <a:gd name="connsiteX19" fmla="*/ 2208967 w 2661354"/>
                      <a:gd name="connsiteY19" fmla="*/ 3071941 h 3208745"/>
                      <a:gd name="connsiteX20" fmla="*/ 2661354 w 2661354"/>
                      <a:gd name="connsiteY20" fmla="*/ 2816871 h 3208745"/>
                      <a:gd name="connsiteX21" fmla="*/ 2516975 w 2661354"/>
                      <a:gd name="connsiteY21" fmla="*/ 2171978 h 3208745"/>
                      <a:gd name="connsiteX22" fmla="*/ 2276344 w 2661354"/>
                      <a:gd name="connsiteY22" fmla="*/ 1811031 h 3208745"/>
                      <a:gd name="connsiteX23" fmla="*/ 1939459 w 2661354"/>
                      <a:gd name="connsiteY23" fmla="*/ 1512648 h 3208745"/>
                      <a:gd name="connsiteX24" fmla="*/ 1900958 w 2661354"/>
                      <a:gd name="connsiteY24" fmla="*/ 1493397 h 3208745"/>
                      <a:gd name="connsiteX25" fmla="*/ 1564074 w 2661354"/>
                      <a:gd name="connsiteY25" fmla="*/ 1238328 h 3208745"/>
                      <a:gd name="connsiteX26" fmla="*/ 1357131 w 2661354"/>
                      <a:gd name="connsiteY26" fmla="*/ 949570 h 3208745"/>
                      <a:gd name="connsiteX27" fmla="*/ 1395631 w 2661354"/>
                      <a:gd name="connsiteY27" fmla="*/ 429805 h 3208745"/>
                      <a:gd name="connsiteX28" fmla="*/ 1164626 w 2661354"/>
                      <a:gd name="connsiteY28" fmla="*/ 121797 h 3208745"/>
                      <a:gd name="connsiteX29" fmla="*/ 962495 w 2661354"/>
                      <a:gd name="connsiteY29" fmla="*/ 6294 h 3208745"/>
                      <a:gd name="connsiteX0" fmla="*/ 962495 w 2661354"/>
                      <a:gd name="connsiteY0" fmla="*/ 6294 h 3218443"/>
                      <a:gd name="connsiteX1" fmla="*/ 1087624 w 2661354"/>
                      <a:gd name="connsiteY1" fmla="*/ 415368 h 3218443"/>
                      <a:gd name="connsiteX2" fmla="*/ 1029872 w 2661354"/>
                      <a:gd name="connsiteY2" fmla="*/ 795566 h 3218443"/>
                      <a:gd name="connsiteX3" fmla="*/ 668925 w 2661354"/>
                      <a:gd name="connsiteY3" fmla="*/ 877381 h 3218443"/>
                      <a:gd name="connsiteX4" fmla="*/ 399417 w 2661354"/>
                      <a:gd name="connsiteY4" fmla="*/ 1137262 h 3218443"/>
                      <a:gd name="connsiteX5" fmla="*/ 293539 w 2661354"/>
                      <a:gd name="connsiteY5" fmla="*/ 1661840 h 3218443"/>
                      <a:gd name="connsiteX6" fmla="*/ 327228 w 2661354"/>
                      <a:gd name="connsiteY6" fmla="*/ 2157541 h 3218443"/>
                      <a:gd name="connsiteX7" fmla="*/ 91409 w 2661354"/>
                      <a:gd name="connsiteY7" fmla="*/ 2340421 h 3218443"/>
                      <a:gd name="connsiteX8" fmla="*/ 14407 w 2661354"/>
                      <a:gd name="connsiteY8" fmla="*/ 2677305 h 3218443"/>
                      <a:gd name="connsiteX9" fmla="*/ 360916 w 2661354"/>
                      <a:gd name="connsiteY9" fmla="*/ 2879436 h 3218443"/>
                      <a:gd name="connsiteX10" fmla="*/ 158785 w 2661354"/>
                      <a:gd name="connsiteY10" fmla="*/ 3028628 h 3218443"/>
                      <a:gd name="connsiteX11" fmla="*/ 486045 w 2661354"/>
                      <a:gd name="connsiteY11" fmla="*/ 2999751 h 3218443"/>
                      <a:gd name="connsiteX12" fmla="*/ 967308 w 2661354"/>
                      <a:gd name="connsiteY12" fmla="*/ 2961250 h 3218443"/>
                      <a:gd name="connsiteX13" fmla="*/ 702613 w 2661354"/>
                      <a:gd name="connsiteY13" fmla="*/ 3105629 h 3218443"/>
                      <a:gd name="connsiteX14" fmla="*/ 635236 w 2661354"/>
                      <a:gd name="connsiteY14" fmla="*/ 3197069 h 3218443"/>
                      <a:gd name="connsiteX15" fmla="*/ 1251253 w 2661354"/>
                      <a:gd name="connsiteY15" fmla="*/ 3043065 h 3218443"/>
                      <a:gd name="connsiteX16" fmla="*/ 1583325 w 2661354"/>
                      <a:gd name="connsiteY16" fmla="*/ 3062315 h 3218443"/>
                      <a:gd name="connsiteX17" fmla="*/ 2011649 w 2661354"/>
                      <a:gd name="connsiteY17" fmla="*/ 3168193 h 3218443"/>
                      <a:gd name="connsiteX18" fmla="*/ 2054963 w 2661354"/>
                      <a:gd name="connsiteY18" fmla="*/ 3023814 h 3218443"/>
                      <a:gd name="connsiteX19" fmla="*/ 2208967 w 2661354"/>
                      <a:gd name="connsiteY19" fmla="*/ 3071941 h 3218443"/>
                      <a:gd name="connsiteX20" fmla="*/ 2661354 w 2661354"/>
                      <a:gd name="connsiteY20" fmla="*/ 2816871 h 3218443"/>
                      <a:gd name="connsiteX21" fmla="*/ 2516975 w 2661354"/>
                      <a:gd name="connsiteY21" fmla="*/ 2171978 h 3218443"/>
                      <a:gd name="connsiteX22" fmla="*/ 2276344 w 2661354"/>
                      <a:gd name="connsiteY22" fmla="*/ 1811031 h 3218443"/>
                      <a:gd name="connsiteX23" fmla="*/ 1939459 w 2661354"/>
                      <a:gd name="connsiteY23" fmla="*/ 1512648 h 3218443"/>
                      <a:gd name="connsiteX24" fmla="*/ 1900958 w 2661354"/>
                      <a:gd name="connsiteY24" fmla="*/ 1493397 h 3218443"/>
                      <a:gd name="connsiteX25" fmla="*/ 1564074 w 2661354"/>
                      <a:gd name="connsiteY25" fmla="*/ 1238328 h 3218443"/>
                      <a:gd name="connsiteX26" fmla="*/ 1357131 w 2661354"/>
                      <a:gd name="connsiteY26" fmla="*/ 949570 h 3218443"/>
                      <a:gd name="connsiteX27" fmla="*/ 1395631 w 2661354"/>
                      <a:gd name="connsiteY27" fmla="*/ 429805 h 3218443"/>
                      <a:gd name="connsiteX28" fmla="*/ 1164626 w 2661354"/>
                      <a:gd name="connsiteY28" fmla="*/ 121797 h 3218443"/>
                      <a:gd name="connsiteX29" fmla="*/ 962495 w 2661354"/>
                      <a:gd name="connsiteY29" fmla="*/ 6294 h 3218443"/>
                      <a:gd name="connsiteX0" fmla="*/ 962495 w 2661354"/>
                      <a:gd name="connsiteY0" fmla="*/ 6294 h 3218443"/>
                      <a:gd name="connsiteX1" fmla="*/ 1087624 w 2661354"/>
                      <a:gd name="connsiteY1" fmla="*/ 415368 h 3218443"/>
                      <a:gd name="connsiteX2" fmla="*/ 1029872 w 2661354"/>
                      <a:gd name="connsiteY2" fmla="*/ 795566 h 3218443"/>
                      <a:gd name="connsiteX3" fmla="*/ 668925 w 2661354"/>
                      <a:gd name="connsiteY3" fmla="*/ 877381 h 3218443"/>
                      <a:gd name="connsiteX4" fmla="*/ 399417 w 2661354"/>
                      <a:gd name="connsiteY4" fmla="*/ 1137262 h 3218443"/>
                      <a:gd name="connsiteX5" fmla="*/ 293539 w 2661354"/>
                      <a:gd name="connsiteY5" fmla="*/ 1661840 h 3218443"/>
                      <a:gd name="connsiteX6" fmla="*/ 327228 w 2661354"/>
                      <a:gd name="connsiteY6" fmla="*/ 2157541 h 3218443"/>
                      <a:gd name="connsiteX7" fmla="*/ 91409 w 2661354"/>
                      <a:gd name="connsiteY7" fmla="*/ 2340421 h 3218443"/>
                      <a:gd name="connsiteX8" fmla="*/ 14407 w 2661354"/>
                      <a:gd name="connsiteY8" fmla="*/ 2677305 h 3218443"/>
                      <a:gd name="connsiteX9" fmla="*/ 360916 w 2661354"/>
                      <a:gd name="connsiteY9" fmla="*/ 2879436 h 3218443"/>
                      <a:gd name="connsiteX10" fmla="*/ 158785 w 2661354"/>
                      <a:gd name="connsiteY10" fmla="*/ 3028628 h 3218443"/>
                      <a:gd name="connsiteX11" fmla="*/ 486045 w 2661354"/>
                      <a:gd name="connsiteY11" fmla="*/ 2999751 h 3218443"/>
                      <a:gd name="connsiteX12" fmla="*/ 967308 w 2661354"/>
                      <a:gd name="connsiteY12" fmla="*/ 2961250 h 3218443"/>
                      <a:gd name="connsiteX13" fmla="*/ 635236 w 2661354"/>
                      <a:gd name="connsiteY13" fmla="*/ 3197069 h 3218443"/>
                      <a:gd name="connsiteX14" fmla="*/ 1251253 w 2661354"/>
                      <a:gd name="connsiteY14" fmla="*/ 3043065 h 3218443"/>
                      <a:gd name="connsiteX15" fmla="*/ 1583325 w 2661354"/>
                      <a:gd name="connsiteY15" fmla="*/ 3062315 h 3218443"/>
                      <a:gd name="connsiteX16" fmla="*/ 2011649 w 2661354"/>
                      <a:gd name="connsiteY16" fmla="*/ 3168193 h 3218443"/>
                      <a:gd name="connsiteX17" fmla="*/ 2054963 w 2661354"/>
                      <a:gd name="connsiteY17" fmla="*/ 3023814 h 3218443"/>
                      <a:gd name="connsiteX18" fmla="*/ 2208967 w 2661354"/>
                      <a:gd name="connsiteY18" fmla="*/ 3071941 h 3218443"/>
                      <a:gd name="connsiteX19" fmla="*/ 2661354 w 2661354"/>
                      <a:gd name="connsiteY19" fmla="*/ 2816871 h 3218443"/>
                      <a:gd name="connsiteX20" fmla="*/ 2516975 w 2661354"/>
                      <a:gd name="connsiteY20" fmla="*/ 2171978 h 3218443"/>
                      <a:gd name="connsiteX21" fmla="*/ 2276344 w 2661354"/>
                      <a:gd name="connsiteY21" fmla="*/ 1811031 h 3218443"/>
                      <a:gd name="connsiteX22" fmla="*/ 1939459 w 2661354"/>
                      <a:gd name="connsiteY22" fmla="*/ 1512648 h 3218443"/>
                      <a:gd name="connsiteX23" fmla="*/ 1900958 w 2661354"/>
                      <a:gd name="connsiteY23" fmla="*/ 1493397 h 3218443"/>
                      <a:gd name="connsiteX24" fmla="*/ 1564074 w 2661354"/>
                      <a:gd name="connsiteY24" fmla="*/ 1238328 h 3218443"/>
                      <a:gd name="connsiteX25" fmla="*/ 1357131 w 2661354"/>
                      <a:gd name="connsiteY25" fmla="*/ 949570 h 3218443"/>
                      <a:gd name="connsiteX26" fmla="*/ 1395631 w 2661354"/>
                      <a:gd name="connsiteY26" fmla="*/ 429805 h 3218443"/>
                      <a:gd name="connsiteX27" fmla="*/ 1164626 w 2661354"/>
                      <a:gd name="connsiteY27" fmla="*/ 121797 h 3218443"/>
                      <a:gd name="connsiteX28" fmla="*/ 962495 w 2661354"/>
                      <a:gd name="connsiteY28" fmla="*/ 6294 h 3218443"/>
                      <a:gd name="connsiteX0" fmla="*/ 962495 w 2661354"/>
                      <a:gd name="connsiteY0" fmla="*/ 6294 h 3226981"/>
                      <a:gd name="connsiteX1" fmla="*/ 1087624 w 2661354"/>
                      <a:gd name="connsiteY1" fmla="*/ 415368 h 3226981"/>
                      <a:gd name="connsiteX2" fmla="*/ 1029872 w 2661354"/>
                      <a:gd name="connsiteY2" fmla="*/ 795566 h 3226981"/>
                      <a:gd name="connsiteX3" fmla="*/ 668925 w 2661354"/>
                      <a:gd name="connsiteY3" fmla="*/ 877381 h 3226981"/>
                      <a:gd name="connsiteX4" fmla="*/ 399417 w 2661354"/>
                      <a:gd name="connsiteY4" fmla="*/ 1137262 h 3226981"/>
                      <a:gd name="connsiteX5" fmla="*/ 293539 w 2661354"/>
                      <a:gd name="connsiteY5" fmla="*/ 1661840 h 3226981"/>
                      <a:gd name="connsiteX6" fmla="*/ 327228 w 2661354"/>
                      <a:gd name="connsiteY6" fmla="*/ 2157541 h 3226981"/>
                      <a:gd name="connsiteX7" fmla="*/ 91409 w 2661354"/>
                      <a:gd name="connsiteY7" fmla="*/ 2340421 h 3226981"/>
                      <a:gd name="connsiteX8" fmla="*/ 14407 w 2661354"/>
                      <a:gd name="connsiteY8" fmla="*/ 2677305 h 3226981"/>
                      <a:gd name="connsiteX9" fmla="*/ 360916 w 2661354"/>
                      <a:gd name="connsiteY9" fmla="*/ 2879436 h 3226981"/>
                      <a:gd name="connsiteX10" fmla="*/ 158785 w 2661354"/>
                      <a:gd name="connsiteY10" fmla="*/ 3028628 h 3226981"/>
                      <a:gd name="connsiteX11" fmla="*/ 486045 w 2661354"/>
                      <a:gd name="connsiteY11" fmla="*/ 2999751 h 3226981"/>
                      <a:gd name="connsiteX12" fmla="*/ 967308 w 2661354"/>
                      <a:gd name="connsiteY12" fmla="*/ 2961250 h 3226981"/>
                      <a:gd name="connsiteX13" fmla="*/ 635236 w 2661354"/>
                      <a:gd name="connsiteY13" fmla="*/ 3197069 h 3226981"/>
                      <a:gd name="connsiteX14" fmla="*/ 1251253 w 2661354"/>
                      <a:gd name="connsiteY14" fmla="*/ 3043065 h 3226981"/>
                      <a:gd name="connsiteX15" fmla="*/ 1583325 w 2661354"/>
                      <a:gd name="connsiteY15" fmla="*/ 3062315 h 3226981"/>
                      <a:gd name="connsiteX16" fmla="*/ 2011649 w 2661354"/>
                      <a:gd name="connsiteY16" fmla="*/ 3168193 h 3226981"/>
                      <a:gd name="connsiteX17" fmla="*/ 2054963 w 2661354"/>
                      <a:gd name="connsiteY17" fmla="*/ 3023814 h 3226981"/>
                      <a:gd name="connsiteX18" fmla="*/ 2208967 w 2661354"/>
                      <a:gd name="connsiteY18" fmla="*/ 3071941 h 3226981"/>
                      <a:gd name="connsiteX19" fmla="*/ 2661354 w 2661354"/>
                      <a:gd name="connsiteY19" fmla="*/ 2816871 h 3226981"/>
                      <a:gd name="connsiteX20" fmla="*/ 2516975 w 2661354"/>
                      <a:gd name="connsiteY20" fmla="*/ 2171978 h 3226981"/>
                      <a:gd name="connsiteX21" fmla="*/ 2276344 w 2661354"/>
                      <a:gd name="connsiteY21" fmla="*/ 1811031 h 3226981"/>
                      <a:gd name="connsiteX22" fmla="*/ 1939459 w 2661354"/>
                      <a:gd name="connsiteY22" fmla="*/ 1512648 h 3226981"/>
                      <a:gd name="connsiteX23" fmla="*/ 1900958 w 2661354"/>
                      <a:gd name="connsiteY23" fmla="*/ 1493397 h 3226981"/>
                      <a:gd name="connsiteX24" fmla="*/ 1564074 w 2661354"/>
                      <a:gd name="connsiteY24" fmla="*/ 1238328 h 3226981"/>
                      <a:gd name="connsiteX25" fmla="*/ 1357131 w 2661354"/>
                      <a:gd name="connsiteY25" fmla="*/ 949570 h 3226981"/>
                      <a:gd name="connsiteX26" fmla="*/ 1395631 w 2661354"/>
                      <a:gd name="connsiteY26" fmla="*/ 429805 h 3226981"/>
                      <a:gd name="connsiteX27" fmla="*/ 1164626 w 2661354"/>
                      <a:gd name="connsiteY27" fmla="*/ 121797 h 3226981"/>
                      <a:gd name="connsiteX28" fmla="*/ 962495 w 2661354"/>
                      <a:gd name="connsiteY28" fmla="*/ 6294 h 3226981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615985 w 2661354"/>
                      <a:gd name="connsiteY13" fmla="*/ 3129692 h 3168193"/>
                      <a:gd name="connsiteX14" fmla="*/ 1251253 w 2661354"/>
                      <a:gd name="connsiteY14" fmla="*/ 3043065 h 3168193"/>
                      <a:gd name="connsiteX15" fmla="*/ 1583325 w 2661354"/>
                      <a:gd name="connsiteY15" fmla="*/ 3062315 h 3168193"/>
                      <a:gd name="connsiteX16" fmla="*/ 2011649 w 2661354"/>
                      <a:gd name="connsiteY16" fmla="*/ 3168193 h 3168193"/>
                      <a:gd name="connsiteX17" fmla="*/ 2054963 w 2661354"/>
                      <a:gd name="connsiteY17" fmla="*/ 3023814 h 3168193"/>
                      <a:gd name="connsiteX18" fmla="*/ 2208967 w 2661354"/>
                      <a:gd name="connsiteY18" fmla="*/ 3071941 h 3168193"/>
                      <a:gd name="connsiteX19" fmla="*/ 2661354 w 2661354"/>
                      <a:gd name="connsiteY19" fmla="*/ 2816871 h 3168193"/>
                      <a:gd name="connsiteX20" fmla="*/ 2516975 w 2661354"/>
                      <a:gd name="connsiteY20" fmla="*/ 2171978 h 3168193"/>
                      <a:gd name="connsiteX21" fmla="*/ 2276344 w 2661354"/>
                      <a:gd name="connsiteY21" fmla="*/ 1811031 h 3168193"/>
                      <a:gd name="connsiteX22" fmla="*/ 1939459 w 2661354"/>
                      <a:gd name="connsiteY22" fmla="*/ 1512648 h 3168193"/>
                      <a:gd name="connsiteX23" fmla="*/ 1900958 w 2661354"/>
                      <a:gd name="connsiteY23" fmla="*/ 1493397 h 3168193"/>
                      <a:gd name="connsiteX24" fmla="*/ 1564074 w 2661354"/>
                      <a:gd name="connsiteY24" fmla="*/ 1238328 h 3168193"/>
                      <a:gd name="connsiteX25" fmla="*/ 1357131 w 2661354"/>
                      <a:gd name="connsiteY25" fmla="*/ 949570 h 3168193"/>
                      <a:gd name="connsiteX26" fmla="*/ 1395631 w 2661354"/>
                      <a:gd name="connsiteY26" fmla="*/ 429805 h 3168193"/>
                      <a:gd name="connsiteX27" fmla="*/ 1164626 w 2661354"/>
                      <a:gd name="connsiteY27" fmla="*/ 121797 h 3168193"/>
                      <a:gd name="connsiteX28" fmla="*/ 962495 w 2661354"/>
                      <a:gd name="connsiteY28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615985 w 2661354"/>
                      <a:gd name="connsiteY13" fmla="*/ 3129692 h 3168193"/>
                      <a:gd name="connsiteX14" fmla="*/ 1246440 w 2661354"/>
                      <a:gd name="connsiteY14" fmla="*/ 3105629 h 3168193"/>
                      <a:gd name="connsiteX15" fmla="*/ 1583325 w 2661354"/>
                      <a:gd name="connsiteY15" fmla="*/ 3062315 h 3168193"/>
                      <a:gd name="connsiteX16" fmla="*/ 2011649 w 2661354"/>
                      <a:gd name="connsiteY16" fmla="*/ 3168193 h 3168193"/>
                      <a:gd name="connsiteX17" fmla="*/ 2054963 w 2661354"/>
                      <a:gd name="connsiteY17" fmla="*/ 3023814 h 3168193"/>
                      <a:gd name="connsiteX18" fmla="*/ 2208967 w 2661354"/>
                      <a:gd name="connsiteY18" fmla="*/ 3071941 h 3168193"/>
                      <a:gd name="connsiteX19" fmla="*/ 2661354 w 2661354"/>
                      <a:gd name="connsiteY19" fmla="*/ 2816871 h 3168193"/>
                      <a:gd name="connsiteX20" fmla="*/ 2516975 w 2661354"/>
                      <a:gd name="connsiteY20" fmla="*/ 2171978 h 3168193"/>
                      <a:gd name="connsiteX21" fmla="*/ 2276344 w 2661354"/>
                      <a:gd name="connsiteY21" fmla="*/ 1811031 h 3168193"/>
                      <a:gd name="connsiteX22" fmla="*/ 1939459 w 2661354"/>
                      <a:gd name="connsiteY22" fmla="*/ 1512648 h 3168193"/>
                      <a:gd name="connsiteX23" fmla="*/ 1900958 w 2661354"/>
                      <a:gd name="connsiteY23" fmla="*/ 1493397 h 3168193"/>
                      <a:gd name="connsiteX24" fmla="*/ 1564074 w 2661354"/>
                      <a:gd name="connsiteY24" fmla="*/ 1238328 h 3168193"/>
                      <a:gd name="connsiteX25" fmla="*/ 1357131 w 2661354"/>
                      <a:gd name="connsiteY25" fmla="*/ 949570 h 3168193"/>
                      <a:gd name="connsiteX26" fmla="*/ 1395631 w 2661354"/>
                      <a:gd name="connsiteY26" fmla="*/ 429805 h 3168193"/>
                      <a:gd name="connsiteX27" fmla="*/ 1164626 w 2661354"/>
                      <a:gd name="connsiteY27" fmla="*/ 121797 h 3168193"/>
                      <a:gd name="connsiteX28" fmla="*/ 962495 w 2661354"/>
                      <a:gd name="connsiteY28" fmla="*/ 6294 h 3168193"/>
                      <a:gd name="connsiteX0" fmla="*/ 962495 w 2661354"/>
                      <a:gd name="connsiteY0" fmla="*/ 6294 h 3168428"/>
                      <a:gd name="connsiteX1" fmla="*/ 1087624 w 2661354"/>
                      <a:gd name="connsiteY1" fmla="*/ 415368 h 3168428"/>
                      <a:gd name="connsiteX2" fmla="*/ 1029872 w 2661354"/>
                      <a:gd name="connsiteY2" fmla="*/ 795566 h 3168428"/>
                      <a:gd name="connsiteX3" fmla="*/ 668925 w 2661354"/>
                      <a:gd name="connsiteY3" fmla="*/ 877381 h 3168428"/>
                      <a:gd name="connsiteX4" fmla="*/ 399417 w 2661354"/>
                      <a:gd name="connsiteY4" fmla="*/ 1137262 h 3168428"/>
                      <a:gd name="connsiteX5" fmla="*/ 293539 w 2661354"/>
                      <a:gd name="connsiteY5" fmla="*/ 1661840 h 3168428"/>
                      <a:gd name="connsiteX6" fmla="*/ 327228 w 2661354"/>
                      <a:gd name="connsiteY6" fmla="*/ 2157541 h 3168428"/>
                      <a:gd name="connsiteX7" fmla="*/ 91409 w 2661354"/>
                      <a:gd name="connsiteY7" fmla="*/ 2340421 h 3168428"/>
                      <a:gd name="connsiteX8" fmla="*/ 14407 w 2661354"/>
                      <a:gd name="connsiteY8" fmla="*/ 2677305 h 3168428"/>
                      <a:gd name="connsiteX9" fmla="*/ 360916 w 2661354"/>
                      <a:gd name="connsiteY9" fmla="*/ 2879436 h 3168428"/>
                      <a:gd name="connsiteX10" fmla="*/ 158785 w 2661354"/>
                      <a:gd name="connsiteY10" fmla="*/ 3028628 h 3168428"/>
                      <a:gd name="connsiteX11" fmla="*/ 486045 w 2661354"/>
                      <a:gd name="connsiteY11" fmla="*/ 2999751 h 3168428"/>
                      <a:gd name="connsiteX12" fmla="*/ 967308 w 2661354"/>
                      <a:gd name="connsiteY12" fmla="*/ 2961250 h 3168428"/>
                      <a:gd name="connsiteX13" fmla="*/ 615985 w 2661354"/>
                      <a:gd name="connsiteY13" fmla="*/ 3129692 h 3168428"/>
                      <a:gd name="connsiteX14" fmla="*/ 1246440 w 2661354"/>
                      <a:gd name="connsiteY14" fmla="*/ 3105629 h 3168428"/>
                      <a:gd name="connsiteX15" fmla="*/ 1583325 w 2661354"/>
                      <a:gd name="connsiteY15" fmla="*/ 3062315 h 3168428"/>
                      <a:gd name="connsiteX16" fmla="*/ 2011649 w 2661354"/>
                      <a:gd name="connsiteY16" fmla="*/ 3168193 h 3168428"/>
                      <a:gd name="connsiteX17" fmla="*/ 2054963 w 2661354"/>
                      <a:gd name="connsiteY17" fmla="*/ 3023814 h 3168428"/>
                      <a:gd name="connsiteX18" fmla="*/ 2208967 w 2661354"/>
                      <a:gd name="connsiteY18" fmla="*/ 3071941 h 3168428"/>
                      <a:gd name="connsiteX19" fmla="*/ 2661354 w 2661354"/>
                      <a:gd name="connsiteY19" fmla="*/ 2816871 h 3168428"/>
                      <a:gd name="connsiteX20" fmla="*/ 2516975 w 2661354"/>
                      <a:gd name="connsiteY20" fmla="*/ 2171978 h 3168428"/>
                      <a:gd name="connsiteX21" fmla="*/ 2276344 w 2661354"/>
                      <a:gd name="connsiteY21" fmla="*/ 1811031 h 3168428"/>
                      <a:gd name="connsiteX22" fmla="*/ 1939459 w 2661354"/>
                      <a:gd name="connsiteY22" fmla="*/ 1512648 h 3168428"/>
                      <a:gd name="connsiteX23" fmla="*/ 1900958 w 2661354"/>
                      <a:gd name="connsiteY23" fmla="*/ 1493397 h 3168428"/>
                      <a:gd name="connsiteX24" fmla="*/ 1564074 w 2661354"/>
                      <a:gd name="connsiteY24" fmla="*/ 1238328 h 3168428"/>
                      <a:gd name="connsiteX25" fmla="*/ 1357131 w 2661354"/>
                      <a:gd name="connsiteY25" fmla="*/ 949570 h 3168428"/>
                      <a:gd name="connsiteX26" fmla="*/ 1395631 w 2661354"/>
                      <a:gd name="connsiteY26" fmla="*/ 429805 h 3168428"/>
                      <a:gd name="connsiteX27" fmla="*/ 1164626 w 2661354"/>
                      <a:gd name="connsiteY27" fmla="*/ 121797 h 3168428"/>
                      <a:gd name="connsiteX28" fmla="*/ 962495 w 2661354"/>
                      <a:gd name="connsiteY28" fmla="*/ 6294 h 3168428"/>
                      <a:gd name="connsiteX0" fmla="*/ 962495 w 2661354"/>
                      <a:gd name="connsiteY0" fmla="*/ 6294 h 3168767"/>
                      <a:gd name="connsiteX1" fmla="*/ 1087624 w 2661354"/>
                      <a:gd name="connsiteY1" fmla="*/ 415368 h 3168767"/>
                      <a:gd name="connsiteX2" fmla="*/ 1029872 w 2661354"/>
                      <a:gd name="connsiteY2" fmla="*/ 795566 h 3168767"/>
                      <a:gd name="connsiteX3" fmla="*/ 668925 w 2661354"/>
                      <a:gd name="connsiteY3" fmla="*/ 877381 h 3168767"/>
                      <a:gd name="connsiteX4" fmla="*/ 399417 w 2661354"/>
                      <a:gd name="connsiteY4" fmla="*/ 1137262 h 3168767"/>
                      <a:gd name="connsiteX5" fmla="*/ 293539 w 2661354"/>
                      <a:gd name="connsiteY5" fmla="*/ 1661840 h 3168767"/>
                      <a:gd name="connsiteX6" fmla="*/ 327228 w 2661354"/>
                      <a:gd name="connsiteY6" fmla="*/ 2157541 h 3168767"/>
                      <a:gd name="connsiteX7" fmla="*/ 91409 w 2661354"/>
                      <a:gd name="connsiteY7" fmla="*/ 2340421 h 3168767"/>
                      <a:gd name="connsiteX8" fmla="*/ 14407 w 2661354"/>
                      <a:gd name="connsiteY8" fmla="*/ 2677305 h 3168767"/>
                      <a:gd name="connsiteX9" fmla="*/ 360916 w 2661354"/>
                      <a:gd name="connsiteY9" fmla="*/ 2879436 h 3168767"/>
                      <a:gd name="connsiteX10" fmla="*/ 158785 w 2661354"/>
                      <a:gd name="connsiteY10" fmla="*/ 3028628 h 3168767"/>
                      <a:gd name="connsiteX11" fmla="*/ 486045 w 2661354"/>
                      <a:gd name="connsiteY11" fmla="*/ 2999751 h 3168767"/>
                      <a:gd name="connsiteX12" fmla="*/ 967308 w 2661354"/>
                      <a:gd name="connsiteY12" fmla="*/ 2961250 h 3168767"/>
                      <a:gd name="connsiteX13" fmla="*/ 615985 w 2661354"/>
                      <a:gd name="connsiteY13" fmla="*/ 3129692 h 3168767"/>
                      <a:gd name="connsiteX14" fmla="*/ 1246440 w 2661354"/>
                      <a:gd name="connsiteY14" fmla="*/ 3105629 h 3168767"/>
                      <a:gd name="connsiteX15" fmla="*/ 1588137 w 2661354"/>
                      <a:gd name="connsiteY15" fmla="*/ 3139317 h 3168767"/>
                      <a:gd name="connsiteX16" fmla="*/ 2011649 w 2661354"/>
                      <a:gd name="connsiteY16" fmla="*/ 3168193 h 3168767"/>
                      <a:gd name="connsiteX17" fmla="*/ 2054963 w 2661354"/>
                      <a:gd name="connsiteY17" fmla="*/ 3023814 h 3168767"/>
                      <a:gd name="connsiteX18" fmla="*/ 2208967 w 2661354"/>
                      <a:gd name="connsiteY18" fmla="*/ 3071941 h 3168767"/>
                      <a:gd name="connsiteX19" fmla="*/ 2661354 w 2661354"/>
                      <a:gd name="connsiteY19" fmla="*/ 2816871 h 3168767"/>
                      <a:gd name="connsiteX20" fmla="*/ 2516975 w 2661354"/>
                      <a:gd name="connsiteY20" fmla="*/ 2171978 h 3168767"/>
                      <a:gd name="connsiteX21" fmla="*/ 2276344 w 2661354"/>
                      <a:gd name="connsiteY21" fmla="*/ 1811031 h 3168767"/>
                      <a:gd name="connsiteX22" fmla="*/ 1939459 w 2661354"/>
                      <a:gd name="connsiteY22" fmla="*/ 1512648 h 3168767"/>
                      <a:gd name="connsiteX23" fmla="*/ 1900958 w 2661354"/>
                      <a:gd name="connsiteY23" fmla="*/ 1493397 h 3168767"/>
                      <a:gd name="connsiteX24" fmla="*/ 1564074 w 2661354"/>
                      <a:gd name="connsiteY24" fmla="*/ 1238328 h 3168767"/>
                      <a:gd name="connsiteX25" fmla="*/ 1357131 w 2661354"/>
                      <a:gd name="connsiteY25" fmla="*/ 949570 h 3168767"/>
                      <a:gd name="connsiteX26" fmla="*/ 1395631 w 2661354"/>
                      <a:gd name="connsiteY26" fmla="*/ 429805 h 3168767"/>
                      <a:gd name="connsiteX27" fmla="*/ 1164626 w 2661354"/>
                      <a:gd name="connsiteY27" fmla="*/ 121797 h 3168767"/>
                      <a:gd name="connsiteX28" fmla="*/ 962495 w 2661354"/>
                      <a:gd name="connsiteY28" fmla="*/ 6294 h 3168767"/>
                      <a:gd name="connsiteX0" fmla="*/ 962495 w 2661354"/>
                      <a:gd name="connsiteY0" fmla="*/ 6294 h 3168767"/>
                      <a:gd name="connsiteX1" fmla="*/ 1087624 w 2661354"/>
                      <a:gd name="connsiteY1" fmla="*/ 415368 h 3168767"/>
                      <a:gd name="connsiteX2" fmla="*/ 1029872 w 2661354"/>
                      <a:gd name="connsiteY2" fmla="*/ 795566 h 3168767"/>
                      <a:gd name="connsiteX3" fmla="*/ 668925 w 2661354"/>
                      <a:gd name="connsiteY3" fmla="*/ 877381 h 3168767"/>
                      <a:gd name="connsiteX4" fmla="*/ 399417 w 2661354"/>
                      <a:gd name="connsiteY4" fmla="*/ 1137262 h 3168767"/>
                      <a:gd name="connsiteX5" fmla="*/ 293539 w 2661354"/>
                      <a:gd name="connsiteY5" fmla="*/ 1661840 h 3168767"/>
                      <a:gd name="connsiteX6" fmla="*/ 327228 w 2661354"/>
                      <a:gd name="connsiteY6" fmla="*/ 2157541 h 3168767"/>
                      <a:gd name="connsiteX7" fmla="*/ 91409 w 2661354"/>
                      <a:gd name="connsiteY7" fmla="*/ 2340421 h 3168767"/>
                      <a:gd name="connsiteX8" fmla="*/ 14407 w 2661354"/>
                      <a:gd name="connsiteY8" fmla="*/ 2677305 h 3168767"/>
                      <a:gd name="connsiteX9" fmla="*/ 360916 w 2661354"/>
                      <a:gd name="connsiteY9" fmla="*/ 2879436 h 3168767"/>
                      <a:gd name="connsiteX10" fmla="*/ 158785 w 2661354"/>
                      <a:gd name="connsiteY10" fmla="*/ 3028628 h 3168767"/>
                      <a:gd name="connsiteX11" fmla="*/ 486045 w 2661354"/>
                      <a:gd name="connsiteY11" fmla="*/ 2999751 h 3168767"/>
                      <a:gd name="connsiteX12" fmla="*/ 967308 w 2661354"/>
                      <a:gd name="connsiteY12" fmla="*/ 2961250 h 3168767"/>
                      <a:gd name="connsiteX13" fmla="*/ 615985 w 2661354"/>
                      <a:gd name="connsiteY13" fmla="*/ 3129692 h 3168767"/>
                      <a:gd name="connsiteX14" fmla="*/ 1588137 w 2661354"/>
                      <a:gd name="connsiteY14" fmla="*/ 3139317 h 3168767"/>
                      <a:gd name="connsiteX15" fmla="*/ 2011649 w 2661354"/>
                      <a:gd name="connsiteY15" fmla="*/ 3168193 h 3168767"/>
                      <a:gd name="connsiteX16" fmla="*/ 2054963 w 2661354"/>
                      <a:gd name="connsiteY16" fmla="*/ 3023814 h 3168767"/>
                      <a:gd name="connsiteX17" fmla="*/ 2208967 w 2661354"/>
                      <a:gd name="connsiteY17" fmla="*/ 3071941 h 3168767"/>
                      <a:gd name="connsiteX18" fmla="*/ 2661354 w 2661354"/>
                      <a:gd name="connsiteY18" fmla="*/ 2816871 h 3168767"/>
                      <a:gd name="connsiteX19" fmla="*/ 2516975 w 2661354"/>
                      <a:gd name="connsiteY19" fmla="*/ 2171978 h 3168767"/>
                      <a:gd name="connsiteX20" fmla="*/ 2276344 w 2661354"/>
                      <a:gd name="connsiteY20" fmla="*/ 1811031 h 3168767"/>
                      <a:gd name="connsiteX21" fmla="*/ 1939459 w 2661354"/>
                      <a:gd name="connsiteY21" fmla="*/ 1512648 h 3168767"/>
                      <a:gd name="connsiteX22" fmla="*/ 1900958 w 2661354"/>
                      <a:gd name="connsiteY22" fmla="*/ 1493397 h 3168767"/>
                      <a:gd name="connsiteX23" fmla="*/ 1564074 w 2661354"/>
                      <a:gd name="connsiteY23" fmla="*/ 1238328 h 3168767"/>
                      <a:gd name="connsiteX24" fmla="*/ 1357131 w 2661354"/>
                      <a:gd name="connsiteY24" fmla="*/ 949570 h 3168767"/>
                      <a:gd name="connsiteX25" fmla="*/ 1395631 w 2661354"/>
                      <a:gd name="connsiteY25" fmla="*/ 429805 h 3168767"/>
                      <a:gd name="connsiteX26" fmla="*/ 1164626 w 2661354"/>
                      <a:gd name="connsiteY26" fmla="*/ 121797 h 3168767"/>
                      <a:gd name="connsiteX27" fmla="*/ 962495 w 2661354"/>
                      <a:gd name="connsiteY27" fmla="*/ 6294 h 3168767"/>
                      <a:gd name="connsiteX0" fmla="*/ 962495 w 2661354"/>
                      <a:gd name="connsiteY0" fmla="*/ 6294 h 3169659"/>
                      <a:gd name="connsiteX1" fmla="*/ 1087624 w 2661354"/>
                      <a:gd name="connsiteY1" fmla="*/ 415368 h 3169659"/>
                      <a:gd name="connsiteX2" fmla="*/ 1029872 w 2661354"/>
                      <a:gd name="connsiteY2" fmla="*/ 795566 h 3169659"/>
                      <a:gd name="connsiteX3" fmla="*/ 668925 w 2661354"/>
                      <a:gd name="connsiteY3" fmla="*/ 877381 h 3169659"/>
                      <a:gd name="connsiteX4" fmla="*/ 399417 w 2661354"/>
                      <a:gd name="connsiteY4" fmla="*/ 1137262 h 3169659"/>
                      <a:gd name="connsiteX5" fmla="*/ 293539 w 2661354"/>
                      <a:gd name="connsiteY5" fmla="*/ 1661840 h 3169659"/>
                      <a:gd name="connsiteX6" fmla="*/ 327228 w 2661354"/>
                      <a:gd name="connsiteY6" fmla="*/ 2157541 h 3169659"/>
                      <a:gd name="connsiteX7" fmla="*/ 91409 w 2661354"/>
                      <a:gd name="connsiteY7" fmla="*/ 2340421 h 3169659"/>
                      <a:gd name="connsiteX8" fmla="*/ 14407 w 2661354"/>
                      <a:gd name="connsiteY8" fmla="*/ 2677305 h 3169659"/>
                      <a:gd name="connsiteX9" fmla="*/ 360916 w 2661354"/>
                      <a:gd name="connsiteY9" fmla="*/ 2879436 h 3169659"/>
                      <a:gd name="connsiteX10" fmla="*/ 158785 w 2661354"/>
                      <a:gd name="connsiteY10" fmla="*/ 3028628 h 3169659"/>
                      <a:gd name="connsiteX11" fmla="*/ 486045 w 2661354"/>
                      <a:gd name="connsiteY11" fmla="*/ 2999751 h 3169659"/>
                      <a:gd name="connsiteX12" fmla="*/ 967308 w 2661354"/>
                      <a:gd name="connsiteY12" fmla="*/ 2961250 h 3169659"/>
                      <a:gd name="connsiteX13" fmla="*/ 615985 w 2661354"/>
                      <a:gd name="connsiteY13" fmla="*/ 3129692 h 3169659"/>
                      <a:gd name="connsiteX14" fmla="*/ 1588137 w 2661354"/>
                      <a:gd name="connsiteY14" fmla="*/ 3139317 h 3169659"/>
                      <a:gd name="connsiteX15" fmla="*/ 2011649 w 2661354"/>
                      <a:gd name="connsiteY15" fmla="*/ 3168193 h 3169659"/>
                      <a:gd name="connsiteX16" fmla="*/ 2054963 w 2661354"/>
                      <a:gd name="connsiteY16" fmla="*/ 3023814 h 3169659"/>
                      <a:gd name="connsiteX17" fmla="*/ 2208967 w 2661354"/>
                      <a:gd name="connsiteY17" fmla="*/ 3071941 h 3169659"/>
                      <a:gd name="connsiteX18" fmla="*/ 2661354 w 2661354"/>
                      <a:gd name="connsiteY18" fmla="*/ 2816871 h 3169659"/>
                      <a:gd name="connsiteX19" fmla="*/ 2516975 w 2661354"/>
                      <a:gd name="connsiteY19" fmla="*/ 2171978 h 3169659"/>
                      <a:gd name="connsiteX20" fmla="*/ 2276344 w 2661354"/>
                      <a:gd name="connsiteY20" fmla="*/ 1811031 h 3169659"/>
                      <a:gd name="connsiteX21" fmla="*/ 1939459 w 2661354"/>
                      <a:gd name="connsiteY21" fmla="*/ 1512648 h 3169659"/>
                      <a:gd name="connsiteX22" fmla="*/ 1900958 w 2661354"/>
                      <a:gd name="connsiteY22" fmla="*/ 1493397 h 3169659"/>
                      <a:gd name="connsiteX23" fmla="*/ 1564074 w 2661354"/>
                      <a:gd name="connsiteY23" fmla="*/ 1238328 h 3169659"/>
                      <a:gd name="connsiteX24" fmla="*/ 1357131 w 2661354"/>
                      <a:gd name="connsiteY24" fmla="*/ 949570 h 3169659"/>
                      <a:gd name="connsiteX25" fmla="*/ 1395631 w 2661354"/>
                      <a:gd name="connsiteY25" fmla="*/ 429805 h 3169659"/>
                      <a:gd name="connsiteX26" fmla="*/ 1164626 w 2661354"/>
                      <a:gd name="connsiteY26" fmla="*/ 121797 h 3169659"/>
                      <a:gd name="connsiteX27" fmla="*/ 962495 w 2661354"/>
                      <a:gd name="connsiteY27" fmla="*/ 6294 h 3169659"/>
                      <a:gd name="connsiteX0" fmla="*/ 962495 w 2661354"/>
                      <a:gd name="connsiteY0" fmla="*/ 6294 h 3173933"/>
                      <a:gd name="connsiteX1" fmla="*/ 1087624 w 2661354"/>
                      <a:gd name="connsiteY1" fmla="*/ 415368 h 3173933"/>
                      <a:gd name="connsiteX2" fmla="*/ 1029872 w 2661354"/>
                      <a:gd name="connsiteY2" fmla="*/ 795566 h 3173933"/>
                      <a:gd name="connsiteX3" fmla="*/ 668925 w 2661354"/>
                      <a:gd name="connsiteY3" fmla="*/ 877381 h 3173933"/>
                      <a:gd name="connsiteX4" fmla="*/ 399417 w 2661354"/>
                      <a:gd name="connsiteY4" fmla="*/ 1137262 h 3173933"/>
                      <a:gd name="connsiteX5" fmla="*/ 293539 w 2661354"/>
                      <a:gd name="connsiteY5" fmla="*/ 1661840 h 3173933"/>
                      <a:gd name="connsiteX6" fmla="*/ 327228 w 2661354"/>
                      <a:gd name="connsiteY6" fmla="*/ 2157541 h 3173933"/>
                      <a:gd name="connsiteX7" fmla="*/ 91409 w 2661354"/>
                      <a:gd name="connsiteY7" fmla="*/ 2340421 h 3173933"/>
                      <a:gd name="connsiteX8" fmla="*/ 14407 w 2661354"/>
                      <a:gd name="connsiteY8" fmla="*/ 2677305 h 3173933"/>
                      <a:gd name="connsiteX9" fmla="*/ 360916 w 2661354"/>
                      <a:gd name="connsiteY9" fmla="*/ 2879436 h 3173933"/>
                      <a:gd name="connsiteX10" fmla="*/ 158785 w 2661354"/>
                      <a:gd name="connsiteY10" fmla="*/ 3028628 h 3173933"/>
                      <a:gd name="connsiteX11" fmla="*/ 486045 w 2661354"/>
                      <a:gd name="connsiteY11" fmla="*/ 2999751 h 3173933"/>
                      <a:gd name="connsiteX12" fmla="*/ 967308 w 2661354"/>
                      <a:gd name="connsiteY12" fmla="*/ 2961250 h 3173933"/>
                      <a:gd name="connsiteX13" fmla="*/ 615985 w 2661354"/>
                      <a:gd name="connsiteY13" fmla="*/ 3129692 h 3173933"/>
                      <a:gd name="connsiteX14" fmla="*/ 1588137 w 2661354"/>
                      <a:gd name="connsiteY14" fmla="*/ 3139317 h 3173933"/>
                      <a:gd name="connsiteX15" fmla="*/ 2011649 w 2661354"/>
                      <a:gd name="connsiteY15" fmla="*/ 3168193 h 3173933"/>
                      <a:gd name="connsiteX16" fmla="*/ 2054963 w 2661354"/>
                      <a:gd name="connsiteY16" fmla="*/ 3023814 h 3173933"/>
                      <a:gd name="connsiteX17" fmla="*/ 2208967 w 2661354"/>
                      <a:gd name="connsiteY17" fmla="*/ 3071941 h 3173933"/>
                      <a:gd name="connsiteX18" fmla="*/ 2661354 w 2661354"/>
                      <a:gd name="connsiteY18" fmla="*/ 2816871 h 3173933"/>
                      <a:gd name="connsiteX19" fmla="*/ 2516975 w 2661354"/>
                      <a:gd name="connsiteY19" fmla="*/ 2171978 h 3173933"/>
                      <a:gd name="connsiteX20" fmla="*/ 2276344 w 2661354"/>
                      <a:gd name="connsiteY20" fmla="*/ 1811031 h 3173933"/>
                      <a:gd name="connsiteX21" fmla="*/ 1939459 w 2661354"/>
                      <a:gd name="connsiteY21" fmla="*/ 1512648 h 3173933"/>
                      <a:gd name="connsiteX22" fmla="*/ 1900958 w 2661354"/>
                      <a:gd name="connsiteY22" fmla="*/ 1493397 h 3173933"/>
                      <a:gd name="connsiteX23" fmla="*/ 1564074 w 2661354"/>
                      <a:gd name="connsiteY23" fmla="*/ 1238328 h 3173933"/>
                      <a:gd name="connsiteX24" fmla="*/ 1357131 w 2661354"/>
                      <a:gd name="connsiteY24" fmla="*/ 949570 h 3173933"/>
                      <a:gd name="connsiteX25" fmla="*/ 1395631 w 2661354"/>
                      <a:gd name="connsiteY25" fmla="*/ 429805 h 3173933"/>
                      <a:gd name="connsiteX26" fmla="*/ 1164626 w 2661354"/>
                      <a:gd name="connsiteY26" fmla="*/ 121797 h 3173933"/>
                      <a:gd name="connsiteX27" fmla="*/ 962495 w 2661354"/>
                      <a:gd name="connsiteY27" fmla="*/ 6294 h 3173933"/>
                      <a:gd name="connsiteX0" fmla="*/ 962495 w 2661354"/>
                      <a:gd name="connsiteY0" fmla="*/ 6294 h 3169161"/>
                      <a:gd name="connsiteX1" fmla="*/ 1087624 w 2661354"/>
                      <a:gd name="connsiteY1" fmla="*/ 415368 h 3169161"/>
                      <a:gd name="connsiteX2" fmla="*/ 1029872 w 2661354"/>
                      <a:gd name="connsiteY2" fmla="*/ 795566 h 3169161"/>
                      <a:gd name="connsiteX3" fmla="*/ 668925 w 2661354"/>
                      <a:gd name="connsiteY3" fmla="*/ 877381 h 3169161"/>
                      <a:gd name="connsiteX4" fmla="*/ 399417 w 2661354"/>
                      <a:gd name="connsiteY4" fmla="*/ 1137262 h 3169161"/>
                      <a:gd name="connsiteX5" fmla="*/ 293539 w 2661354"/>
                      <a:gd name="connsiteY5" fmla="*/ 1661840 h 3169161"/>
                      <a:gd name="connsiteX6" fmla="*/ 327228 w 2661354"/>
                      <a:gd name="connsiteY6" fmla="*/ 2157541 h 3169161"/>
                      <a:gd name="connsiteX7" fmla="*/ 91409 w 2661354"/>
                      <a:gd name="connsiteY7" fmla="*/ 2340421 h 3169161"/>
                      <a:gd name="connsiteX8" fmla="*/ 14407 w 2661354"/>
                      <a:gd name="connsiteY8" fmla="*/ 2677305 h 3169161"/>
                      <a:gd name="connsiteX9" fmla="*/ 360916 w 2661354"/>
                      <a:gd name="connsiteY9" fmla="*/ 2879436 h 3169161"/>
                      <a:gd name="connsiteX10" fmla="*/ 158785 w 2661354"/>
                      <a:gd name="connsiteY10" fmla="*/ 3028628 h 3169161"/>
                      <a:gd name="connsiteX11" fmla="*/ 486045 w 2661354"/>
                      <a:gd name="connsiteY11" fmla="*/ 2999751 h 3169161"/>
                      <a:gd name="connsiteX12" fmla="*/ 967308 w 2661354"/>
                      <a:gd name="connsiteY12" fmla="*/ 2961250 h 3169161"/>
                      <a:gd name="connsiteX13" fmla="*/ 659298 w 2661354"/>
                      <a:gd name="connsiteY13" fmla="*/ 3120067 h 3169161"/>
                      <a:gd name="connsiteX14" fmla="*/ 1588137 w 2661354"/>
                      <a:gd name="connsiteY14" fmla="*/ 3139317 h 3169161"/>
                      <a:gd name="connsiteX15" fmla="*/ 2011649 w 2661354"/>
                      <a:gd name="connsiteY15" fmla="*/ 3168193 h 3169161"/>
                      <a:gd name="connsiteX16" fmla="*/ 2054963 w 2661354"/>
                      <a:gd name="connsiteY16" fmla="*/ 3023814 h 3169161"/>
                      <a:gd name="connsiteX17" fmla="*/ 2208967 w 2661354"/>
                      <a:gd name="connsiteY17" fmla="*/ 3071941 h 3169161"/>
                      <a:gd name="connsiteX18" fmla="*/ 2661354 w 2661354"/>
                      <a:gd name="connsiteY18" fmla="*/ 2816871 h 3169161"/>
                      <a:gd name="connsiteX19" fmla="*/ 2516975 w 2661354"/>
                      <a:gd name="connsiteY19" fmla="*/ 2171978 h 3169161"/>
                      <a:gd name="connsiteX20" fmla="*/ 2276344 w 2661354"/>
                      <a:gd name="connsiteY20" fmla="*/ 1811031 h 3169161"/>
                      <a:gd name="connsiteX21" fmla="*/ 1939459 w 2661354"/>
                      <a:gd name="connsiteY21" fmla="*/ 1512648 h 3169161"/>
                      <a:gd name="connsiteX22" fmla="*/ 1900958 w 2661354"/>
                      <a:gd name="connsiteY22" fmla="*/ 1493397 h 3169161"/>
                      <a:gd name="connsiteX23" fmla="*/ 1564074 w 2661354"/>
                      <a:gd name="connsiteY23" fmla="*/ 1238328 h 3169161"/>
                      <a:gd name="connsiteX24" fmla="*/ 1357131 w 2661354"/>
                      <a:gd name="connsiteY24" fmla="*/ 949570 h 3169161"/>
                      <a:gd name="connsiteX25" fmla="*/ 1395631 w 2661354"/>
                      <a:gd name="connsiteY25" fmla="*/ 429805 h 3169161"/>
                      <a:gd name="connsiteX26" fmla="*/ 1164626 w 2661354"/>
                      <a:gd name="connsiteY26" fmla="*/ 121797 h 3169161"/>
                      <a:gd name="connsiteX27" fmla="*/ 962495 w 2661354"/>
                      <a:gd name="connsiteY27" fmla="*/ 6294 h 3169161"/>
                      <a:gd name="connsiteX0" fmla="*/ 962495 w 2661354"/>
                      <a:gd name="connsiteY0" fmla="*/ 6294 h 3168798"/>
                      <a:gd name="connsiteX1" fmla="*/ 1087624 w 2661354"/>
                      <a:gd name="connsiteY1" fmla="*/ 415368 h 3168798"/>
                      <a:gd name="connsiteX2" fmla="*/ 1029872 w 2661354"/>
                      <a:gd name="connsiteY2" fmla="*/ 795566 h 3168798"/>
                      <a:gd name="connsiteX3" fmla="*/ 668925 w 2661354"/>
                      <a:gd name="connsiteY3" fmla="*/ 877381 h 3168798"/>
                      <a:gd name="connsiteX4" fmla="*/ 399417 w 2661354"/>
                      <a:gd name="connsiteY4" fmla="*/ 1137262 h 3168798"/>
                      <a:gd name="connsiteX5" fmla="*/ 293539 w 2661354"/>
                      <a:gd name="connsiteY5" fmla="*/ 1661840 h 3168798"/>
                      <a:gd name="connsiteX6" fmla="*/ 327228 w 2661354"/>
                      <a:gd name="connsiteY6" fmla="*/ 2157541 h 3168798"/>
                      <a:gd name="connsiteX7" fmla="*/ 91409 w 2661354"/>
                      <a:gd name="connsiteY7" fmla="*/ 2340421 h 3168798"/>
                      <a:gd name="connsiteX8" fmla="*/ 14407 w 2661354"/>
                      <a:gd name="connsiteY8" fmla="*/ 2677305 h 3168798"/>
                      <a:gd name="connsiteX9" fmla="*/ 360916 w 2661354"/>
                      <a:gd name="connsiteY9" fmla="*/ 2879436 h 3168798"/>
                      <a:gd name="connsiteX10" fmla="*/ 158785 w 2661354"/>
                      <a:gd name="connsiteY10" fmla="*/ 3028628 h 3168798"/>
                      <a:gd name="connsiteX11" fmla="*/ 486045 w 2661354"/>
                      <a:gd name="connsiteY11" fmla="*/ 2999751 h 3168798"/>
                      <a:gd name="connsiteX12" fmla="*/ 967308 w 2661354"/>
                      <a:gd name="connsiteY12" fmla="*/ 2961250 h 3168798"/>
                      <a:gd name="connsiteX13" fmla="*/ 659298 w 2661354"/>
                      <a:gd name="connsiteY13" fmla="*/ 3120067 h 3168798"/>
                      <a:gd name="connsiteX14" fmla="*/ 1414882 w 2661354"/>
                      <a:gd name="connsiteY14" fmla="*/ 3120067 h 3168798"/>
                      <a:gd name="connsiteX15" fmla="*/ 2011649 w 2661354"/>
                      <a:gd name="connsiteY15" fmla="*/ 3168193 h 3168798"/>
                      <a:gd name="connsiteX16" fmla="*/ 2054963 w 2661354"/>
                      <a:gd name="connsiteY16" fmla="*/ 3023814 h 3168798"/>
                      <a:gd name="connsiteX17" fmla="*/ 2208967 w 2661354"/>
                      <a:gd name="connsiteY17" fmla="*/ 3071941 h 3168798"/>
                      <a:gd name="connsiteX18" fmla="*/ 2661354 w 2661354"/>
                      <a:gd name="connsiteY18" fmla="*/ 2816871 h 3168798"/>
                      <a:gd name="connsiteX19" fmla="*/ 2516975 w 2661354"/>
                      <a:gd name="connsiteY19" fmla="*/ 2171978 h 3168798"/>
                      <a:gd name="connsiteX20" fmla="*/ 2276344 w 2661354"/>
                      <a:gd name="connsiteY20" fmla="*/ 1811031 h 3168798"/>
                      <a:gd name="connsiteX21" fmla="*/ 1939459 w 2661354"/>
                      <a:gd name="connsiteY21" fmla="*/ 1512648 h 3168798"/>
                      <a:gd name="connsiteX22" fmla="*/ 1900958 w 2661354"/>
                      <a:gd name="connsiteY22" fmla="*/ 1493397 h 3168798"/>
                      <a:gd name="connsiteX23" fmla="*/ 1564074 w 2661354"/>
                      <a:gd name="connsiteY23" fmla="*/ 1238328 h 3168798"/>
                      <a:gd name="connsiteX24" fmla="*/ 1357131 w 2661354"/>
                      <a:gd name="connsiteY24" fmla="*/ 949570 h 3168798"/>
                      <a:gd name="connsiteX25" fmla="*/ 1395631 w 2661354"/>
                      <a:gd name="connsiteY25" fmla="*/ 429805 h 3168798"/>
                      <a:gd name="connsiteX26" fmla="*/ 1164626 w 2661354"/>
                      <a:gd name="connsiteY26" fmla="*/ 121797 h 3168798"/>
                      <a:gd name="connsiteX27" fmla="*/ 962495 w 2661354"/>
                      <a:gd name="connsiteY27" fmla="*/ 6294 h 3168798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967308 w 2661354"/>
                      <a:gd name="connsiteY12" fmla="*/ 2961250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967308 w 2661354"/>
                      <a:gd name="connsiteY12" fmla="*/ 2961250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1005809 w 2661354"/>
                      <a:gd name="connsiteY12" fmla="*/ 2994938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1005809 w 2661354"/>
                      <a:gd name="connsiteY12" fmla="*/ 2994938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79227"/>
                      <a:gd name="connsiteX1" fmla="*/ 1087624 w 2661354"/>
                      <a:gd name="connsiteY1" fmla="*/ 415368 h 3179227"/>
                      <a:gd name="connsiteX2" fmla="*/ 1029872 w 2661354"/>
                      <a:gd name="connsiteY2" fmla="*/ 795566 h 3179227"/>
                      <a:gd name="connsiteX3" fmla="*/ 668925 w 2661354"/>
                      <a:gd name="connsiteY3" fmla="*/ 877381 h 3179227"/>
                      <a:gd name="connsiteX4" fmla="*/ 399417 w 2661354"/>
                      <a:gd name="connsiteY4" fmla="*/ 1137262 h 3179227"/>
                      <a:gd name="connsiteX5" fmla="*/ 293539 w 2661354"/>
                      <a:gd name="connsiteY5" fmla="*/ 1661840 h 3179227"/>
                      <a:gd name="connsiteX6" fmla="*/ 327228 w 2661354"/>
                      <a:gd name="connsiteY6" fmla="*/ 2157541 h 3179227"/>
                      <a:gd name="connsiteX7" fmla="*/ 91409 w 2661354"/>
                      <a:gd name="connsiteY7" fmla="*/ 2340421 h 3179227"/>
                      <a:gd name="connsiteX8" fmla="*/ 14407 w 2661354"/>
                      <a:gd name="connsiteY8" fmla="*/ 2677305 h 3179227"/>
                      <a:gd name="connsiteX9" fmla="*/ 360916 w 2661354"/>
                      <a:gd name="connsiteY9" fmla="*/ 2879436 h 3179227"/>
                      <a:gd name="connsiteX10" fmla="*/ 158785 w 2661354"/>
                      <a:gd name="connsiteY10" fmla="*/ 3028628 h 3179227"/>
                      <a:gd name="connsiteX11" fmla="*/ 486045 w 2661354"/>
                      <a:gd name="connsiteY11" fmla="*/ 2999751 h 3179227"/>
                      <a:gd name="connsiteX12" fmla="*/ 1005809 w 2661354"/>
                      <a:gd name="connsiteY12" fmla="*/ 2994938 h 3179227"/>
                      <a:gd name="connsiteX13" fmla="*/ 659298 w 2661354"/>
                      <a:gd name="connsiteY13" fmla="*/ 3120067 h 3179227"/>
                      <a:gd name="connsiteX14" fmla="*/ 1414882 w 2661354"/>
                      <a:gd name="connsiteY14" fmla="*/ 3120067 h 3179227"/>
                      <a:gd name="connsiteX15" fmla="*/ 2011649 w 2661354"/>
                      <a:gd name="connsiteY15" fmla="*/ 3168193 h 3179227"/>
                      <a:gd name="connsiteX16" fmla="*/ 2054963 w 2661354"/>
                      <a:gd name="connsiteY16" fmla="*/ 3023814 h 3179227"/>
                      <a:gd name="connsiteX17" fmla="*/ 2208967 w 2661354"/>
                      <a:gd name="connsiteY17" fmla="*/ 3071941 h 3179227"/>
                      <a:gd name="connsiteX18" fmla="*/ 2661354 w 2661354"/>
                      <a:gd name="connsiteY18" fmla="*/ 2816871 h 3179227"/>
                      <a:gd name="connsiteX19" fmla="*/ 2516975 w 2661354"/>
                      <a:gd name="connsiteY19" fmla="*/ 2171978 h 3179227"/>
                      <a:gd name="connsiteX20" fmla="*/ 2276344 w 2661354"/>
                      <a:gd name="connsiteY20" fmla="*/ 1811031 h 3179227"/>
                      <a:gd name="connsiteX21" fmla="*/ 1939459 w 2661354"/>
                      <a:gd name="connsiteY21" fmla="*/ 1512648 h 3179227"/>
                      <a:gd name="connsiteX22" fmla="*/ 1900958 w 2661354"/>
                      <a:gd name="connsiteY22" fmla="*/ 1493397 h 3179227"/>
                      <a:gd name="connsiteX23" fmla="*/ 1564074 w 2661354"/>
                      <a:gd name="connsiteY23" fmla="*/ 1238328 h 3179227"/>
                      <a:gd name="connsiteX24" fmla="*/ 1357131 w 2661354"/>
                      <a:gd name="connsiteY24" fmla="*/ 949570 h 3179227"/>
                      <a:gd name="connsiteX25" fmla="*/ 1395631 w 2661354"/>
                      <a:gd name="connsiteY25" fmla="*/ 429805 h 3179227"/>
                      <a:gd name="connsiteX26" fmla="*/ 1164626 w 2661354"/>
                      <a:gd name="connsiteY26" fmla="*/ 121797 h 3179227"/>
                      <a:gd name="connsiteX27" fmla="*/ 962495 w 2661354"/>
                      <a:gd name="connsiteY27" fmla="*/ 6294 h 3179227"/>
                      <a:gd name="connsiteX0" fmla="*/ 962495 w 2661354"/>
                      <a:gd name="connsiteY0" fmla="*/ 6294 h 3189832"/>
                      <a:gd name="connsiteX1" fmla="*/ 1087624 w 2661354"/>
                      <a:gd name="connsiteY1" fmla="*/ 415368 h 3189832"/>
                      <a:gd name="connsiteX2" fmla="*/ 1029872 w 2661354"/>
                      <a:gd name="connsiteY2" fmla="*/ 795566 h 3189832"/>
                      <a:gd name="connsiteX3" fmla="*/ 668925 w 2661354"/>
                      <a:gd name="connsiteY3" fmla="*/ 877381 h 3189832"/>
                      <a:gd name="connsiteX4" fmla="*/ 399417 w 2661354"/>
                      <a:gd name="connsiteY4" fmla="*/ 1137262 h 3189832"/>
                      <a:gd name="connsiteX5" fmla="*/ 293539 w 2661354"/>
                      <a:gd name="connsiteY5" fmla="*/ 1661840 h 3189832"/>
                      <a:gd name="connsiteX6" fmla="*/ 327228 w 2661354"/>
                      <a:gd name="connsiteY6" fmla="*/ 2157541 h 3189832"/>
                      <a:gd name="connsiteX7" fmla="*/ 91409 w 2661354"/>
                      <a:gd name="connsiteY7" fmla="*/ 2340421 h 3189832"/>
                      <a:gd name="connsiteX8" fmla="*/ 14407 w 2661354"/>
                      <a:gd name="connsiteY8" fmla="*/ 2677305 h 3189832"/>
                      <a:gd name="connsiteX9" fmla="*/ 360916 w 2661354"/>
                      <a:gd name="connsiteY9" fmla="*/ 2879436 h 3189832"/>
                      <a:gd name="connsiteX10" fmla="*/ 158785 w 2661354"/>
                      <a:gd name="connsiteY10" fmla="*/ 3028628 h 3189832"/>
                      <a:gd name="connsiteX11" fmla="*/ 486045 w 2661354"/>
                      <a:gd name="connsiteY11" fmla="*/ 2999751 h 3189832"/>
                      <a:gd name="connsiteX12" fmla="*/ 1005809 w 2661354"/>
                      <a:gd name="connsiteY12" fmla="*/ 2994938 h 3189832"/>
                      <a:gd name="connsiteX13" fmla="*/ 659298 w 2661354"/>
                      <a:gd name="connsiteY13" fmla="*/ 3120067 h 3189832"/>
                      <a:gd name="connsiteX14" fmla="*/ 1414882 w 2661354"/>
                      <a:gd name="connsiteY14" fmla="*/ 3120067 h 3189832"/>
                      <a:gd name="connsiteX15" fmla="*/ 2011649 w 2661354"/>
                      <a:gd name="connsiteY15" fmla="*/ 3168193 h 3189832"/>
                      <a:gd name="connsiteX16" fmla="*/ 2054963 w 2661354"/>
                      <a:gd name="connsiteY16" fmla="*/ 3023814 h 3189832"/>
                      <a:gd name="connsiteX17" fmla="*/ 2208967 w 2661354"/>
                      <a:gd name="connsiteY17" fmla="*/ 3071941 h 3189832"/>
                      <a:gd name="connsiteX18" fmla="*/ 2661354 w 2661354"/>
                      <a:gd name="connsiteY18" fmla="*/ 2816871 h 3189832"/>
                      <a:gd name="connsiteX19" fmla="*/ 2516975 w 2661354"/>
                      <a:gd name="connsiteY19" fmla="*/ 2171978 h 3189832"/>
                      <a:gd name="connsiteX20" fmla="*/ 2276344 w 2661354"/>
                      <a:gd name="connsiteY20" fmla="*/ 1811031 h 3189832"/>
                      <a:gd name="connsiteX21" fmla="*/ 1939459 w 2661354"/>
                      <a:gd name="connsiteY21" fmla="*/ 1512648 h 3189832"/>
                      <a:gd name="connsiteX22" fmla="*/ 1900958 w 2661354"/>
                      <a:gd name="connsiteY22" fmla="*/ 1493397 h 3189832"/>
                      <a:gd name="connsiteX23" fmla="*/ 1564074 w 2661354"/>
                      <a:gd name="connsiteY23" fmla="*/ 1238328 h 3189832"/>
                      <a:gd name="connsiteX24" fmla="*/ 1357131 w 2661354"/>
                      <a:gd name="connsiteY24" fmla="*/ 949570 h 3189832"/>
                      <a:gd name="connsiteX25" fmla="*/ 1395631 w 2661354"/>
                      <a:gd name="connsiteY25" fmla="*/ 429805 h 3189832"/>
                      <a:gd name="connsiteX26" fmla="*/ 1164626 w 2661354"/>
                      <a:gd name="connsiteY26" fmla="*/ 121797 h 3189832"/>
                      <a:gd name="connsiteX27" fmla="*/ 962495 w 2661354"/>
                      <a:gd name="connsiteY27" fmla="*/ 6294 h 3189832"/>
                      <a:gd name="connsiteX0" fmla="*/ 962495 w 2661354"/>
                      <a:gd name="connsiteY0" fmla="*/ 6294 h 3185966"/>
                      <a:gd name="connsiteX1" fmla="*/ 1087624 w 2661354"/>
                      <a:gd name="connsiteY1" fmla="*/ 415368 h 3185966"/>
                      <a:gd name="connsiteX2" fmla="*/ 1029872 w 2661354"/>
                      <a:gd name="connsiteY2" fmla="*/ 795566 h 3185966"/>
                      <a:gd name="connsiteX3" fmla="*/ 668925 w 2661354"/>
                      <a:gd name="connsiteY3" fmla="*/ 877381 h 3185966"/>
                      <a:gd name="connsiteX4" fmla="*/ 399417 w 2661354"/>
                      <a:gd name="connsiteY4" fmla="*/ 1137262 h 3185966"/>
                      <a:gd name="connsiteX5" fmla="*/ 293539 w 2661354"/>
                      <a:gd name="connsiteY5" fmla="*/ 1661840 h 3185966"/>
                      <a:gd name="connsiteX6" fmla="*/ 327228 w 2661354"/>
                      <a:gd name="connsiteY6" fmla="*/ 2157541 h 3185966"/>
                      <a:gd name="connsiteX7" fmla="*/ 91409 w 2661354"/>
                      <a:gd name="connsiteY7" fmla="*/ 2340421 h 3185966"/>
                      <a:gd name="connsiteX8" fmla="*/ 14407 w 2661354"/>
                      <a:gd name="connsiteY8" fmla="*/ 2677305 h 3185966"/>
                      <a:gd name="connsiteX9" fmla="*/ 360916 w 2661354"/>
                      <a:gd name="connsiteY9" fmla="*/ 2879436 h 3185966"/>
                      <a:gd name="connsiteX10" fmla="*/ 158785 w 2661354"/>
                      <a:gd name="connsiteY10" fmla="*/ 3028628 h 3185966"/>
                      <a:gd name="connsiteX11" fmla="*/ 486045 w 2661354"/>
                      <a:gd name="connsiteY11" fmla="*/ 2999751 h 3185966"/>
                      <a:gd name="connsiteX12" fmla="*/ 1005809 w 2661354"/>
                      <a:gd name="connsiteY12" fmla="*/ 2994938 h 3185966"/>
                      <a:gd name="connsiteX13" fmla="*/ 659298 w 2661354"/>
                      <a:gd name="connsiteY13" fmla="*/ 3120067 h 3185966"/>
                      <a:gd name="connsiteX14" fmla="*/ 1414882 w 2661354"/>
                      <a:gd name="connsiteY14" fmla="*/ 3120067 h 3185966"/>
                      <a:gd name="connsiteX15" fmla="*/ 1968335 w 2661354"/>
                      <a:gd name="connsiteY15" fmla="*/ 3158568 h 3185966"/>
                      <a:gd name="connsiteX16" fmla="*/ 2054963 w 2661354"/>
                      <a:gd name="connsiteY16" fmla="*/ 3023814 h 3185966"/>
                      <a:gd name="connsiteX17" fmla="*/ 2208967 w 2661354"/>
                      <a:gd name="connsiteY17" fmla="*/ 3071941 h 3185966"/>
                      <a:gd name="connsiteX18" fmla="*/ 2661354 w 2661354"/>
                      <a:gd name="connsiteY18" fmla="*/ 2816871 h 3185966"/>
                      <a:gd name="connsiteX19" fmla="*/ 2516975 w 2661354"/>
                      <a:gd name="connsiteY19" fmla="*/ 2171978 h 3185966"/>
                      <a:gd name="connsiteX20" fmla="*/ 2276344 w 2661354"/>
                      <a:gd name="connsiteY20" fmla="*/ 1811031 h 3185966"/>
                      <a:gd name="connsiteX21" fmla="*/ 1939459 w 2661354"/>
                      <a:gd name="connsiteY21" fmla="*/ 1512648 h 3185966"/>
                      <a:gd name="connsiteX22" fmla="*/ 1900958 w 2661354"/>
                      <a:gd name="connsiteY22" fmla="*/ 1493397 h 3185966"/>
                      <a:gd name="connsiteX23" fmla="*/ 1564074 w 2661354"/>
                      <a:gd name="connsiteY23" fmla="*/ 1238328 h 3185966"/>
                      <a:gd name="connsiteX24" fmla="*/ 1357131 w 2661354"/>
                      <a:gd name="connsiteY24" fmla="*/ 949570 h 3185966"/>
                      <a:gd name="connsiteX25" fmla="*/ 1395631 w 2661354"/>
                      <a:gd name="connsiteY25" fmla="*/ 429805 h 3185966"/>
                      <a:gd name="connsiteX26" fmla="*/ 1164626 w 2661354"/>
                      <a:gd name="connsiteY26" fmla="*/ 121797 h 3185966"/>
                      <a:gd name="connsiteX27" fmla="*/ 962495 w 2661354"/>
                      <a:gd name="connsiteY27" fmla="*/ 6294 h 3185966"/>
                      <a:gd name="connsiteX0" fmla="*/ 962495 w 2661354"/>
                      <a:gd name="connsiteY0" fmla="*/ 6294 h 3173867"/>
                      <a:gd name="connsiteX1" fmla="*/ 1087624 w 2661354"/>
                      <a:gd name="connsiteY1" fmla="*/ 415368 h 3173867"/>
                      <a:gd name="connsiteX2" fmla="*/ 1029872 w 2661354"/>
                      <a:gd name="connsiteY2" fmla="*/ 795566 h 3173867"/>
                      <a:gd name="connsiteX3" fmla="*/ 668925 w 2661354"/>
                      <a:gd name="connsiteY3" fmla="*/ 877381 h 3173867"/>
                      <a:gd name="connsiteX4" fmla="*/ 399417 w 2661354"/>
                      <a:gd name="connsiteY4" fmla="*/ 1137262 h 3173867"/>
                      <a:gd name="connsiteX5" fmla="*/ 293539 w 2661354"/>
                      <a:gd name="connsiteY5" fmla="*/ 1661840 h 3173867"/>
                      <a:gd name="connsiteX6" fmla="*/ 327228 w 2661354"/>
                      <a:gd name="connsiteY6" fmla="*/ 2157541 h 3173867"/>
                      <a:gd name="connsiteX7" fmla="*/ 91409 w 2661354"/>
                      <a:gd name="connsiteY7" fmla="*/ 2340421 h 3173867"/>
                      <a:gd name="connsiteX8" fmla="*/ 14407 w 2661354"/>
                      <a:gd name="connsiteY8" fmla="*/ 2677305 h 3173867"/>
                      <a:gd name="connsiteX9" fmla="*/ 360916 w 2661354"/>
                      <a:gd name="connsiteY9" fmla="*/ 2879436 h 3173867"/>
                      <a:gd name="connsiteX10" fmla="*/ 158785 w 2661354"/>
                      <a:gd name="connsiteY10" fmla="*/ 3028628 h 3173867"/>
                      <a:gd name="connsiteX11" fmla="*/ 486045 w 2661354"/>
                      <a:gd name="connsiteY11" fmla="*/ 2999751 h 3173867"/>
                      <a:gd name="connsiteX12" fmla="*/ 1005809 w 2661354"/>
                      <a:gd name="connsiteY12" fmla="*/ 2994938 h 3173867"/>
                      <a:gd name="connsiteX13" fmla="*/ 659298 w 2661354"/>
                      <a:gd name="connsiteY13" fmla="*/ 3120067 h 3173867"/>
                      <a:gd name="connsiteX14" fmla="*/ 1414882 w 2661354"/>
                      <a:gd name="connsiteY14" fmla="*/ 3120067 h 3173867"/>
                      <a:gd name="connsiteX15" fmla="*/ 1968335 w 2661354"/>
                      <a:gd name="connsiteY15" fmla="*/ 3158568 h 3173867"/>
                      <a:gd name="connsiteX16" fmla="*/ 2054963 w 2661354"/>
                      <a:gd name="connsiteY16" fmla="*/ 3023814 h 3173867"/>
                      <a:gd name="connsiteX17" fmla="*/ 2208967 w 2661354"/>
                      <a:gd name="connsiteY17" fmla="*/ 3071941 h 3173867"/>
                      <a:gd name="connsiteX18" fmla="*/ 2661354 w 2661354"/>
                      <a:gd name="connsiteY18" fmla="*/ 2816871 h 3173867"/>
                      <a:gd name="connsiteX19" fmla="*/ 2516975 w 2661354"/>
                      <a:gd name="connsiteY19" fmla="*/ 2171978 h 3173867"/>
                      <a:gd name="connsiteX20" fmla="*/ 2276344 w 2661354"/>
                      <a:gd name="connsiteY20" fmla="*/ 1811031 h 3173867"/>
                      <a:gd name="connsiteX21" fmla="*/ 1939459 w 2661354"/>
                      <a:gd name="connsiteY21" fmla="*/ 1512648 h 3173867"/>
                      <a:gd name="connsiteX22" fmla="*/ 1900958 w 2661354"/>
                      <a:gd name="connsiteY22" fmla="*/ 1493397 h 3173867"/>
                      <a:gd name="connsiteX23" fmla="*/ 1564074 w 2661354"/>
                      <a:gd name="connsiteY23" fmla="*/ 1238328 h 3173867"/>
                      <a:gd name="connsiteX24" fmla="*/ 1357131 w 2661354"/>
                      <a:gd name="connsiteY24" fmla="*/ 949570 h 3173867"/>
                      <a:gd name="connsiteX25" fmla="*/ 1395631 w 2661354"/>
                      <a:gd name="connsiteY25" fmla="*/ 429805 h 3173867"/>
                      <a:gd name="connsiteX26" fmla="*/ 1164626 w 2661354"/>
                      <a:gd name="connsiteY26" fmla="*/ 121797 h 3173867"/>
                      <a:gd name="connsiteX27" fmla="*/ 962495 w 2661354"/>
                      <a:gd name="connsiteY27" fmla="*/ 6294 h 3173867"/>
                      <a:gd name="connsiteX0" fmla="*/ 962495 w 2661354"/>
                      <a:gd name="connsiteY0" fmla="*/ 6294 h 3164528"/>
                      <a:gd name="connsiteX1" fmla="*/ 1087624 w 2661354"/>
                      <a:gd name="connsiteY1" fmla="*/ 415368 h 3164528"/>
                      <a:gd name="connsiteX2" fmla="*/ 1029872 w 2661354"/>
                      <a:gd name="connsiteY2" fmla="*/ 795566 h 3164528"/>
                      <a:gd name="connsiteX3" fmla="*/ 668925 w 2661354"/>
                      <a:gd name="connsiteY3" fmla="*/ 877381 h 3164528"/>
                      <a:gd name="connsiteX4" fmla="*/ 399417 w 2661354"/>
                      <a:gd name="connsiteY4" fmla="*/ 1137262 h 3164528"/>
                      <a:gd name="connsiteX5" fmla="*/ 293539 w 2661354"/>
                      <a:gd name="connsiteY5" fmla="*/ 1661840 h 3164528"/>
                      <a:gd name="connsiteX6" fmla="*/ 327228 w 2661354"/>
                      <a:gd name="connsiteY6" fmla="*/ 2157541 h 3164528"/>
                      <a:gd name="connsiteX7" fmla="*/ 91409 w 2661354"/>
                      <a:gd name="connsiteY7" fmla="*/ 2340421 h 3164528"/>
                      <a:gd name="connsiteX8" fmla="*/ 14407 w 2661354"/>
                      <a:gd name="connsiteY8" fmla="*/ 2677305 h 3164528"/>
                      <a:gd name="connsiteX9" fmla="*/ 360916 w 2661354"/>
                      <a:gd name="connsiteY9" fmla="*/ 2879436 h 3164528"/>
                      <a:gd name="connsiteX10" fmla="*/ 158785 w 2661354"/>
                      <a:gd name="connsiteY10" fmla="*/ 3028628 h 3164528"/>
                      <a:gd name="connsiteX11" fmla="*/ 486045 w 2661354"/>
                      <a:gd name="connsiteY11" fmla="*/ 2999751 h 3164528"/>
                      <a:gd name="connsiteX12" fmla="*/ 1005809 w 2661354"/>
                      <a:gd name="connsiteY12" fmla="*/ 2994938 h 3164528"/>
                      <a:gd name="connsiteX13" fmla="*/ 659298 w 2661354"/>
                      <a:gd name="connsiteY13" fmla="*/ 3120067 h 3164528"/>
                      <a:gd name="connsiteX14" fmla="*/ 1414882 w 2661354"/>
                      <a:gd name="connsiteY14" fmla="*/ 3120067 h 3164528"/>
                      <a:gd name="connsiteX15" fmla="*/ 1968335 w 2661354"/>
                      <a:gd name="connsiteY15" fmla="*/ 3158568 h 3164528"/>
                      <a:gd name="connsiteX16" fmla="*/ 2035713 w 2661354"/>
                      <a:gd name="connsiteY16" fmla="*/ 2975688 h 3164528"/>
                      <a:gd name="connsiteX17" fmla="*/ 2208967 w 2661354"/>
                      <a:gd name="connsiteY17" fmla="*/ 3071941 h 3164528"/>
                      <a:gd name="connsiteX18" fmla="*/ 2661354 w 2661354"/>
                      <a:gd name="connsiteY18" fmla="*/ 2816871 h 3164528"/>
                      <a:gd name="connsiteX19" fmla="*/ 2516975 w 2661354"/>
                      <a:gd name="connsiteY19" fmla="*/ 2171978 h 3164528"/>
                      <a:gd name="connsiteX20" fmla="*/ 2276344 w 2661354"/>
                      <a:gd name="connsiteY20" fmla="*/ 1811031 h 3164528"/>
                      <a:gd name="connsiteX21" fmla="*/ 1939459 w 2661354"/>
                      <a:gd name="connsiteY21" fmla="*/ 1512648 h 3164528"/>
                      <a:gd name="connsiteX22" fmla="*/ 1900958 w 2661354"/>
                      <a:gd name="connsiteY22" fmla="*/ 1493397 h 3164528"/>
                      <a:gd name="connsiteX23" fmla="*/ 1564074 w 2661354"/>
                      <a:gd name="connsiteY23" fmla="*/ 1238328 h 3164528"/>
                      <a:gd name="connsiteX24" fmla="*/ 1357131 w 2661354"/>
                      <a:gd name="connsiteY24" fmla="*/ 949570 h 3164528"/>
                      <a:gd name="connsiteX25" fmla="*/ 1395631 w 2661354"/>
                      <a:gd name="connsiteY25" fmla="*/ 429805 h 3164528"/>
                      <a:gd name="connsiteX26" fmla="*/ 1164626 w 2661354"/>
                      <a:gd name="connsiteY26" fmla="*/ 121797 h 3164528"/>
                      <a:gd name="connsiteX27" fmla="*/ 962495 w 2661354"/>
                      <a:gd name="connsiteY27" fmla="*/ 6294 h 3164528"/>
                      <a:gd name="connsiteX0" fmla="*/ 962495 w 2661354"/>
                      <a:gd name="connsiteY0" fmla="*/ 6294 h 3164528"/>
                      <a:gd name="connsiteX1" fmla="*/ 1087624 w 2661354"/>
                      <a:gd name="connsiteY1" fmla="*/ 415368 h 3164528"/>
                      <a:gd name="connsiteX2" fmla="*/ 1029872 w 2661354"/>
                      <a:gd name="connsiteY2" fmla="*/ 795566 h 3164528"/>
                      <a:gd name="connsiteX3" fmla="*/ 668925 w 2661354"/>
                      <a:gd name="connsiteY3" fmla="*/ 877381 h 3164528"/>
                      <a:gd name="connsiteX4" fmla="*/ 399417 w 2661354"/>
                      <a:gd name="connsiteY4" fmla="*/ 1137262 h 3164528"/>
                      <a:gd name="connsiteX5" fmla="*/ 293539 w 2661354"/>
                      <a:gd name="connsiteY5" fmla="*/ 1661840 h 3164528"/>
                      <a:gd name="connsiteX6" fmla="*/ 327228 w 2661354"/>
                      <a:gd name="connsiteY6" fmla="*/ 2157541 h 3164528"/>
                      <a:gd name="connsiteX7" fmla="*/ 91409 w 2661354"/>
                      <a:gd name="connsiteY7" fmla="*/ 2340421 h 3164528"/>
                      <a:gd name="connsiteX8" fmla="*/ 14407 w 2661354"/>
                      <a:gd name="connsiteY8" fmla="*/ 2677305 h 3164528"/>
                      <a:gd name="connsiteX9" fmla="*/ 360916 w 2661354"/>
                      <a:gd name="connsiteY9" fmla="*/ 2879436 h 3164528"/>
                      <a:gd name="connsiteX10" fmla="*/ 158785 w 2661354"/>
                      <a:gd name="connsiteY10" fmla="*/ 3028628 h 3164528"/>
                      <a:gd name="connsiteX11" fmla="*/ 486045 w 2661354"/>
                      <a:gd name="connsiteY11" fmla="*/ 2999751 h 3164528"/>
                      <a:gd name="connsiteX12" fmla="*/ 1005809 w 2661354"/>
                      <a:gd name="connsiteY12" fmla="*/ 2994938 h 3164528"/>
                      <a:gd name="connsiteX13" fmla="*/ 659298 w 2661354"/>
                      <a:gd name="connsiteY13" fmla="*/ 3120067 h 3164528"/>
                      <a:gd name="connsiteX14" fmla="*/ 1414882 w 2661354"/>
                      <a:gd name="connsiteY14" fmla="*/ 3120067 h 3164528"/>
                      <a:gd name="connsiteX15" fmla="*/ 1968335 w 2661354"/>
                      <a:gd name="connsiteY15" fmla="*/ 3158568 h 3164528"/>
                      <a:gd name="connsiteX16" fmla="*/ 2035713 w 2661354"/>
                      <a:gd name="connsiteY16" fmla="*/ 2975688 h 3164528"/>
                      <a:gd name="connsiteX17" fmla="*/ 2208967 w 2661354"/>
                      <a:gd name="connsiteY17" fmla="*/ 3071941 h 3164528"/>
                      <a:gd name="connsiteX18" fmla="*/ 2661354 w 2661354"/>
                      <a:gd name="connsiteY18" fmla="*/ 2816871 h 3164528"/>
                      <a:gd name="connsiteX19" fmla="*/ 2516975 w 2661354"/>
                      <a:gd name="connsiteY19" fmla="*/ 2171978 h 3164528"/>
                      <a:gd name="connsiteX20" fmla="*/ 2276344 w 2661354"/>
                      <a:gd name="connsiteY20" fmla="*/ 1811031 h 3164528"/>
                      <a:gd name="connsiteX21" fmla="*/ 1939459 w 2661354"/>
                      <a:gd name="connsiteY21" fmla="*/ 1512648 h 3164528"/>
                      <a:gd name="connsiteX22" fmla="*/ 1900958 w 2661354"/>
                      <a:gd name="connsiteY22" fmla="*/ 1493397 h 3164528"/>
                      <a:gd name="connsiteX23" fmla="*/ 1564074 w 2661354"/>
                      <a:gd name="connsiteY23" fmla="*/ 1238328 h 3164528"/>
                      <a:gd name="connsiteX24" fmla="*/ 1357131 w 2661354"/>
                      <a:gd name="connsiteY24" fmla="*/ 949570 h 3164528"/>
                      <a:gd name="connsiteX25" fmla="*/ 1395631 w 2661354"/>
                      <a:gd name="connsiteY25" fmla="*/ 429805 h 3164528"/>
                      <a:gd name="connsiteX26" fmla="*/ 1164626 w 2661354"/>
                      <a:gd name="connsiteY26" fmla="*/ 121797 h 3164528"/>
                      <a:gd name="connsiteX27" fmla="*/ 962495 w 2661354"/>
                      <a:gd name="connsiteY27" fmla="*/ 6294 h 3164528"/>
                      <a:gd name="connsiteX0" fmla="*/ 962495 w 2661354"/>
                      <a:gd name="connsiteY0" fmla="*/ 6294 h 3164528"/>
                      <a:gd name="connsiteX1" fmla="*/ 1087624 w 2661354"/>
                      <a:gd name="connsiteY1" fmla="*/ 415368 h 3164528"/>
                      <a:gd name="connsiteX2" fmla="*/ 1029872 w 2661354"/>
                      <a:gd name="connsiteY2" fmla="*/ 795566 h 3164528"/>
                      <a:gd name="connsiteX3" fmla="*/ 668925 w 2661354"/>
                      <a:gd name="connsiteY3" fmla="*/ 877381 h 3164528"/>
                      <a:gd name="connsiteX4" fmla="*/ 399417 w 2661354"/>
                      <a:gd name="connsiteY4" fmla="*/ 1137262 h 3164528"/>
                      <a:gd name="connsiteX5" fmla="*/ 293539 w 2661354"/>
                      <a:gd name="connsiteY5" fmla="*/ 1661840 h 3164528"/>
                      <a:gd name="connsiteX6" fmla="*/ 327228 w 2661354"/>
                      <a:gd name="connsiteY6" fmla="*/ 2157541 h 3164528"/>
                      <a:gd name="connsiteX7" fmla="*/ 91409 w 2661354"/>
                      <a:gd name="connsiteY7" fmla="*/ 2340421 h 3164528"/>
                      <a:gd name="connsiteX8" fmla="*/ 14407 w 2661354"/>
                      <a:gd name="connsiteY8" fmla="*/ 2677305 h 3164528"/>
                      <a:gd name="connsiteX9" fmla="*/ 360916 w 2661354"/>
                      <a:gd name="connsiteY9" fmla="*/ 2879436 h 3164528"/>
                      <a:gd name="connsiteX10" fmla="*/ 158785 w 2661354"/>
                      <a:gd name="connsiteY10" fmla="*/ 3028628 h 3164528"/>
                      <a:gd name="connsiteX11" fmla="*/ 486045 w 2661354"/>
                      <a:gd name="connsiteY11" fmla="*/ 2999751 h 3164528"/>
                      <a:gd name="connsiteX12" fmla="*/ 1005809 w 2661354"/>
                      <a:gd name="connsiteY12" fmla="*/ 2994938 h 3164528"/>
                      <a:gd name="connsiteX13" fmla="*/ 659298 w 2661354"/>
                      <a:gd name="connsiteY13" fmla="*/ 3120067 h 3164528"/>
                      <a:gd name="connsiteX14" fmla="*/ 1414882 w 2661354"/>
                      <a:gd name="connsiteY14" fmla="*/ 3120067 h 3164528"/>
                      <a:gd name="connsiteX15" fmla="*/ 1968335 w 2661354"/>
                      <a:gd name="connsiteY15" fmla="*/ 3158568 h 3164528"/>
                      <a:gd name="connsiteX16" fmla="*/ 2035713 w 2661354"/>
                      <a:gd name="connsiteY16" fmla="*/ 2975688 h 3164528"/>
                      <a:gd name="connsiteX17" fmla="*/ 2208967 w 2661354"/>
                      <a:gd name="connsiteY17" fmla="*/ 3071941 h 3164528"/>
                      <a:gd name="connsiteX18" fmla="*/ 2661354 w 2661354"/>
                      <a:gd name="connsiteY18" fmla="*/ 2816871 h 3164528"/>
                      <a:gd name="connsiteX19" fmla="*/ 2516975 w 2661354"/>
                      <a:gd name="connsiteY19" fmla="*/ 2171978 h 3164528"/>
                      <a:gd name="connsiteX20" fmla="*/ 2276344 w 2661354"/>
                      <a:gd name="connsiteY20" fmla="*/ 1811031 h 3164528"/>
                      <a:gd name="connsiteX21" fmla="*/ 1939459 w 2661354"/>
                      <a:gd name="connsiteY21" fmla="*/ 1512648 h 3164528"/>
                      <a:gd name="connsiteX22" fmla="*/ 1900958 w 2661354"/>
                      <a:gd name="connsiteY22" fmla="*/ 1493397 h 3164528"/>
                      <a:gd name="connsiteX23" fmla="*/ 1564074 w 2661354"/>
                      <a:gd name="connsiteY23" fmla="*/ 1238328 h 3164528"/>
                      <a:gd name="connsiteX24" fmla="*/ 1357131 w 2661354"/>
                      <a:gd name="connsiteY24" fmla="*/ 949570 h 3164528"/>
                      <a:gd name="connsiteX25" fmla="*/ 1395631 w 2661354"/>
                      <a:gd name="connsiteY25" fmla="*/ 429805 h 3164528"/>
                      <a:gd name="connsiteX26" fmla="*/ 1164626 w 2661354"/>
                      <a:gd name="connsiteY26" fmla="*/ 121797 h 3164528"/>
                      <a:gd name="connsiteX27" fmla="*/ 962495 w 2661354"/>
                      <a:gd name="connsiteY27" fmla="*/ 6294 h 3164528"/>
                      <a:gd name="connsiteX0" fmla="*/ 962495 w 2589165"/>
                      <a:gd name="connsiteY0" fmla="*/ 6294 h 3164528"/>
                      <a:gd name="connsiteX1" fmla="*/ 1087624 w 2589165"/>
                      <a:gd name="connsiteY1" fmla="*/ 415368 h 3164528"/>
                      <a:gd name="connsiteX2" fmla="*/ 1029872 w 2589165"/>
                      <a:gd name="connsiteY2" fmla="*/ 795566 h 3164528"/>
                      <a:gd name="connsiteX3" fmla="*/ 668925 w 2589165"/>
                      <a:gd name="connsiteY3" fmla="*/ 877381 h 3164528"/>
                      <a:gd name="connsiteX4" fmla="*/ 399417 w 2589165"/>
                      <a:gd name="connsiteY4" fmla="*/ 1137262 h 3164528"/>
                      <a:gd name="connsiteX5" fmla="*/ 293539 w 2589165"/>
                      <a:gd name="connsiteY5" fmla="*/ 1661840 h 3164528"/>
                      <a:gd name="connsiteX6" fmla="*/ 327228 w 2589165"/>
                      <a:gd name="connsiteY6" fmla="*/ 2157541 h 3164528"/>
                      <a:gd name="connsiteX7" fmla="*/ 91409 w 2589165"/>
                      <a:gd name="connsiteY7" fmla="*/ 2340421 h 3164528"/>
                      <a:gd name="connsiteX8" fmla="*/ 14407 w 2589165"/>
                      <a:gd name="connsiteY8" fmla="*/ 2677305 h 3164528"/>
                      <a:gd name="connsiteX9" fmla="*/ 360916 w 2589165"/>
                      <a:gd name="connsiteY9" fmla="*/ 2879436 h 3164528"/>
                      <a:gd name="connsiteX10" fmla="*/ 158785 w 2589165"/>
                      <a:gd name="connsiteY10" fmla="*/ 3028628 h 3164528"/>
                      <a:gd name="connsiteX11" fmla="*/ 486045 w 2589165"/>
                      <a:gd name="connsiteY11" fmla="*/ 2999751 h 3164528"/>
                      <a:gd name="connsiteX12" fmla="*/ 1005809 w 2589165"/>
                      <a:gd name="connsiteY12" fmla="*/ 2994938 h 3164528"/>
                      <a:gd name="connsiteX13" fmla="*/ 659298 w 2589165"/>
                      <a:gd name="connsiteY13" fmla="*/ 3120067 h 3164528"/>
                      <a:gd name="connsiteX14" fmla="*/ 1414882 w 2589165"/>
                      <a:gd name="connsiteY14" fmla="*/ 3120067 h 3164528"/>
                      <a:gd name="connsiteX15" fmla="*/ 1968335 w 2589165"/>
                      <a:gd name="connsiteY15" fmla="*/ 3158568 h 3164528"/>
                      <a:gd name="connsiteX16" fmla="*/ 2035713 w 2589165"/>
                      <a:gd name="connsiteY16" fmla="*/ 2975688 h 3164528"/>
                      <a:gd name="connsiteX17" fmla="*/ 2208967 w 2589165"/>
                      <a:gd name="connsiteY17" fmla="*/ 3071941 h 3164528"/>
                      <a:gd name="connsiteX18" fmla="*/ 2589165 w 2589165"/>
                      <a:gd name="connsiteY18" fmla="*/ 2821684 h 3164528"/>
                      <a:gd name="connsiteX19" fmla="*/ 2516975 w 2589165"/>
                      <a:gd name="connsiteY19" fmla="*/ 2171978 h 3164528"/>
                      <a:gd name="connsiteX20" fmla="*/ 2276344 w 2589165"/>
                      <a:gd name="connsiteY20" fmla="*/ 1811031 h 3164528"/>
                      <a:gd name="connsiteX21" fmla="*/ 1939459 w 2589165"/>
                      <a:gd name="connsiteY21" fmla="*/ 1512648 h 3164528"/>
                      <a:gd name="connsiteX22" fmla="*/ 1900958 w 2589165"/>
                      <a:gd name="connsiteY22" fmla="*/ 1493397 h 3164528"/>
                      <a:gd name="connsiteX23" fmla="*/ 1564074 w 2589165"/>
                      <a:gd name="connsiteY23" fmla="*/ 1238328 h 3164528"/>
                      <a:gd name="connsiteX24" fmla="*/ 1357131 w 2589165"/>
                      <a:gd name="connsiteY24" fmla="*/ 949570 h 3164528"/>
                      <a:gd name="connsiteX25" fmla="*/ 1395631 w 2589165"/>
                      <a:gd name="connsiteY25" fmla="*/ 429805 h 3164528"/>
                      <a:gd name="connsiteX26" fmla="*/ 1164626 w 2589165"/>
                      <a:gd name="connsiteY26" fmla="*/ 121797 h 3164528"/>
                      <a:gd name="connsiteX27" fmla="*/ 962495 w 2589165"/>
                      <a:gd name="connsiteY27" fmla="*/ 6294 h 3164528"/>
                      <a:gd name="connsiteX0" fmla="*/ 962495 w 2590483"/>
                      <a:gd name="connsiteY0" fmla="*/ 6294 h 3164528"/>
                      <a:gd name="connsiteX1" fmla="*/ 1087624 w 2590483"/>
                      <a:gd name="connsiteY1" fmla="*/ 415368 h 3164528"/>
                      <a:gd name="connsiteX2" fmla="*/ 1029872 w 2590483"/>
                      <a:gd name="connsiteY2" fmla="*/ 795566 h 3164528"/>
                      <a:gd name="connsiteX3" fmla="*/ 668925 w 2590483"/>
                      <a:gd name="connsiteY3" fmla="*/ 877381 h 3164528"/>
                      <a:gd name="connsiteX4" fmla="*/ 399417 w 2590483"/>
                      <a:gd name="connsiteY4" fmla="*/ 1137262 h 3164528"/>
                      <a:gd name="connsiteX5" fmla="*/ 293539 w 2590483"/>
                      <a:gd name="connsiteY5" fmla="*/ 1661840 h 3164528"/>
                      <a:gd name="connsiteX6" fmla="*/ 327228 w 2590483"/>
                      <a:gd name="connsiteY6" fmla="*/ 2157541 h 3164528"/>
                      <a:gd name="connsiteX7" fmla="*/ 91409 w 2590483"/>
                      <a:gd name="connsiteY7" fmla="*/ 2340421 h 3164528"/>
                      <a:gd name="connsiteX8" fmla="*/ 14407 w 2590483"/>
                      <a:gd name="connsiteY8" fmla="*/ 2677305 h 3164528"/>
                      <a:gd name="connsiteX9" fmla="*/ 360916 w 2590483"/>
                      <a:gd name="connsiteY9" fmla="*/ 2879436 h 3164528"/>
                      <a:gd name="connsiteX10" fmla="*/ 158785 w 2590483"/>
                      <a:gd name="connsiteY10" fmla="*/ 3028628 h 3164528"/>
                      <a:gd name="connsiteX11" fmla="*/ 486045 w 2590483"/>
                      <a:gd name="connsiteY11" fmla="*/ 2999751 h 3164528"/>
                      <a:gd name="connsiteX12" fmla="*/ 1005809 w 2590483"/>
                      <a:gd name="connsiteY12" fmla="*/ 2994938 h 3164528"/>
                      <a:gd name="connsiteX13" fmla="*/ 659298 w 2590483"/>
                      <a:gd name="connsiteY13" fmla="*/ 3120067 h 3164528"/>
                      <a:gd name="connsiteX14" fmla="*/ 1414882 w 2590483"/>
                      <a:gd name="connsiteY14" fmla="*/ 3120067 h 3164528"/>
                      <a:gd name="connsiteX15" fmla="*/ 1968335 w 2590483"/>
                      <a:gd name="connsiteY15" fmla="*/ 3158568 h 3164528"/>
                      <a:gd name="connsiteX16" fmla="*/ 2035713 w 2590483"/>
                      <a:gd name="connsiteY16" fmla="*/ 2975688 h 3164528"/>
                      <a:gd name="connsiteX17" fmla="*/ 2208967 w 2590483"/>
                      <a:gd name="connsiteY17" fmla="*/ 3071941 h 3164528"/>
                      <a:gd name="connsiteX18" fmla="*/ 2589165 w 2590483"/>
                      <a:gd name="connsiteY18" fmla="*/ 2821684 h 3164528"/>
                      <a:gd name="connsiteX19" fmla="*/ 2516975 w 2590483"/>
                      <a:gd name="connsiteY19" fmla="*/ 2171978 h 3164528"/>
                      <a:gd name="connsiteX20" fmla="*/ 2276344 w 2590483"/>
                      <a:gd name="connsiteY20" fmla="*/ 1811031 h 3164528"/>
                      <a:gd name="connsiteX21" fmla="*/ 1939459 w 2590483"/>
                      <a:gd name="connsiteY21" fmla="*/ 1512648 h 3164528"/>
                      <a:gd name="connsiteX22" fmla="*/ 1900958 w 2590483"/>
                      <a:gd name="connsiteY22" fmla="*/ 1493397 h 3164528"/>
                      <a:gd name="connsiteX23" fmla="*/ 1564074 w 2590483"/>
                      <a:gd name="connsiteY23" fmla="*/ 1238328 h 3164528"/>
                      <a:gd name="connsiteX24" fmla="*/ 1357131 w 2590483"/>
                      <a:gd name="connsiteY24" fmla="*/ 949570 h 3164528"/>
                      <a:gd name="connsiteX25" fmla="*/ 1395631 w 2590483"/>
                      <a:gd name="connsiteY25" fmla="*/ 429805 h 3164528"/>
                      <a:gd name="connsiteX26" fmla="*/ 1164626 w 2590483"/>
                      <a:gd name="connsiteY26" fmla="*/ 121797 h 3164528"/>
                      <a:gd name="connsiteX27" fmla="*/ 962495 w 2590483"/>
                      <a:gd name="connsiteY27" fmla="*/ 6294 h 3164528"/>
                      <a:gd name="connsiteX0" fmla="*/ 962495 w 2623907"/>
                      <a:gd name="connsiteY0" fmla="*/ 6294 h 3164528"/>
                      <a:gd name="connsiteX1" fmla="*/ 1087624 w 2623907"/>
                      <a:gd name="connsiteY1" fmla="*/ 415368 h 3164528"/>
                      <a:gd name="connsiteX2" fmla="*/ 1029872 w 2623907"/>
                      <a:gd name="connsiteY2" fmla="*/ 795566 h 3164528"/>
                      <a:gd name="connsiteX3" fmla="*/ 668925 w 2623907"/>
                      <a:gd name="connsiteY3" fmla="*/ 877381 h 3164528"/>
                      <a:gd name="connsiteX4" fmla="*/ 399417 w 2623907"/>
                      <a:gd name="connsiteY4" fmla="*/ 1137262 h 3164528"/>
                      <a:gd name="connsiteX5" fmla="*/ 293539 w 2623907"/>
                      <a:gd name="connsiteY5" fmla="*/ 1661840 h 3164528"/>
                      <a:gd name="connsiteX6" fmla="*/ 327228 w 2623907"/>
                      <a:gd name="connsiteY6" fmla="*/ 2157541 h 3164528"/>
                      <a:gd name="connsiteX7" fmla="*/ 91409 w 2623907"/>
                      <a:gd name="connsiteY7" fmla="*/ 2340421 h 3164528"/>
                      <a:gd name="connsiteX8" fmla="*/ 14407 w 2623907"/>
                      <a:gd name="connsiteY8" fmla="*/ 2677305 h 3164528"/>
                      <a:gd name="connsiteX9" fmla="*/ 360916 w 2623907"/>
                      <a:gd name="connsiteY9" fmla="*/ 2879436 h 3164528"/>
                      <a:gd name="connsiteX10" fmla="*/ 158785 w 2623907"/>
                      <a:gd name="connsiteY10" fmla="*/ 3028628 h 3164528"/>
                      <a:gd name="connsiteX11" fmla="*/ 486045 w 2623907"/>
                      <a:gd name="connsiteY11" fmla="*/ 2999751 h 3164528"/>
                      <a:gd name="connsiteX12" fmla="*/ 1005809 w 2623907"/>
                      <a:gd name="connsiteY12" fmla="*/ 2994938 h 3164528"/>
                      <a:gd name="connsiteX13" fmla="*/ 659298 w 2623907"/>
                      <a:gd name="connsiteY13" fmla="*/ 3120067 h 3164528"/>
                      <a:gd name="connsiteX14" fmla="*/ 1414882 w 2623907"/>
                      <a:gd name="connsiteY14" fmla="*/ 3120067 h 3164528"/>
                      <a:gd name="connsiteX15" fmla="*/ 1968335 w 2623907"/>
                      <a:gd name="connsiteY15" fmla="*/ 3158568 h 3164528"/>
                      <a:gd name="connsiteX16" fmla="*/ 2035713 w 2623907"/>
                      <a:gd name="connsiteY16" fmla="*/ 2975688 h 3164528"/>
                      <a:gd name="connsiteX17" fmla="*/ 2208967 w 2623907"/>
                      <a:gd name="connsiteY17" fmla="*/ 3071941 h 3164528"/>
                      <a:gd name="connsiteX18" fmla="*/ 2589165 w 2623907"/>
                      <a:gd name="connsiteY18" fmla="*/ 2821684 h 3164528"/>
                      <a:gd name="connsiteX19" fmla="*/ 2516975 w 2623907"/>
                      <a:gd name="connsiteY19" fmla="*/ 2171978 h 3164528"/>
                      <a:gd name="connsiteX20" fmla="*/ 2276344 w 2623907"/>
                      <a:gd name="connsiteY20" fmla="*/ 1811031 h 3164528"/>
                      <a:gd name="connsiteX21" fmla="*/ 1939459 w 2623907"/>
                      <a:gd name="connsiteY21" fmla="*/ 1512648 h 3164528"/>
                      <a:gd name="connsiteX22" fmla="*/ 1900958 w 2623907"/>
                      <a:gd name="connsiteY22" fmla="*/ 1493397 h 3164528"/>
                      <a:gd name="connsiteX23" fmla="*/ 1564074 w 2623907"/>
                      <a:gd name="connsiteY23" fmla="*/ 1238328 h 3164528"/>
                      <a:gd name="connsiteX24" fmla="*/ 1357131 w 2623907"/>
                      <a:gd name="connsiteY24" fmla="*/ 949570 h 3164528"/>
                      <a:gd name="connsiteX25" fmla="*/ 1395631 w 2623907"/>
                      <a:gd name="connsiteY25" fmla="*/ 429805 h 3164528"/>
                      <a:gd name="connsiteX26" fmla="*/ 1164626 w 2623907"/>
                      <a:gd name="connsiteY26" fmla="*/ 121797 h 3164528"/>
                      <a:gd name="connsiteX27" fmla="*/ 962495 w 2623907"/>
                      <a:gd name="connsiteY27" fmla="*/ 6294 h 3164528"/>
                      <a:gd name="connsiteX0" fmla="*/ 962495 w 2589586"/>
                      <a:gd name="connsiteY0" fmla="*/ 6294 h 3164528"/>
                      <a:gd name="connsiteX1" fmla="*/ 1087624 w 2589586"/>
                      <a:gd name="connsiteY1" fmla="*/ 415368 h 3164528"/>
                      <a:gd name="connsiteX2" fmla="*/ 1029872 w 2589586"/>
                      <a:gd name="connsiteY2" fmla="*/ 795566 h 3164528"/>
                      <a:gd name="connsiteX3" fmla="*/ 668925 w 2589586"/>
                      <a:gd name="connsiteY3" fmla="*/ 877381 h 3164528"/>
                      <a:gd name="connsiteX4" fmla="*/ 399417 w 2589586"/>
                      <a:gd name="connsiteY4" fmla="*/ 1137262 h 3164528"/>
                      <a:gd name="connsiteX5" fmla="*/ 293539 w 2589586"/>
                      <a:gd name="connsiteY5" fmla="*/ 1661840 h 3164528"/>
                      <a:gd name="connsiteX6" fmla="*/ 327228 w 2589586"/>
                      <a:gd name="connsiteY6" fmla="*/ 2157541 h 3164528"/>
                      <a:gd name="connsiteX7" fmla="*/ 91409 w 2589586"/>
                      <a:gd name="connsiteY7" fmla="*/ 2340421 h 3164528"/>
                      <a:gd name="connsiteX8" fmla="*/ 14407 w 2589586"/>
                      <a:gd name="connsiteY8" fmla="*/ 2677305 h 3164528"/>
                      <a:gd name="connsiteX9" fmla="*/ 360916 w 2589586"/>
                      <a:gd name="connsiteY9" fmla="*/ 2879436 h 3164528"/>
                      <a:gd name="connsiteX10" fmla="*/ 158785 w 2589586"/>
                      <a:gd name="connsiteY10" fmla="*/ 3028628 h 3164528"/>
                      <a:gd name="connsiteX11" fmla="*/ 486045 w 2589586"/>
                      <a:gd name="connsiteY11" fmla="*/ 2999751 h 3164528"/>
                      <a:gd name="connsiteX12" fmla="*/ 1005809 w 2589586"/>
                      <a:gd name="connsiteY12" fmla="*/ 2994938 h 3164528"/>
                      <a:gd name="connsiteX13" fmla="*/ 659298 w 2589586"/>
                      <a:gd name="connsiteY13" fmla="*/ 3120067 h 3164528"/>
                      <a:gd name="connsiteX14" fmla="*/ 1414882 w 2589586"/>
                      <a:gd name="connsiteY14" fmla="*/ 3120067 h 3164528"/>
                      <a:gd name="connsiteX15" fmla="*/ 1968335 w 2589586"/>
                      <a:gd name="connsiteY15" fmla="*/ 3158568 h 3164528"/>
                      <a:gd name="connsiteX16" fmla="*/ 2035713 w 2589586"/>
                      <a:gd name="connsiteY16" fmla="*/ 2975688 h 3164528"/>
                      <a:gd name="connsiteX17" fmla="*/ 2208967 w 2589586"/>
                      <a:gd name="connsiteY17" fmla="*/ 3071941 h 3164528"/>
                      <a:gd name="connsiteX18" fmla="*/ 2589165 w 2589586"/>
                      <a:gd name="connsiteY18" fmla="*/ 2821684 h 3164528"/>
                      <a:gd name="connsiteX19" fmla="*/ 2276344 w 2589586"/>
                      <a:gd name="connsiteY19" fmla="*/ 1811031 h 3164528"/>
                      <a:gd name="connsiteX20" fmla="*/ 1939459 w 2589586"/>
                      <a:gd name="connsiteY20" fmla="*/ 1512648 h 3164528"/>
                      <a:gd name="connsiteX21" fmla="*/ 1900958 w 2589586"/>
                      <a:gd name="connsiteY21" fmla="*/ 1493397 h 3164528"/>
                      <a:gd name="connsiteX22" fmla="*/ 1564074 w 2589586"/>
                      <a:gd name="connsiteY22" fmla="*/ 1238328 h 3164528"/>
                      <a:gd name="connsiteX23" fmla="*/ 1357131 w 2589586"/>
                      <a:gd name="connsiteY23" fmla="*/ 949570 h 3164528"/>
                      <a:gd name="connsiteX24" fmla="*/ 1395631 w 2589586"/>
                      <a:gd name="connsiteY24" fmla="*/ 429805 h 3164528"/>
                      <a:gd name="connsiteX25" fmla="*/ 1164626 w 2589586"/>
                      <a:gd name="connsiteY25" fmla="*/ 121797 h 3164528"/>
                      <a:gd name="connsiteX26" fmla="*/ 962495 w 2589586"/>
                      <a:gd name="connsiteY26" fmla="*/ 6294 h 3164528"/>
                      <a:gd name="connsiteX0" fmla="*/ 962495 w 2606925"/>
                      <a:gd name="connsiteY0" fmla="*/ 6294 h 3164528"/>
                      <a:gd name="connsiteX1" fmla="*/ 1087624 w 2606925"/>
                      <a:gd name="connsiteY1" fmla="*/ 415368 h 3164528"/>
                      <a:gd name="connsiteX2" fmla="*/ 1029872 w 2606925"/>
                      <a:gd name="connsiteY2" fmla="*/ 795566 h 3164528"/>
                      <a:gd name="connsiteX3" fmla="*/ 668925 w 2606925"/>
                      <a:gd name="connsiteY3" fmla="*/ 877381 h 3164528"/>
                      <a:gd name="connsiteX4" fmla="*/ 399417 w 2606925"/>
                      <a:gd name="connsiteY4" fmla="*/ 1137262 h 3164528"/>
                      <a:gd name="connsiteX5" fmla="*/ 293539 w 2606925"/>
                      <a:gd name="connsiteY5" fmla="*/ 1661840 h 3164528"/>
                      <a:gd name="connsiteX6" fmla="*/ 327228 w 2606925"/>
                      <a:gd name="connsiteY6" fmla="*/ 2157541 h 3164528"/>
                      <a:gd name="connsiteX7" fmla="*/ 91409 w 2606925"/>
                      <a:gd name="connsiteY7" fmla="*/ 2340421 h 3164528"/>
                      <a:gd name="connsiteX8" fmla="*/ 14407 w 2606925"/>
                      <a:gd name="connsiteY8" fmla="*/ 2677305 h 3164528"/>
                      <a:gd name="connsiteX9" fmla="*/ 360916 w 2606925"/>
                      <a:gd name="connsiteY9" fmla="*/ 2879436 h 3164528"/>
                      <a:gd name="connsiteX10" fmla="*/ 158785 w 2606925"/>
                      <a:gd name="connsiteY10" fmla="*/ 3028628 h 3164528"/>
                      <a:gd name="connsiteX11" fmla="*/ 486045 w 2606925"/>
                      <a:gd name="connsiteY11" fmla="*/ 2999751 h 3164528"/>
                      <a:gd name="connsiteX12" fmla="*/ 1005809 w 2606925"/>
                      <a:gd name="connsiteY12" fmla="*/ 2994938 h 3164528"/>
                      <a:gd name="connsiteX13" fmla="*/ 659298 w 2606925"/>
                      <a:gd name="connsiteY13" fmla="*/ 3120067 h 3164528"/>
                      <a:gd name="connsiteX14" fmla="*/ 1414882 w 2606925"/>
                      <a:gd name="connsiteY14" fmla="*/ 3120067 h 3164528"/>
                      <a:gd name="connsiteX15" fmla="*/ 1968335 w 2606925"/>
                      <a:gd name="connsiteY15" fmla="*/ 3158568 h 3164528"/>
                      <a:gd name="connsiteX16" fmla="*/ 2035713 w 2606925"/>
                      <a:gd name="connsiteY16" fmla="*/ 2975688 h 3164528"/>
                      <a:gd name="connsiteX17" fmla="*/ 2208967 w 2606925"/>
                      <a:gd name="connsiteY17" fmla="*/ 3071941 h 3164528"/>
                      <a:gd name="connsiteX18" fmla="*/ 2589165 w 2606925"/>
                      <a:gd name="connsiteY18" fmla="*/ 2821684 h 3164528"/>
                      <a:gd name="connsiteX19" fmla="*/ 2276344 w 2606925"/>
                      <a:gd name="connsiteY19" fmla="*/ 1811031 h 3164528"/>
                      <a:gd name="connsiteX20" fmla="*/ 1939459 w 2606925"/>
                      <a:gd name="connsiteY20" fmla="*/ 1512648 h 3164528"/>
                      <a:gd name="connsiteX21" fmla="*/ 1900958 w 2606925"/>
                      <a:gd name="connsiteY21" fmla="*/ 1493397 h 3164528"/>
                      <a:gd name="connsiteX22" fmla="*/ 1564074 w 2606925"/>
                      <a:gd name="connsiteY22" fmla="*/ 1238328 h 3164528"/>
                      <a:gd name="connsiteX23" fmla="*/ 1357131 w 2606925"/>
                      <a:gd name="connsiteY23" fmla="*/ 949570 h 3164528"/>
                      <a:gd name="connsiteX24" fmla="*/ 1395631 w 2606925"/>
                      <a:gd name="connsiteY24" fmla="*/ 429805 h 3164528"/>
                      <a:gd name="connsiteX25" fmla="*/ 1164626 w 2606925"/>
                      <a:gd name="connsiteY25" fmla="*/ 121797 h 3164528"/>
                      <a:gd name="connsiteX26" fmla="*/ 962495 w 2606925"/>
                      <a:gd name="connsiteY26" fmla="*/ 6294 h 3164528"/>
                      <a:gd name="connsiteX0" fmla="*/ 962495 w 2620700"/>
                      <a:gd name="connsiteY0" fmla="*/ 6294 h 3164528"/>
                      <a:gd name="connsiteX1" fmla="*/ 1087624 w 2620700"/>
                      <a:gd name="connsiteY1" fmla="*/ 415368 h 3164528"/>
                      <a:gd name="connsiteX2" fmla="*/ 1029872 w 2620700"/>
                      <a:gd name="connsiteY2" fmla="*/ 795566 h 3164528"/>
                      <a:gd name="connsiteX3" fmla="*/ 668925 w 2620700"/>
                      <a:gd name="connsiteY3" fmla="*/ 877381 h 3164528"/>
                      <a:gd name="connsiteX4" fmla="*/ 399417 w 2620700"/>
                      <a:gd name="connsiteY4" fmla="*/ 1137262 h 3164528"/>
                      <a:gd name="connsiteX5" fmla="*/ 293539 w 2620700"/>
                      <a:gd name="connsiteY5" fmla="*/ 1661840 h 3164528"/>
                      <a:gd name="connsiteX6" fmla="*/ 327228 w 2620700"/>
                      <a:gd name="connsiteY6" fmla="*/ 2157541 h 3164528"/>
                      <a:gd name="connsiteX7" fmla="*/ 91409 w 2620700"/>
                      <a:gd name="connsiteY7" fmla="*/ 2340421 h 3164528"/>
                      <a:gd name="connsiteX8" fmla="*/ 14407 w 2620700"/>
                      <a:gd name="connsiteY8" fmla="*/ 2677305 h 3164528"/>
                      <a:gd name="connsiteX9" fmla="*/ 360916 w 2620700"/>
                      <a:gd name="connsiteY9" fmla="*/ 2879436 h 3164528"/>
                      <a:gd name="connsiteX10" fmla="*/ 158785 w 2620700"/>
                      <a:gd name="connsiteY10" fmla="*/ 3028628 h 3164528"/>
                      <a:gd name="connsiteX11" fmla="*/ 486045 w 2620700"/>
                      <a:gd name="connsiteY11" fmla="*/ 2999751 h 3164528"/>
                      <a:gd name="connsiteX12" fmla="*/ 1005809 w 2620700"/>
                      <a:gd name="connsiteY12" fmla="*/ 2994938 h 3164528"/>
                      <a:gd name="connsiteX13" fmla="*/ 659298 w 2620700"/>
                      <a:gd name="connsiteY13" fmla="*/ 3120067 h 3164528"/>
                      <a:gd name="connsiteX14" fmla="*/ 1414882 w 2620700"/>
                      <a:gd name="connsiteY14" fmla="*/ 3120067 h 3164528"/>
                      <a:gd name="connsiteX15" fmla="*/ 1968335 w 2620700"/>
                      <a:gd name="connsiteY15" fmla="*/ 3158568 h 3164528"/>
                      <a:gd name="connsiteX16" fmla="*/ 2035713 w 2620700"/>
                      <a:gd name="connsiteY16" fmla="*/ 2975688 h 3164528"/>
                      <a:gd name="connsiteX17" fmla="*/ 2208967 w 2620700"/>
                      <a:gd name="connsiteY17" fmla="*/ 3071941 h 3164528"/>
                      <a:gd name="connsiteX18" fmla="*/ 2603603 w 2620700"/>
                      <a:gd name="connsiteY18" fmla="*/ 2735057 h 3164528"/>
                      <a:gd name="connsiteX19" fmla="*/ 2276344 w 2620700"/>
                      <a:gd name="connsiteY19" fmla="*/ 1811031 h 3164528"/>
                      <a:gd name="connsiteX20" fmla="*/ 1939459 w 2620700"/>
                      <a:gd name="connsiteY20" fmla="*/ 1512648 h 3164528"/>
                      <a:gd name="connsiteX21" fmla="*/ 1900958 w 2620700"/>
                      <a:gd name="connsiteY21" fmla="*/ 1493397 h 3164528"/>
                      <a:gd name="connsiteX22" fmla="*/ 1564074 w 2620700"/>
                      <a:gd name="connsiteY22" fmla="*/ 1238328 h 3164528"/>
                      <a:gd name="connsiteX23" fmla="*/ 1357131 w 2620700"/>
                      <a:gd name="connsiteY23" fmla="*/ 949570 h 3164528"/>
                      <a:gd name="connsiteX24" fmla="*/ 1395631 w 2620700"/>
                      <a:gd name="connsiteY24" fmla="*/ 429805 h 3164528"/>
                      <a:gd name="connsiteX25" fmla="*/ 1164626 w 2620700"/>
                      <a:gd name="connsiteY25" fmla="*/ 121797 h 3164528"/>
                      <a:gd name="connsiteX26" fmla="*/ 962495 w 2620700"/>
                      <a:gd name="connsiteY26" fmla="*/ 6294 h 3164528"/>
                      <a:gd name="connsiteX0" fmla="*/ 962495 w 2620700"/>
                      <a:gd name="connsiteY0" fmla="*/ 6294 h 3164528"/>
                      <a:gd name="connsiteX1" fmla="*/ 1087624 w 2620700"/>
                      <a:gd name="connsiteY1" fmla="*/ 415368 h 3164528"/>
                      <a:gd name="connsiteX2" fmla="*/ 1029872 w 2620700"/>
                      <a:gd name="connsiteY2" fmla="*/ 795566 h 3164528"/>
                      <a:gd name="connsiteX3" fmla="*/ 668925 w 2620700"/>
                      <a:gd name="connsiteY3" fmla="*/ 877381 h 3164528"/>
                      <a:gd name="connsiteX4" fmla="*/ 399417 w 2620700"/>
                      <a:gd name="connsiteY4" fmla="*/ 1137262 h 3164528"/>
                      <a:gd name="connsiteX5" fmla="*/ 293539 w 2620700"/>
                      <a:gd name="connsiteY5" fmla="*/ 1661840 h 3164528"/>
                      <a:gd name="connsiteX6" fmla="*/ 327228 w 2620700"/>
                      <a:gd name="connsiteY6" fmla="*/ 2157541 h 3164528"/>
                      <a:gd name="connsiteX7" fmla="*/ 91409 w 2620700"/>
                      <a:gd name="connsiteY7" fmla="*/ 2340421 h 3164528"/>
                      <a:gd name="connsiteX8" fmla="*/ 14407 w 2620700"/>
                      <a:gd name="connsiteY8" fmla="*/ 2677305 h 3164528"/>
                      <a:gd name="connsiteX9" fmla="*/ 360916 w 2620700"/>
                      <a:gd name="connsiteY9" fmla="*/ 2879436 h 3164528"/>
                      <a:gd name="connsiteX10" fmla="*/ 158785 w 2620700"/>
                      <a:gd name="connsiteY10" fmla="*/ 3028628 h 3164528"/>
                      <a:gd name="connsiteX11" fmla="*/ 486045 w 2620700"/>
                      <a:gd name="connsiteY11" fmla="*/ 2999751 h 3164528"/>
                      <a:gd name="connsiteX12" fmla="*/ 1005809 w 2620700"/>
                      <a:gd name="connsiteY12" fmla="*/ 2994938 h 3164528"/>
                      <a:gd name="connsiteX13" fmla="*/ 659298 w 2620700"/>
                      <a:gd name="connsiteY13" fmla="*/ 3120067 h 3164528"/>
                      <a:gd name="connsiteX14" fmla="*/ 1414882 w 2620700"/>
                      <a:gd name="connsiteY14" fmla="*/ 3120067 h 3164528"/>
                      <a:gd name="connsiteX15" fmla="*/ 1968335 w 2620700"/>
                      <a:gd name="connsiteY15" fmla="*/ 3158568 h 3164528"/>
                      <a:gd name="connsiteX16" fmla="*/ 2035713 w 2620700"/>
                      <a:gd name="connsiteY16" fmla="*/ 2975688 h 3164528"/>
                      <a:gd name="connsiteX17" fmla="*/ 2208967 w 2620700"/>
                      <a:gd name="connsiteY17" fmla="*/ 3071941 h 3164528"/>
                      <a:gd name="connsiteX18" fmla="*/ 2603603 w 2620700"/>
                      <a:gd name="connsiteY18" fmla="*/ 2735057 h 3164528"/>
                      <a:gd name="connsiteX19" fmla="*/ 2276344 w 2620700"/>
                      <a:gd name="connsiteY19" fmla="*/ 1811031 h 3164528"/>
                      <a:gd name="connsiteX20" fmla="*/ 1939459 w 2620700"/>
                      <a:gd name="connsiteY20" fmla="*/ 1512648 h 3164528"/>
                      <a:gd name="connsiteX21" fmla="*/ 1900958 w 2620700"/>
                      <a:gd name="connsiteY21" fmla="*/ 1493397 h 3164528"/>
                      <a:gd name="connsiteX22" fmla="*/ 1564074 w 2620700"/>
                      <a:gd name="connsiteY22" fmla="*/ 1238328 h 3164528"/>
                      <a:gd name="connsiteX23" fmla="*/ 1357131 w 2620700"/>
                      <a:gd name="connsiteY23" fmla="*/ 949570 h 3164528"/>
                      <a:gd name="connsiteX24" fmla="*/ 1395631 w 2620700"/>
                      <a:gd name="connsiteY24" fmla="*/ 429805 h 3164528"/>
                      <a:gd name="connsiteX25" fmla="*/ 1164626 w 2620700"/>
                      <a:gd name="connsiteY25" fmla="*/ 121797 h 3164528"/>
                      <a:gd name="connsiteX26" fmla="*/ 962495 w 2620700"/>
                      <a:gd name="connsiteY26" fmla="*/ 6294 h 3164528"/>
                      <a:gd name="connsiteX0" fmla="*/ 962495 w 2603656"/>
                      <a:gd name="connsiteY0" fmla="*/ 6294 h 3164528"/>
                      <a:gd name="connsiteX1" fmla="*/ 1087624 w 2603656"/>
                      <a:gd name="connsiteY1" fmla="*/ 415368 h 3164528"/>
                      <a:gd name="connsiteX2" fmla="*/ 1029872 w 2603656"/>
                      <a:gd name="connsiteY2" fmla="*/ 795566 h 3164528"/>
                      <a:gd name="connsiteX3" fmla="*/ 668925 w 2603656"/>
                      <a:gd name="connsiteY3" fmla="*/ 877381 h 3164528"/>
                      <a:gd name="connsiteX4" fmla="*/ 399417 w 2603656"/>
                      <a:gd name="connsiteY4" fmla="*/ 1137262 h 3164528"/>
                      <a:gd name="connsiteX5" fmla="*/ 293539 w 2603656"/>
                      <a:gd name="connsiteY5" fmla="*/ 1661840 h 3164528"/>
                      <a:gd name="connsiteX6" fmla="*/ 327228 w 2603656"/>
                      <a:gd name="connsiteY6" fmla="*/ 2157541 h 3164528"/>
                      <a:gd name="connsiteX7" fmla="*/ 91409 w 2603656"/>
                      <a:gd name="connsiteY7" fmla="*/ 2340421 h 3164528"/>
                      <a:gd name="connsiteX8" fmla="*/ 14407 w 2603656"/>
                      <a:gd name="connsiteY8" fmla="*/ 2677305 h 3164528"/>
                      <a:gd name="connsiteX9" fmla="*/ 360916 w 2603656"/>
                      <a:gd name="connsiteY9" fmla="*/ 2879436 h 3164528"/>
                      <a:gd name="connsiteX10" fmla="*/ 158785 w 2603656"/>
                      <a:gd name="connsiteY10" fmla="*/ 3028628 h 3164528"/>
                      <a:gd name="connsiteX11" fmla="*/ 486045 w 2603656"/>
                      <a:gd name="connsiteY11" fmla="*/ 2999751 h 3164528"/>
                      <a:gd name="connsiteX12" fmla="*/ 1005809 w 2603656"/>
                      <a:gd name="connsiteY12" fmla="*/ 2994938 h 3164528"/>
                      <a:gd name="connsiteX13" fmla="*/ 659298 w 2603656"/>
                      <a:gd name="connsiteY13" fmla="*/ 3120067 h 3164528"/>
                      <a:gd name="connsiteX14" fmla="*/ 1414882 w 2603656"/>
                      <a:gd name="connsiteY14" fmla="*/ 3120067 h 3164528"/>
                      <a:gd name="connsiteX15" fmla="*/ 1968335 w 2603656"/>
                      <a:gd name="connsiteY15" fmla="*/ 3158568 h 3164528"/>
                      <a:gd name="connsiteX16" fmla="*/ 2035713 w 2603656"/>
                      <a:gd name="connsiteY16" fmla="*/ 2975688 h 3164528"/>
                      <a:gd name="connsiteX17" fmla="*/ 2252281 w 2603656"/>
                      <a:gd name="connsiteY17" fmla="*/ 3100816 h 3164528"/>
                      <a:gd name="connsiteX18" fmla="*/ 2603603 w 2603656"/>
                      <a:gd name="connsiteY18" fmla="*/ 2735057 h 3164528"/>
                      <a:gd name="connsiteX19" fmla="*/ 2276344 w 2603656"/>
                      <a:gd name="connsiteY19" fmla="*/ 1811031 h 3164528"/>
                      <a:gd name="connsiteX20" fmla="*/ 1939459 w 2603656"/>
                      <a:gd name="connsiteY20" fmla="*/ 1512648 h 3164528"/>
                      <a:gd name="connsiteX21" fmla="*/ 1900958 w 2603656"/>
                      <a:gd name="connsiteY21" fmla="*/ 1493397 h 3164528"/>
                      <a:gd name="connsiteX22" fmla="*/ 1564074 w 2603656"/>
                      <a:gd name="connsiteY22" fmla="*/ 1238328 h 3164528"/>
                      <a:gd name="connsiteX23" fmla="*/ 1357131 w 2603656"/>
                      <a:gd name="connsiteY23" fmla="*/ 949570 h 3164528"/>
                      <a:gd name="connsiteX24" fmla="*/ 1395631 w 2603656"/>
                      <a:gd name="connsiteY24" fmla="*/ 429805 h 3164528"/>
                      <a:gd name="connsiteX25" fmla="*/ 1164626 w 2603656"/>
                      <a:gd name="connsiteY25" fmla="*/ 121797 h 3164528"/>
                      <a:gd name="connsiteX26" fmla="*/ 962495 w 2603656"/>
                      <a:gd name="connsiteY26" fmla="*/ 6294 h 3164528"/>
                      <a:gd name="connsiteX0" fmla="*/ 962495 w 2603656"/>
                      <a:gd name="connsiteY0" fmla="*/ 6294 h 3164528"/>
                      <a:gd name="connsiteX1" fmla="*/ 1087624 w 2603656"/>
                      <a:gd name="connsiteY1" fmla="*/ 415368 h 3164528"/>
                      <a:gd name="connsiteX2" fmla="*/ 1029872 w 2603656"/>
                      <a:gd name="connsiteY2" fmla="*/ 795566 h 3164528"/>
                      <a:gd name="connsiteX3" fmla="*/ 668925 w 2603656"/>
                      <a:gd name="connsiteY3" fmla="*/ 877381 h 3164528"/>
                      <a:gd name="connsiteX4" fmla="*/ 399417 w 2603656"/>
                      <a:gd name="connsiteY4" fmla="*/ 1137262 h 3164528"/>
                      <a:gd name="connsiteX5" fmla="*/ 293539 w 2603656"/>
                      <a:gd name="connsiteY5" fmla="*/ 1661840 h 3164528"/>
                      <a:gd name="connsiteX6" fmla="*/ 327228 w 2603656"/>
                      <a:gd name="connsiteY6" fmla="*/ 2157541 h 3164528"/>
                      <a:gd name="connsiteX7" fmla="*/ 91409 w 2603656"/>
                      <a:gd name="connsiteY7" fmla="*/ 2340421 h 3164528"/>
                      <a:gd name="connsiteX8" fmla="*/ 14407 w 2603656"/>
                      <a:gd name="connsiteY8" fmla="*/ 2677305 h 3164528"/>
                      <a:gd name="connsiteX9" fmla="*/ 360916 w 2603656"/>
                      <a:gd name="connsiteY9" fmla="*/ 2879436 h 3164528"/>
                      <a:gd name="connsiteX10" fmla="*/ 158785 w 2603656"/>
                      <a:gd name="connsiteY10" fmla="*/ 3028628 h 3164528"/>
                      <a:gd name="connsiteX11" fmla="*/ 486045 w 2603656"/>
                      <a:gd name="connsiteY11" fmla="*/ 2999751 h 3164528"/>
                      <a:gd name="connsiteX12" fmla="*/ 1005809 w 2603656"/>
                      <a:gd name="connsiteY12" fmla="*/ 2994938 h 3164528"/>
                      <a:gd name="connsiteX13" fmla="*/ 659298 w 2603656"/>
                      <a:gd name="connsiteY13" fmla="*/ 3120067 h 3164528"/>
                      <a:gd name="connsiteX14" fmla="*/ 1414882 w 2603656"/>
                      <a:gd name="connsiteY14" fmla="*/ 3120067 h 3164528"/>
                      <a:gd name="connsiteX15" fmla="*/ 1968335 w 2603656"/>
                      <a:gd name="connsiteY15" fmla="*/ 3158568 h 3164528"/>
                      <a:gd name="connsiteX16" fmla="*/ 2035713 w 2603656"/>
                      <a:gd name="connsiteY16" fmla="*/ 2975688 h 3164528"/>
                      <a:gd name="connsiteX17" fmla="*/ 2252281 w 2603656"/>
                      <a:gd name="connsiteY17" fmla="*/ 3100816 h 3164528"/>
                      <a:gd name="connsiteX18" fmla="*/ 2603603 w 2603656"/>
                      <a:gd name="connsiteY18" fmla="*/ 2735057 h 3164528"/>
                      <a:gd name="connsiteX19" fmla="*/ 2276344 w 2603656"/>
                      <a:gd name="connsiteY19" fmla="*/ 1811031 h 3164528"/>
                      <a:gd name="connsiteX20" fmla="*/ 1939459 w 2603656"/>
                      <a:gd name="connsiteY20" fmla="*/ 1512648 h 3164528"/>
                      <a:gd name="connsiteX21" fmla="*/ 1900958 w 2603656"/>
                      <a:gd name="connsiteY21" fmla="*/ 1493397 h 3164528"/>
                      <a:gd name="connsiteX22" fmla="*/ 1564074 w 2603656"/>
                      <a:gd name="connsiteY22" fmla="*/ 1238328 h 3164528"/>
                      <a:gd name="connsiteX23" fmla="*/ 1357131 w 2603656"/>
                      <a:gd name="connsiteY23" fmla="*/ 949570 h 3164528"/>
                      <a:gd name="connsiteX24" fmla="*/ 1395631 w 2603656"/>
                      <a:gd name="connsiteY24" fmla="*/ 429805 h 3164528"/>
                      <a:gd name="connsiteX25" fmla="*/ 1164626 w 2603656"/>
                      <a:gd name="connsiteY25" fmla="*/ 121797 h 3164528"/>
                      <a:gd name="connsiteX26" fmla="*/ 962495 w 2603656"/>
                      <a:gd name="connsiteY26" fmla="*/ 6294 h 3164528"/>
                      <a:gd name="connsiteX0" fmla="*/ 962495 w 2603638"/>
                      <a:gd name="connsiteY0" fmla="*/ 6294 h 3164528"/>
                      <a:gd name="connsiteX1" fmla="*/ 1087624 w 2603638"/>
                      <a:gd name="connsiteY1" fmla="*/ 415368 h 3164528"/>
                      <a:gd name="connsiteX2" fmla="*/ 1029872 w 2603638"/>
                      <a:gd name="connsiteY2" fmla="*/ 795566 h 3164528"/>
                      <a:gd name="connsiteX3" fmla="*/ 668925 w 2603638"/>
                      <a:gd name="connsiteY3" fmla="*/ 877381 h 3164528"/>
                      <a:gd name="connsiteX4" fmla="*/ 399417 w 2603638"/>
                      <a:gd name="connsiteY4" fmla="*/ 1137262 h 3164528"/>
                      <a:gd name="connsiteX5" fmla="*/ 293539 w 2603638"/>
                      <a:gd name="connsiteY5" fmla="*/ 1661840 h 3164528"/>
                      <a:gd name="connsiteX6" fmla="*/ 327228 w 2603638"/>
                      <a:gd name="connsiteY6" fmla="*/ 2157541 h 3164528"/>
                      <a:gd name="connsiteX7" fmla="*/ 91409 w 2603638"/>
                      <a:gd name="connsiteY7" fmla="*/ 2340421 h 3164528"/>
                      <a:gd name="connsiteX8" fmla="*/ 14407 w 2603638"/>
                      <a:gd name="connsiteY8" fmla="*/ 2677305 h 3164528"/>
                      <a:gd name="connsiteX9" fmla="*/ 360916 w 2603638"/>
                      <a:gd name="connsiteY9" fmla="*/ 2879436 h 3164528"/>
                      <a:gd name="connsiteX10" fmla="*/ 158785 w 2603638"/>
                      <a:gd name="connsiteY10" fmla="*/ 3028628 h 3164528"/>
                      <a:gd name="connsiteX11" fmla="*/ 486045 w 2603638"/>
                      <a:gd name="connsiteY11" fmla="*/ 2999751 h 3164528"/>
                      <a:gd name="connsiteX12" fmla="*/ 1005809 w 2603638"/>
                      <a:gd name="connsiteY12" fmla="*/ 2994938 h 3164528"/>
                      <a:gd name="connsiteX13" fmla="*/ 659298 w 2603638"/>
                      <a:gd name="connsiteY13" fmla="*/ 3120067 h 3164528"/>
                      <a:gd name="connsiteX14" fmla="*/ 1414882 w 2603638"/>
                      <a:gd name="connsiteY14" fmla="*/ 3120067 h 3164528"/>
                      <a:gd name="connsiteX15" fmla="*/ 1968335 w 2603638"/>
                      <a:gd name="connsiteY15" fmla="*/ 3158568 h 3164528"/>
                      <a:gd name="connsiteX16" fmla="*/ 2035713 w 2603638"/>
                      <a:gd name="connsiteY16" fmla="*/ 2975688 h 3164528"/>
                      <a:gd name="connsiteX17" fmla="*/ 2290782 w 2603638"/>
                      <a:gd name="connsiteY17" fmla="*/ 3067128 h 3164528"/>
                      <a:gd name="connsiteX18" fmla="*/ 2603603 w 2603638"/>
                      <a:gd name="connsiteY18" fmla="*/ 2735057 h 3164528"/>
                      <a:gd name="connsiteX19" fmla="*/ 2276344 w 2603638"/>
                      <a:gd name="connsiteY19" fmla="*/ 1811031 h 3164528"/>
                      <a:gd name="connsiteX20" fmla="*/ 1939459 w 2603638"/>
                      <a:gd name="connsiteY20" fmla="*/ 1512648 h 3164528"/>
                      <a:gd name="connsiteX21" fmla="*/ 1900958 w 2603638"/>
                      <a:gd name="connsiteY21" fmla="*/ 1493397 h 3164528"/>
                      <a:gd name="connsiteX22" fmla="*/ 1564074 w 2603638"/>
                      <a:gd name="connsiteY22" fmla="*/ 1238328 h 3164528"/>
                      <a:gd name="connsiteX23" fmla="*/ 1357131 w 2603638"/>
                      <a:gd name="connsiteY23" fmla="*/ 949570 h 3164528"/>
                      <a:gd name="connsiteX24" fmla="*/ 1395631 w 2603638"/>
                      <a:gd name="connsiteY24" fmla="*/ 429805 h 3164528"/>
                      <a:gd name="connsiteX25" fmla="*/ 1164626 w 2603638"/>
                      <a:gd name="connsiteY25" fmla="*/ 121797 h 3164528"/>
                      <a:gd name="connsiteX26" fmla="*/ 962495 w 2603638"/>
                      <a:gd name="connsiteY26" fmla="*/ 6294 h 3164528"/>
                      <a:gd name="connsiteX0" fmla="*/ 962495 w 2608434"/>
                      <a:gd name="connsiteY0" fmla="*/ 6294 h 3164528"/>
                      <a:gd name="connsiteX1" fmla="*/ 1087624 w 2608434"/>
                      <a:gd name="connsiteY1" fmla="*/ 415368 h 3164528"/>
                      <a:gd name="connsiteX2" fmla="*/ 1029872 w 2608434"/>
                      <a:gd name="connsiteY2" fmla="*/ 795566 h 3164528"/>
                      <a:gd name="connsiteX3" fmla="*/ 668925 w 2608434"/>
                      <a:gd name="connsiteY3" fmla="*/ 877381 h 3164528"/>
                      <a:gd name="connsiteX4" fmla="*/ 399417 w 2608434"/>
                      <a:gd name="connsiteY4" fmla="*/ 1137262 h 3164528"/>
                      <a:gd name="connsiteX5" fmla="*/ 293539 w 2608434"/>
                      <a:gd name="connsiteY5" fmla="*/ 1661840 h 3164528"/>
                      <a:gd name="connsiteX6" fmla="*/ 327228 w 2608434"/>
                      <a:gd name="connsiteY6" fmla="*/ 2157541 h 3164528"/>
                      <a:gd name="connsiteX7" fmla="*/ 91409 w 2608434"/>
                      <a:gd name="connsiteY7" fmla="*/ 2340421 h 3164528"/>
                      <a:gd name="connsiteX8" fmla="*/ 14407 w 2608434"/>
                      <a:gd name="connsiteY8" fmla="*/ 2677305 h 3164528"/>
                      <a:gd name="connsiteX9" fmla="*/ 360916 w 2608434"/>
                      <a:gd name="connsiteY9" fmla="*/ 2879436 h 3164528"/>
                      <a:gd name="connsiteX10" fmla="*/ 158785 w 2608434"/>
                      <a:gd name="connsiteY10" fmla="*/ 3028628 h 3164528"/>
                      <a:gd name="connsiteX11" fmla="*/ 486045 w 2608434"/>
                      <a:gd name="connsiteY11" fmla="*/ 2999751 h 3164528"/>
                      <a:gd name="connsiteX12" fmla="*/ 1005809 w 2608434"/>
                      <a:gd name="connsiteY12" fmla="*/ 2994938 h 3164528"/>
                      <a:gd name="connsiteX13" fmla="*/ 659298 w 2608434"/>
                      <a:gd name="connsiteY13" fmla="*/ 3120067 h 3164528"/>
                      <a:gd name="connsiteX14" fmla="*/ 1414882 w 2608434"/>
                      <a:gd name="connsiteY14" fmla="*/ 3120067 h 3164528"/>
                      <a:gd name="connsiteX15" fmla="*/ 1968335 w 2608434"/>
                      <a:gd name="connsiteY15" fmla="*/ 3158568 h 3164528"/>
                      <a:gd name="connsiteX16" fmla="*/ 2035713 w 2608434"/>
                      <a:gd name="connsiteY16" fmla="*/ 2975688 h 3164528"/>
                      <a:gd name="connsiteX17" fmla="*/ 2290782 w 2608434"/>
                      <a:gd name="connsiteY17" fmla="*/ 3067128 h 3164528"/>
                      <a:gd name="connsiteX18" fmla="*/ 2608415 w 2608434"/>
                      <a:gd name="connsiteY18" fmla="*/ 2682118 h 3164528"/>
                      <a:gd name="connsiteX19" fmla="*/ 2276344 w 2608434"/>
                      <a:gd name="connsiteY19" fmla="*/ 1811031 h 3164528"/>
                      <a:gd name="connsiteX20" fmla="*/ 1939459 w 2608434"/>
                      <a:gd name="connsiteY20" fmla="*/ 1512648 h 3164528"/>
                      <a:gd name="connsiteX21" fmla="*/ 1900958 w 2608434"/>
                      <a:gd name="connsiteY21" fmla="*/ 1493397 h 3164528"/>
                      <a:gd name="connsiteX22" fmla="*/ 1564074 w 2608434"/>
                      <a:gd name="connsiteY22" fmla="*/ 1238328 h 3164528"/>
                      <a:gd name="connsiteX23" fmla="*/ 1357131 w 2608434"/>
                      <a:gd name="connsiteY23" fmla="*/ 949570 h 3164528"/>
                      <a:gd name="connsiteX24" fmla="*/ 1395631 w 2608434"/>
                      <a:gd name="connsiteY24" fmla="*/ 429805 h 3164528"/>
                      <a:gd name="connsiteX25" fmla="*/ 1164626 w 2608434"/>
                      <a:gd name="connsiteY25" fmla="*/ 121797 h 3164528"/>
                      <a:gd name="connsiteX26" fmla="*/ 962495 w 2608434"/>
                      <a:gd name="connsiteY26" fmla="*/ 6294 h 3164528"/>
                      <a:gd name="connsiteX0" fmla="*/ 962495 w 2608437"/>
                      <a:gd name="connsiteY0" fmla="*/ 6294 h 3164528"/>
                      <a:gd name="connsiteX1" fmla="*/ 1087624 w 2608437"/>
                      <a:gd name="connsiteY1" fmla="*/ 415368 h 3164528"/>
                      <a:gd name="connsiteX2" fmla="*/ 1029872 w 2608437"/>
                      <a:gd name="connsiteY2" fmla="*/ 795566 h 3164528"/>
                      <a:gd name="connsiteX3" fmla="*/ 668925 w 2608437"/>
                      <a:gd name="connsiteY3" fmla="*/ 877381 h 3164528"/>
                      <a:gd name="connsiteX4" fmla="*/ 399417 w 2608437"/>
                      <a:gd name="connsiteY4" fmla="*/ 1137262 h 3164528"/>
                      <a:gd name="connsiteX5" fmla="*/ 293539 w 2608437"/>
                      <a:gd name="connsiteY5" fmla="*/ 1661840 h 3164528"/>
                      <a:gd name="connsiteX6" fmla="*/ 327228 w 2608437"/>
                      <a:gd name="connsiteY6" fmla="*/ 2157541 h 3164528"/>
                      <a:gd name="connsiteX7" fmla="*/ 91409 w 2608437"/>
                      <a:gd name="connsiteY7" fmla="*/ 2340421 h 3164528"/>
                      <a:gd name="connsiteX8" fmla="*/ 14407 w 2608437"/>
                      <a:gd name="connsiteY8" fmla="*/ 2677305 h 3164528"/>
                      <a:gd name="connsiteX9" fmla="*/ 360916 w 2608437"/>
                      <a:gd name="connsiteY9" fmla="*/ 2879436 h 3164528"/>
                      <a:gd name="connsiteX10" fmla="*/ 158785 w 2608437"/>
                      <a:gd name="connsiteY10" fmla="*/ 3028628 h 3164528"/>
                      <a:gd name="connsiteX11" fmla="*/ 486045 w 2608437"/>
                      <a:gd name="connsiteY11" fmla="*/ 2999751 h 3164528"/>
                      <a:gd name="connsiteX12" fmla="*/ 1005809 w 2608437"/>
                      <a:gd name="connsiteY12" fmla="*/ 2994938 h 3164528"/>
                      <a:gd name="connsiteX13" fmla="*/ 659298 w 2608437"/>
                      <a:gd name="connsiteY13" fmla="*/ 3120067 h 3164528"/>
                      <a:gd name="connsiteX14" fmla="*/ 1414882 w 2608437"/>
                      <a:gd name="connsiteY14" fmla="*/ 3120067 h 3164528"/>
                      <a:gd name="connsiteX15" fmla="*/ 1968335 w 2608437"/>
                      <a:gd name="connsiteY15" fmla="*/ 3158568 h 3164528"/>
                      <a:gd name="connsiteX16" fmla="*/ 2035713 w 2608437"/>
                      <a:gd name="connsiteY16" fmla="*/ 2975688 h 3164528"/>
                      <a:gd name="connsiteX17" fmla="*/ 2290782 w 2608437"/>
                      <a:gd name="connsiteY17" fmla="*/ 3067128 h 3164528"/>
                      <a:gd name="connsiteX18" fmla="*/ 2608415 w 2608437"/>
                      <a:gd name="connsiteY18" fmla="*/ 2682118 h 3164528"/>
                      <a:gd name="connsiteX19" fmla="*/ 2276344 w 2608437"/>
                      <a:gd name="connsiteY19" fmla="*/ 1811031 h 3164528"/>
                      <a:gd name="connsiteX20" fmla="*/ 1939459 w 2608437"/>
                      <a:gd name="connsiteY20" fmla="*/ 1512648 h 3164528"/>
                      <a:gd name="connsiteX21" fmla="*/ 1900958 w 2608437"/>
                      <a:gd name="connsiteY21" fmla="*/ 1493397 h 3164528"/>
                      <a:gd name="connsiteX22" fmla="*/ 1564074 w 2608437"/>
                      <a:gd name="connsiteY22" fmla="*/ 1238328 h 3164528"/>
                      <a:gd name="connsiteX23" fmla="*/ 1357131 w 2608437"/>
                      <a:gd name="connsiteY23" fmla="*/ 949570 h 3164528"/>
                      <a:gd name="connsiteX24" fmla="*/ 1395631 w 2608437"/>
                      <a:gd name="connsiteY24" fmla="*/ 429805 h 3164528"/>
                      <a:gd name="connsiteX25" fmla="*/ 1164626 w 2608437"/>
                      <a:gd name="connsiteY25" fmla="*/ 121797 h 3164528"/>
                      <a:gd name="connsiteX26" fmla="*/ 962495 w 2608437"/>
                      <a:gd name="connsiteY26" fmla="*/ 6294 h 3164528"/>
                      <a:gd name="connsiteX0" fmla="*/ 962495 w 2622871"/>
                      <a:gd name="connsiteY0" fmla="*/ 6294 h 3164528"/>
                      <a:gd name="connsiteX1" fmla="*/ 1087624 w 2622871"/>
                      <a:gd name="connsiteY1" fmla="*/ 415368 h 3164528"/>
                      <a:gd name="connsiteX2" fmla="*/ 1029872 w 2622871"/>
                      <a:gd name="connsiteY2" fmla="*/ 795566 h 3164528"/>
                      <a:gd name="connsiteX3" fmla="*/ 668925 w 2622871"/>
                      <a:gd name="connsiteY3" fmla="*/ 877381 h 3164528"/>
                      <a:gd name="connsiteX4" fmla="*/ 399417 w 2622871"/>
                      <a:gd name="connsiteY4" fmla="*/ 1137262 h 3164528"/>
                      <a:gd name="connsiteX5" fmla="*/ 293539 w 2622871"/>
                      <a:gd name="connsiteY5" fmla="*/ 1661840 h 3164528"/>
                      <a:gd name="connsiteX6" fmla="*/ 327228 w 2622871"/>
                      <a:gd name="connsiteY6" fmla="*/ 2157541 h 3164528"/>
                      <a:gd name="connsiteX7" fmla="*/ 91409 w 2622871"/>
                      <a:gd name="connsiteY7" fmla="*/ 2340421 h 3164528"/>
                      <a:gd name="connsiteX8" fmla="*/ 14407 w 2622871"/>
                      <a:gd name="connsiteY8" fmla="*/ 2677305 h 3164528"/>
                      <a:gd name="connsiteX9" fmla="*/ 360916 w 2622871"/>
                      <a:gd name="connsiteY9" fmla="*/ 2879436 h 3164528"/>
                      <a:gd name="connsiteX10" fmla="*/ 158785 w 2622871"/>
                      <a:gd name="connsiteY10" fmla="*/ 3028628 h 3164528"/>
                      <a:gd name="connsiteX11" fmla="*/ 486045 w 2622871"/>
                      <a:gd name="connsiteY11" fmla="*/ 2999751 h 3164528"/>
                      <a:gd name="connsiteX12" fmla="*/ 1005809 w 2622871"/>
                      <a:gd name="connsiteY12" fmla="*/ 2994938 h 3164528"/>
                      <a:gd name="connsiteX13" fmla="*/ 659298 w 2622871"/>
                      <a:gd name="connsiteY13" fmla="*/ 3120067 h 3164528"/>
                      <a:gd name="connsiteX14" fmla="*/ 1414882 w 2622871"/>
                      <a:gd name="connsiteY14" fmla="*/ 3120067 h 3164528"/>
                      <a:gd name="connsiteX15" fmla="*/ 1968335 w 2622871"/>
                      <a:gd name="connsiteY15" fmla="*/ 3158568 h 3164528"/>
                      <a:gd name="connsiteX16" fmla="*/ 2035713 w 2622871"/>
                      <a:gd name="connsiteY16" fmla="*/ 2975688 h 3164528"/>
                      <a:gd name="connsiteX17" fmla="*/ 2290782 w 2622871"/>
                      <a:gd name="connsiteY17" fmla="*/ 3067128 h 3164528"/>
                      <a:gd name="connsiteX18" fmla="*/ 2622853 w 2622871"/>
                      <a:gd name="connsiteY18" fmla="*/ 2633992 h 3164528"/>
                      <a:gd name="connsiteX19" fmla="*/ 2276344 w 2622871"/>
                      <a:gd name="connsiteY19" fmla="*/ 1811031 h 3164528"/>
                      <a:gd name="connsiteX20" fmla="*/ 1939459 w 2622871"/>
                      <a:gd name="connsiteY20" fmla="*/ 1512648 h 3164528"/>
                      <a:gd name="connsiteX21" fmla="*/ 1900958 w 2622871"/>
                      <a:gd name="connsiteY21" fmla="*/ 1493397 h 3164528"/>
                      <a:gd name="connsiteX22" fmla="*/ 1564074 w 2622871"/>
                      <a:gd name="connsiteY22" fmla="*/ 1238328 h 3164528"/>
                      <a:gd name="connsiteX23" fmla="*/ 1357131 w 2622871"/>
                      <a:gd name="connsiteY23" fmla="*/ 949570 h 3164528"/>
                      <a:gd name="connsiteX24" fmla="*/ 1395631 w 2622871"/>
                      <a:gd name="connsiteY24" fmla="*/ 429805 h 3164528"/>
                      <a:gd name="connsiteX25" fmla="*/ 1164626 w 2622871"/>
                      <a:gd name="connsiteY25" fmla="*/ 121797 h 3164528"/>
                      <a:gd name="connsiteX26" fmla="*/ 962495 w 2622871"/>
                      <a:gd name="connsiteY26" fmla="*/ 6294 h 3164528"/>
                      <a:gd name="connsiteX0" fmla="*/ 962495 w 2624729"/>
                      <a:gd name="connsiteY0" fmla="*/ 6294 h 3164528"/>
                      <a:gd name="connsiteX1" fmla="*/ 1087624 w 2624729"/>
                      <a:gd name="connsiteY1" fmla="*/ 415368 h 3164528"/>
                      <a:gd name="connsiteX2" fmla="*/ 1029872 w 2624729"/>
                      <a:gd name="connsiteY2" fmla="*/ 795566 h 3164528"/>
                      <a:gd name="connsiteX3" fmla="*/ 668925 w 2624729"/>
                      <a:gd name="connsiteY3" fmla="*/ 877381 h 3164528"/>
                      <a:gd name="connsiteX4" fmla="*/ 399417 w 2624729"/>
                      <a:gd name="connsiteY4" fmla="*/ 1137262 h 3164528"/>
                      <a:gd name="connsiteX5" fmla="*/ 293539 w 2624729"/>
                      <a:gd name="connsiteY5" fmla="*/ 1661840 h 3164528"/>
                      <a:gd name="connsiteX6" fmla="*/ 327228 w 2624729"/>
                      <a:gd name="connsiteY6" fmla="*/ 2157541 h 3164528"/>
                      <a:gd name="connsiteX7" fmla="*/ 91409 w 2624729"/>
                      <a:gd name="connsiteY7" fmla="*/ 2340421 h 3164528"/>
                      <a:gd name="connsiteX8" fmla="*/ 14407 w 2624729"/>
                      <a:gd name="connsiteY8" fmla="*/ 2677305 h 3164528"/>
                      <a:gd name="connsiteX9" fmla="*/ 360916 w 2624729"/>
                      <a:gd name="connsiteY9" fmla="*/ 2879436 h 3164528"/>
                      <a:gd name="connsiteX10" fmla="*/ 158785 w 2624729"/>
                      <a:gd name="connsiteY10" fmla="*/ 3028628 h 3164528"/>
                      <a:gd name="connsiteX11" fmla="*/ 486045 w 2624729"/>
                      <a:gd name="connsiteY11" fmla="*/ 2999751 h 3164528"/>
                      <a:gd name="connsiteX12" fmla="*/ 1005809 w 2624729"/>
                      <a:gd name="connsiteY12" fmla="*/ 2994938 h 3164528"/>
                      <a:gd name="connsiteX13" fmla="*/ 659298 w 2624729"/>
                      <a:gd name="connsiteY13" fmla="*/ 3120067 h 3164528"/>
                      <a:gd name="connsiteX14" fmla="*/ 1414882 w 2624729"/>
                      <a:gd name="connsiteY14" fmla="*/ 3120067 h 3164528"/>
                      <a:gd name="connsiteX15" fmla="*/ 1968335 w 2624729"/>
                      <a:gd name="connsiteY15" fmla="*/ 3158568 h 3164528"/>
                      <a:gd name="connsiteX16" fmla="*/ 2035713 w 2624729"/>
                      <a:gd name="connsiteY16" fmla="*/ 2975688 h 3164528"/>
                      <a:gd name="connsiteX17" fmla="*/ 2290782 w 2624729"/>
                      <a:gd name="connsiteY17" fmla="*/ 3067128 h 3164528"/>
                      <a:gd name="connsiteX18" fmla="*/ 2622853 w 2624729"/>
                      <a:gd name="connsiteY18" fmla="*/ 2633992 h 3164528"/>
                      <a:gd name="connsiteX19" fmla="*/ 2276344 w 2624729"/>
                      <a:gd name="connsiteY19" fmla="*/ 1811031 h 3164528"/>
                      <a:gd name="connsiteX20" fmla="*/ 1939459 w 2624729"/>
                      <a:gd name="connsiteY20" fmla="*/ 1512648 h 3164528"/>
                      <a:gd name="connsiteX21" fmla="*/ 1900958 w 2624729"/>
                      <a:gd name="connsiteY21" fmla="*/ 1493397 h 3164528"/>
                      <a:gd name="connsiteX22" fmla="*/ 1564074 w 2624729"/>
                      <a:gd name="connsiteY22" fmla="*/ 1238328 h 3164528"/>
                      <a:gd name="connsiteX23" fmla="*/ 1357131 w 2624729"/>
                      <a:gd name="connsiteY23" fmla="*/ 949570 h 3164528"/>
                      <a:gd name="connsiteX24" fmla="*/ 1395631 w 2624729"/>
                      <a:gd name="connsiteY24" fmla="*/ 429805 h 3164528"/>
                      <a:gd name="connsiteX25" fmla="*/ 1164626 w 2624729"/>
                      <a:gd name="connsiteY25" fmla="*/ 121797 h 3164528"/>
                      <a:gd name="connsiteX26" fmla="*/ 962495 w 2624729"/>
                      <a:gd name="connsiteY26" fmla="*/ 6294 h 3164528"/>
                      <a:gd name="connsiteX0" fmla="*/ 962495 w 2626913"/>
                      <a:gd name="connsiteY0" fmla="*/ 6294 h 3164528"/>
                      <a:gd name="connsiteX1" fmla="*/ 1087624 w 2626913"/>
                      <a:gd name="connsiteY1" fmla="*/ 415368 h 3164528"/>
                      <a:gd name="connsiteX2" fmla="*/ 1029872 w 2626913"/>
                      <a:gd name="connsiteY2" fmla="*/ 795566 h 3164528"/>
                      <a:gd name="connsiteX3" fmla="*/ 668925 w 2626913"/>
                      <a:gd name="connsiteY3" fmla="*/ 877381 h 3164528"/>
                      <a:gd name="connsiteX4" fmla="*/ 399417 w 2626913"/>
                      <a:gd name="connsiteY4" fmla="*/ 1137262 h 3164528"/>
                      <a:gd name="connsiteX5" fmla="*/ 293539 w 2626913"/>
                      <a:gd name="connsiteY5" fmla="*/ 1661840 h 3164528"/>
                      <a:gd name="connsiteX6" fmla="*/ 327228 w 2626913"/>
                      <a:gd name="connsiteY6" fmla="*/ 2157541 h 3164528"/>
                      <a:gd name="connsiteX7" fmla="*/ 91409 w 2626913"/>
                      <a:gd name="connsiteY7" fmla="*/ 2340421 h 3164528"/>
                      <a:gd name="connsiteX8" fmla="*/ 14407 w 2626913"/>
                      <a:gd name="connsiteY8" fmla="*/ 2677305 h 3164528"/>
                      <a:gd name="connsiteX9" fmla="*/ 360916 w 2626913"/>
                      <a:gd name="connsiteY9" fmla="*/ 2879436 h 3164528"/>
                      <a:gd name="connsiteX10" fmla="*/ 158785 w 2626913"/>
                      <a:gd name="connsiteY10" fmla="*/ 3028628 h 3164528"/>
                      <a:gd name="connsiteX11" fmla="*/ 486045 w 2626913"/>
                      <a:gd name="connsiteY11" fmla="*/ 2999751 h 3164528"/>
                      <a:gd name="connsiteX12" fmla="*/ 1005809 w 2626913"/>
                      <a:gd name="connsiteY12" fmla="*/ 2994938 h 3164528"/>
                      <a:gd name="connsiteX13" fmla="*/ 659298 w 2626913"/>
                      <a:gd name="connsiteY13" fmla="*/ 3120067 h 3164528"/>
                      <a:gd name="connsiteX14" fmla="*/ 1414882 w 2626913"/>
                      <a:gd name="connsiteY14" fmla="*/ 3120067 h 3164528"/>
                      <a:gd name="connsiteX15" fmla="*/ 1968335 w 2626913"/>
                      <a:gd name="connsiteY15" fmla="*/ 3158568 h 3164528"/>
                      <a:gd name="connsiteX16" fmla="*/ 2035713 w 2626913"/>
                      <a:gd name="connsiteY16" fmla="*/ 2975688 h 3164528"/>
                      <a:gd name="connsiteX17" fmla="*/ 2290782 w 2626913"/>
                      <a:gd name="connsiteY17" fmla="*/ 3067128 h 3164528"/>
                      <a:gd name="connsiteX18" fmla="*/ 2622853 w 2626913"/>
                      <a:gd name="connsiteY18" fmla="*/ 2633992 h 3164528"/>
                      <a:gd name="connsiteX19" fmla="*/ 2276344 w 2626913"/>
                      <a:gd name="connsiteY19" fmla="*/ 1811031 h 3164528"/>
                      <a:gd name="connsiteX20" fmla="*/ 1939459 w 2626913"/>
                      <a:gd name="connsiteY20" fmla="*/ 1512648 h 3164528"/>
                      <a:gd name="connsiteX21" fmla="*/ 1900958 w 2626913"/>
                      <a:gd name="connsiteY21" fmla="*/ 1493397 h 3164528"/>
                      <a:gd name="connsiteX22" fmla="*/ 1564074 w 2626913"/>
                      <a:gd name="connsiteY22" fmla="*/ 1238328 h 3164528"/>
                      <a:gd name="connsiteX23" fmla="*/ 1357131 w 2626913"/>
                      <a:gd name="connsiteY23" fmla="*/ 949570 h 3164528"/>
                      <a:gd name="connsiteX24" fmla="*/ 1395631 w 2626913"/>
                      <a:gd name="connsiteY24" fmla="*/ 429805 h 3164528"/>
                      <a:gd name="connsiteX25" fmla="*/ 1164626 w 2626913"/>
                      <a:gd name="connsiteY25" fmla="*/ 121797 h 3164528"/>
                      <a:gd name="connsiteX26" fmla="*/ 962495 w 2626913"/>
                      <a:gd name="connsiteY26" fmla="*/ 6294 h 3164528"/>
                      <a:gd name="connsiteX0" fmla="*/ 962495 w 2626913"/>
                      <a:gd name="connsiteY0" fmla="*/ 6294 h 3164528"/>
                      <a:gd name="connsiteX1" fmla="*/ 1087624 w 2626913"/>
                      <a:gd name="connsiteY1" fmla="*/ 415368 h 3164528"/>
                      <a:gd name="connsiteX2" fmla="*/ 1029872 w 2626913"/>
                      <a:gd name="connsiteY2" fmla="*/ 795566 h 3164528"/>
                      <a:gd name="connsiteX3" fmla="*/ 668925 w 2626913"/>
                      <a:gd name="connsiteY3" fmla="*/ 877381 h 3164528"/>
                      <a:gd name="connsiteX4" fmla="*/ 399417 w 2626913"/>
                      <a:gd name="connsiteY4" fmla="*/ 1137262 h 3164528"/>
                      <a:gd name="connsiteX5" fmla="*/ 293539 w 2626913"/>
                      <a:gd name="connsiteY5" fmla="*/ 1661840 h 3164528"/>
                      <a:gd name="connsiteX6" fmla="*/ 327228 w 2626913"/>
                      <a:gd name="connsiteY6" fmla="*/ 2157541 h 3164528"/>
                      <a:gd name="connsiteX7" fmla="*/ 91409 w 2626913"/>
                      <a:gd name="connsiteY7" fmla="*/ 2340421 h 3164528"/>
                      <a:gd name="connsiteX8" fmla="*/ 14407 w 2626913"/>
                      <a:gd name="connsiteY8" fmla="*/ 2677305 h 3164528"/>
                      <a:gd name="connsiteX9" fmla="*/ 360916 w 2626913"/>
                      <a:gd name="connsiteY9" fmla="*/ 2879436 h 3164528"/>
                      <a:gd name="connsiteX10" fmla="*/ 158785 w 2626913"/>
                      <a:gd name="connsiteY10" fmla="*/ 3028628 h 3164528"/>
                      <a:gd name="connsiteX11" fmla="*/ 486045 w 2626913"/>
                      <a:gd name="connsiteY11" fmla="*/ 2999751 h 3164528"/>
                      <a:gd name="connsiteX12" fmla="*/ 1005809 w 2626913"/>
                      <a:gd name="connsiteY12" fmla="*/ 2994938 h 3164528"/>
                      <a:gd name="connsiteX13" fmla="*/ 659298 w 2626913"/>
                      <a:gd name="connsiteY13" fmla="*/ 3120067 h 3164528"/>
                      <a:gd name="connsiteX14" fmla="*/ 1414882 w 2626913"/>
                      <a:gd name="connsiteY14" fmla="*/ 3120067 h 3164528"/>
                      <a:gd name="connsiteX15" fmla="*/ 1968335 w 2626913"/>
                      <a:gd name="connsiteY15" fmla="*/ 3158568 h 3164528"/>
                      <a:gd name="connsiteX16" fmla="*/ 2035713 w 2626913"/>
                      <a:gd name="connsiteY16" fmla="*/ 2975688 h 3164528"/>
                      <a:gd name="connsiteX17" fmla="*/ 2290782 w 2626913"/>
                      <a:gd name="connsiteY17" fmla="*/ 3067128 h 3164528"/>
                      <a:gd name="connsiteX18" fmla="*/ 2622853 w 2626913"/>
                      <a:gd name="connsiteY18" fmla="*/ 2633992 h 3164528"/>
                      <a:gd name="connsiteX19" fmla="*/ 2276344 w 2626913"/>
                      <a:gd name="connsiteY19" fmla="*/ 1811031 h 3164528"/>
                      <a:gd name="connsiteX20" fmla="*/ 1939459 w 2626913"/>
                      <a:gd name="connsiteY20" fmla="*/ 1512648 h 3164528"/>
                      <a:gd name="connsiteX21" fmla="*/ 1900958 w 2626913"/>
                      <a:gd name="connsiteY21" fmla="*/ 1493397 h 3164528"/>
                      <a:gd name="connsiteX22" fmla="*/ 1564074 w 2626913"/>
                      <a:gd name="connsiteY22" fmla="*/ 1238328 h 3164528"/>
                      <a:gd name="connsiteX23" fmla="*/ 1357131 w 2626913"/>
                      <a:gd name="connsiteY23" fmla="*/ 949570 h 3164528"/>
                      <a:gd name="connsiteX24" fmla="*/ 1395631 w 2626913"/>
                      <a:gd name="connsiteY24" fmla="*/ 429805 h 3164528"/>
                      <a:gd name="connsiteX25" fmla="*/ 1164626 w 2626913"/>
                      <a:gd name="connsiteY25" fmla="*/ 121797 h 3164528"/>
                      <a:gd name="connsiteX26" fmla="*/ 962495 w 2626913"/>
                      <a:gd name="connsiteY26" fmla="*/ 6294 h 3164528"/>
                      <a:gd name="connsiteX0" fmla="*/ 962495 w 2636721"/>
                      <a:gd name="connsiteY0" fmla="*/ 6294 h 3164528"/>
                      <a:gd name="connsiteX1" fmla="*/ 1087624 w 2636721"/>
                      <a:gd name="connsiteY1" fmla="*/ 415368 h 3164528"/>
                      <a:gd name="connsiteX2" fmla="*/ 1029872 w 2636721"/>
                      <a:gd name="connsiteY2" fmla="*/ 795566 h 3164528"/>
                      <a:gd name="connsiteX3" fmla="*/ 668925 w 2636721"/>
                      <a:gd name="connsiteY3" fmla="*/ 877381 h 3164528"/>
                      <a:gd name="connsiteX4" fmla="*/ 399417 w 2636721"/>
                      <a:gd name="connsiteY4" fmla="*/ 1137262 h 3164528"/>
                      <a:gd name="connsiteX5" fmla="*/ 293539 w 2636721"/>
                      <a:gd name="connsiteY5" fmla="*/ 1661840 h 3164528"/>
                      <a:gd name="connsiteX6" fmla="*/ 327228 w 2636721"/>
                      <a:gd name="connsiteY6" fmla="*/ 2157541 h 3164528"/>
                      <a:gd name="connsiteX7" fmla="*/ 91409 w 2636721"/>
                      <a:gd name="connsiteY7" fmla="*/ 2340421 h 3164528"/>
                      <a:gd name="connsiteX8" fmla="*/ 14407 w 2636721"/>
                      <a:gd name="connsiteY8" fmla="*/ 2677305 h 3164528"/>
                      <a:gd name="connsiteX9" fmla="*/ 360916 w 2636721"/>
                      <a:gd name="connsiteY9" fmla="*/ 2879436 h 3164528"/>
                      <a:gd name="connsiteX10" fmla="*/ 158785 w 2636721"/>
                      <a:gd name="connsiteY10" fmla="*/ 3028628 h 3164528"/>
                      <a:gd name="connsiteX11" fmla="*/ 486045 w 2636721"/>
                      <a:gd name="connsiteY11" fmla="*/ 2999751 h 3164528"/>
                      <a:gd name="connsiteX12" fmla="*/ 1005809 w 2636721"/>
                      <a:gd name="connsiteY12" fmla="*/ 2994938 h 3164528"/>
                      <a:gd name="connsiteX13" fmla="*/ 659298 w 2636721"/>
                      <a:gd name="connsiteY13" fmla="*/ 3120067 h 3164528"/>
                      <a:gd name="connsiteX14" fmla="*/ 1414882 w 2636721"/>
                      <a:gd name="connsiteY14" fmla="*/ 3120067 h 3164528"/>
                      <a:gd name="connsiteX15" fmla="*/ 1968335 w 2636721"/>
                      <a:gd name="connsiteY15" fmla="*/ 3158568 h 3164528"/>
                      <a:gd name="connsiteX16" fmla="*/ 2035713 w 2636721"/>
                      <a:gd name="connsiteY16" fmla="*/ 2975688 h 3164528"/>
                      <a:gd name="connsiteX17" fmla="*/ 2290782 w 2636721"/>
                      <a:gd name="connsiteY17" fmla="*/ 3067128 h 3164528"/>
                      <a:gd name="connsiteX18" fmla="*/ 2622853 w 2636721"/>
                      <a:gd name="connsiteY18" fmla="*/ 2633992 h 3164528"/>
                      <a:gd name="connsiteX19" fmla="*/ 2276344 w 2636721"/>
                      <a:gd name="connsiteY19" fmla="*/ 1811031 h 3164528"/>
                      <a:gd name="connsiteX20" fmla="*/ 1939459 w 2636721"/>
                      <a:gd name="connsiteY20" fmla="*/ 1512648 h 3164528"/>
                      <a:gd name="connsiteX21" fmla="*/ 1900958 w 2636721"/>
                      <a:gd name="connsiteY21" fmla="*/ 1493397 h 3164528"/>
                      <a:gd name="connsiteX22" fmla="*/ 1564074 w 2636721"/>
                      <a:gd name="connsiteY22" fmla="*/ 1238328 h 3164528"/>
                      <a:gd name="connsiteX23" fmla="*/ 1357131 w 2636721"/>
                      <a:gd name="connsiteY23" fmla="*/ 949570 h 3164528"/>
                      <a:gd name="connsiteX24" fmla="*/ 1395631 w 2636721"/>
                      <a:gd name="connsiteY24" fmla="*/ 429805 h 3164528"/>
                      <a:gd name="connsiteX25" fmla="*/ 1164626 w 2636721"/>
                      <a:gd name="connsiteY25" fmla="*/ 121797 h 3164528"/>
                      <a:gd name="connsiteX26" fmla="*/ 962495 w 2636721"/>
                      <a:gd name="connsiteY26" fmla="*/ 6294 h 3164528"/>
                      <a:gd name="connsiteX0" fmla="*/ 962495 w 2636860"/>
                      <a:gd name="connsiteY0" fmla="*/ 6294 h 3164528"/>
                      <a:gd name="connsiteX1" fmla="*/ 1087624 w 2636860"/>
                      <a:gd name="connsiteY1" fmla="*/ 415368 h 3164528"/>
                      <a:gd name="connsiteX2" fmla="*/ 1029872 w 2636860"/>
                      <a:gd name="connsiteY2" fmla="*/ 795566 h 3164528"/>
                      <a:gd name="connsiteX3" fmla="*/ 668925 w 2636860"/>
                      <a:gd name="connsiteY3" fmla="*/ 877381 h 3164528"/>
                      <a:gd name="connsiteX4" fmla="*/ 399417 w 2636860"/>
                      <a:gd name="connsiteY4" fmla="*/ 1137262 h 3164528"/>
                      <a:gd name="connsiteX5" fmla="*/ 293539 w 2636860"/>
                      <a:gd name="connsiteY5" fmla="*/ 1661840 h 3164528"/>
                      <a:gd name="connsiteX6" fmla="*/ 327228 w 2636860"/>
                      <a:gd name="connsiteY6" fmla="*/ 2157541 h 3164528"/>
                      <a:gd name="connsiteX7" fmla="*/ 91409 w 2636860"/>
                      <a:gd name="connsiteY7" fmla="*/ 2340421 h 3164528"/>
                      <a:gd name="connsiteX8" fmla="*/ 14407 w 2636860"/>
                      <a:gd name="connsiteY8" fmla="*/ 2677305 h 3164528"/>
                      <a:gd name="connsiteX9" fmla="*/ 360916 w 2636860"/>
                      <a:gd name="connsiteY9" fmla="*/ 2879436 h 3164528"/>
                      <a:gd name="connsiteX10" fmla="*/ 158785 w 2636860"/>
                      <a:gd name="connsiteY10" fmla="*/ 3028628 h 3164528"/>
                      <a:gd name="connsiteX11" fmla="*/ 486045 w 2636860"/>
                      <a:gd name="connsiteY11" fmla="*/ 2999751 h 3164528"/>
                      <a:gd name="connsiteX12" fmla="*/ 1005809 w 2636860"/>
                      <a:gd name="connsiteY12" fmla="*/ 2994938 h 3164528"/>
                      <a:gd name="connsiteX13" fmla="*/ 659298 w 2636860"/>
                      <a:gd name="connsiteY13" fmla="*/ 3120067 h 3164528"/>
                      <a:gd name="connsiteX14" fmla="*/ 1414882 w 2636860"/>
                      <a:gd name="connsiteY14" fmla="*/ 3120067 h 3164528"/>
                      <a:gd name="connsiteX15" fmla="*/ 1968335 w 2636860"/>
                      <a:gd name="connsiteY15" fmla="*/ 3158568 h 3164528"/>
                      <a:gd name="connsiteX16" fmla="*/ 2035713 w 2636860"/>
                      <a:gd name="connsiteY16" fmla="*/ 2975688 h 3164528"/>
                      <a:gd name="connsiteX17" fmla="*/ 2290782 w 2636860"/>
                      <a:gd name="connsiteY17" fmla="*/ 3067128 h 3164528"/>
                      <a:gd name="connsiteX18" fmla="*/ 2622853 w 2636860"/>
                      <a:gd name="connsiteY18" fmla="*/ 2633992 h 3164528"/>
                      <a:gd name="connsiteX19" fmla="*/ 2276344 w 2636860"/>
                      <a:gd name="connsiteY19" fmla="*/ 1811031 h 3164528"/>
                      <a:gd name="connsiteX20" fmla="*/ 1939459 w 2636860"/>
                      <a:gd name="connsiteY20" fmla="*/ 1512648 h 3164528"/>
                      <a:gd name="connsiteX21" fmla="*/ 1900958 w 2636860"/>
                      <a:gd name="connsiteY21" fmla="*/ 1493397 h 3164528"/>
                      <a:gd name="connsiteX22" fmla="*/ 1564074 w 2636860"/>
                      <a:gd name="connsiteY22" fmla="*/ 1238328 h 3164528"/>
                      <a:gd name="connsiteX23" fmla="*/ 1357131 w 2636860"/>
                      <a:gd name="connsiteY23" fmla="*/ 949570 h 3164528"/>
                      <a:gd name="connsiteX24" fmla="*/ 1395631 w 2636860"/>
                      <a:gd name="connsiteY24" fmla="*/ 429805 h 3164528"/>
                      <a:gd name="connsiteX25" fmla="*/ 1164626 w 2636860"/>
                      <a:gd name="connsiteY25" fmla="*/ 121797 h 3164528"/>
                      <a:gd name="connsiteX26" fmla="*/ 962495 w 2636860"/>
                      <a:gd name="connsiteY26" fmla="*/ 6294 h 3164528"/>
                      <a:gd name="connsiteX0" fmla="*/ 962495 w 2636860"/>
                      <a:gd name="connsiteY0" fmla="*/ 6294 h 3164528"/>
                      <a:gd name="connsiteX1" fmla="*/ 1087624 w 2636860"/>
                      <a:gd name="connsiteY1" fmla="*/ 415368 h 3164528"/>
                      <a:gd name="connsiteX2" fmla="*/ 1029872 w 2636860"/>
                      <a:gd name="connsiteY2" fmla="*/ 795566 h 3164528"/>
                      <a:gd name="connsiteX3" fmla="*/ 668925 w 2636860"/>
                      <a:gd name="connsiteY3" fmla="*/ 877381 h 3164528"/>
                      <a:gd name="connsiteX4" fmla="*/ 399417 w 2636860"/>
                      <a:gd name="connsiteY4" fmla="*/ 1137262 h 3164528"/>
                      <a:gd name="connsiteX5" fmla="*/ 293539 w 2636860"/>
                      <a:gd name="connsiteY5" fmla="*/ 1661840 h 3164528"/>
                      <a:gd name="connsiteX6" fmla="*/ 327228 w 2636860"/>
                      <a:gd name="connsiteY6" fmla="*/ 2157541 h 3164528"/>
                      <a:gd name="connsiteX7" fmla="*/ 91409 w 2636860"/>
                      <a:gd name="connsiteY7" fmla="*/ 2340421 h 3164528"/>
                      <a:gd name="connsiteX8" fmla="*/ 14407 w 2636860"/>
                      <a:gd name="connsiteY8" fmla="*/ 2677305 h 3164528"/>
                      <a:gd name="connsiteX9" fmla="*/ 360916 w 2636860"/>
                      <a:gd name="connsiteY9" fmla="*/ 2879436 h 3164528"/>
                      <a:gd name="connsiteX10" fmla="*/ 158785 w 2636860"/>
                      <a:gd name="connsiteY10" fmla="*/ 3028628 h 3164528"/>
                      <a:gd name="connsiteX11" fmla="*/ 486045 w 2636860"/>
                      <a:gd name="connsiteY11" fmla="*/ 2999751 h 3164528"/>
                      <a:gd name="connsiteX12" fmla="*/ 1005809 w 2636860"/>
                      <a:gd name="connsiteY12" fmla="*/ 2994938 h 3164528"/>
                      <a:gd name="connsiteX13" fmla="*/ 659298 w 2636860"/>
                      <a:gd name="connsiteY13" fmla="*/ 3120067 h 3164528"/>
                      <a:gd name="connsiteX14" fmla="*/ 1414882 w 2636860"/>
                      <a:gd name="connsiteY14" fmla="*/ 3120067 h 3164528"/>
                      <a:gd name="connsiteX15" fmla="*/ 1968335 w 2636860"/>
                      <a:gd name="connsiteY15" fmla="*/ 3158568 h 3164528"/>
                      <a:gd name="connsiteX16" fmla="*/ 2035713 w 2636860"/>
                      <a:gd name="connsiteY16" fmla="*/ 2975688 h 3164528"/>
                      <a:gd name="connsiteX17" fmla="*/ 2290782 w 2636860"/>
                      <a:gd name="connsiteY17" fmla="*/ 3067128 h 3164528"/>
                      <a:gd name="connsiteX18" fmla="*/ 2622853 w 2636860"/>
                      <a:gd name="connsiteY18" fmla="*/ 2633992 h 3164528"/>
                      <a:gd name="connsiteX19" fmla="*/ 2276344 w 2636860"/>
                      <a:gd name="connsiteY19" fmla="*/ 1811031 h 3164528"/>
                      <a:gd name="connsiteX20" fmla="*/ 1900958 w 2636860"/>
                      <a:gd name="connsiteY20" fmla="*/ 1493397 h 3164528"/>
                      <a:gd name="connsiteX21" fmla="*/ 1564074 w 2636860"/>
                      <a:gd name="connsiteY21" fmla="*/ 1238328 h 3164528"/>
                      <a:gd name="connsiteX22" fmla="*/ 1357131 w 2636860"/>
                      <a:gd name="connsiteY22" fmla="*/ 949570 h 3164528"/>
                      <a:gd name="connsiteX23" fmla="*/ 1395631 w 2636860"/>
                      <a:gd name="connsiteY23" fmla="*/ 429805 h 3164528"/>
                      <a:gd name="connsiteX24" fmla="*/ 1164626 w 2636860"/>
                      <a:gd name="connsiteY24" fmla="*/ 121797 h 3164528"/>
                      <a:gd name="connsiteX25" fmla="*/ 962495 w 2636860"/>
                      <a:gd name="connsiteY25" fmla="*/ 6294 h 3164528"/>
                      <a:gd name="connsiteX0" fmla="*/ 962495 w 2636860"/>
                      <a:gd name="connsiteY0" fmla="*/ 14530 h 3172764"/>
                      <a:gd name="connsiteX1" fmla="*/ 1087624 w 2636860"/>
                      <a:gd name="connsiteY1" fmla="*/ 423604 h 3172764"/>
                      <a:gd name="connsiteX2" fmla="*/ 1029872 w 2636860"/>
                      <a:gd name="connsiteY2" fmla="*/ 803802 h 3172764"/>
                      <a:gd name="connsiteX3" fmla="*/ 668925 w 2636860"/>
                      <a:gd name="connsiteY3" fmla="*/ 885617 h 3172764"/>
                      <a:gd name="connsiteX4" fmla="*/ 399417 w 2636860"/>
                      <a:gd name="connsiteY4" fmla="*/ 1145498 h 3172764"/>
                      <a:gd name="connsiteX5" fmla="*/ 293539 w 2636860"/>
                      <a:gd name="connsiteY5" fmla="*/ 1670076 h 3172764"/>
                      <a:gd name="connsiteX6" fmla="*/ 327228 w 2636860"/>
                      <a:gd name="connsiteY6" fmla="*/ 2165777 h 3172764"/>
                      <a:gd name="connsiteX7" fmla="*/ 91409 w 2636860"/>
                      <a:gd name="connsiteY7" fmla="*/ 2348657 h 3172764"/>
                      <a:gd name="connsiteX8" fmla="*/ 14407 w 2636860"/>
                      <a:gd name="connsiteY8" fmla="*/ 2685541 h 3172764"/>
                      <a:gd name="connsiteX9" fmla="*/ 360916 w 2636860"/>
                      <a:gd name="connsiteY9" fmla="*/ 2887672 h 3172764"/>
                      <a:gd name="connsiteX10" fmla="*/ 158785 w 2636860"/>
                      <a:gd name="connsiteY10" fmla="*/ 3036864 h 3172764"/>
                      <a:gd name="connsiteX11" fmla="*/ 486045 w 2636860"/>
                      <a:gd name="connsiteY11" fmla="*/ 3007987 h 3172764"/>
                      <a:gd name="connsiteX12" fmla="*/ 1005809 w 2636860"/>
                      <a:gd name="connsiteY12" fmla="*/ 3003174 h 3172764"/>
                      <a:gd name="connsiteX13" fmla="*/ 659298 w 2636860"/>
                      <a:gd name="connsiteY13" fmla="*/ 3128303 h 3172764"/>
                      <a:gd name="connsiteX14" fmla="*/ 1414882 w 2636860"/>
                      <a:gd name="connsiteY14" fmla="*/ 3128303 h 3172764"/>
                      <a:gd name="connsiteX15" fmla="*/ 1968335 w 2636860"/>
                      <a:gd name="connsiteY15" fmla="*/ 3166804 h 3172764"/>
                      <a:gd name="connsiteX16" fmla="*/ 2035713 w 2636860"/>
                      <a:gd name="connsiteY16" fmla="*/ 2983924 h 3172764"/>
                      <a:gd name="connsiteX17" fmla="*/ 2290782 w 2636860"/>
                      <a:gd name="connsiteY17" fmla="*/ 3075364 h 3172764"/>
                      <a:gd name="connsiteX18" fmla="*/ 2622853 w 2636860"/>
                      <a:gd name="connsiteY18" fmla="*/ 2642228 h 3172764"/>
                      <a:gd name="connsiteX19" fmla="*/ 2276344 w 2636860"/>
                      <a:gd name="connsiteY19" fmla="*/ 1819267 h 3172764"/>
                      <a:gd name="connsiteX20" fmla="*/ 1900958 w 2636860"/>
                      <a:gd name="connsiteY20" fmla="*/ 1501633 h 3172764"/>
                      <a:gd name="connsiteX21" fmla="*/ 1564074 w 2636860"/>
                      <a:gd name="connsiteY21" fmla="*/ 1246564 h 3172764"/>
                      <a:gd name="connsiteX22" fmla="*/ 1357131 w 2636860"/>
                      <a:gd name="connsiteY22" fmla="*/ 957806 h 3172764"/>
                      <a:gd name="connsiteX23" fmla="*/ 1395631 w 2636860"/>
                      <a:gd name="connsiteY23" fmla="*/ 438041 h 3172764"/>
                      <a:gd name="connsiteX24" fmla="*/ 1188690 w 2636860"/>
                      <a:gd name="connsiteY24" fmla="*/ 105970 h 3172764"/>
                      <a:gd name="connsiteX25" fmla="*/ 962495 w 2636860"/>
                      <a:gd name="connsiteY25" fmla="*/ 14530 h 3172764"/>
                      <a:gd name="connsiteX0" fmla="*/ 962495 w 2636860"/>
                      <a:gd name="connsiteY0" fmla="*/ 23951 h 3182185"/>
                      <a:gd name="connsiteX1" fmla="*/ 1087624 w 2636860"/>
                      <a:gd name="connsiteY1" fmla="*/ 433025 h 3182185"/>
                      <a:gd name="connsiteX2" fmla="*/ 1029872 w 2636860"/>
                      <a:gd name="connsiteY2" fmla="*/ 813223 h 3182185"/>
                      <a:gd name="connsiteX3" fmla="*/ 668925 w 2636860"/>
                      <a:gd name="connsiteY3" fmla="*/ 895038 h 3182185"/>
                      <a:gd name="connsiteX4" fmla="*/ 399417 w 2636860"/>
                      <a:gd name="connsiteY4" fmla="*/ 1154919 h 3182185"/>
                      <a:gd name="connsiteX5" fmla="*/ 293539 w 2636860"/>
                      <a:gd name="connsiteY5" fmla="*/ 1679497 h 3182185"/>
                      <a:gd name="connsiteX6" fmla="*/ 327228 w 2636860"/>
                      <a:gd name="connsiteY6" fmla="*/ 2175198 h 3182185"/>
                      <a:gd name="connsiteX7" fmla="*/ 91409 w 2636860"/>
                      <a:gd name="connsiteY7" fmla="*/ 2358078 h 3182185"/>
                      <a:gd name="connsiteX8" fmla="*/ 14407 w 2636860"/>
                      <a:gd name="connsiteY8" fmla="*/ 2694962 h 3182185"/>
                      <a:gd name="connsiteX9" fmla="*/ 360916 w 2636860"/>
                      <a:gd name="connsiteY9" fmla="*/ 2897093 h 3182185"/>
                      <a:gd name="connsiteX10" fmla="*/ 158785 w 2636860"/>
                      <a:gd name="connsiteY10" fmla="*/ 3046285 h 3182185"/>
                      <a:gd name="connsiteX11" fmla="*/ 486045 w 2636860"/>
                      <a:gd name="connsiteY11" fmla="*/ 3017408 h 3182185"/>
                      <a:gd name="connsiteX12" fmla="*/ 1005809 w 2636860"/>
                      <a:gd name="connsiteY12" fmla="*/ 3012595 h 3182185"/>
                      <a:gd name="connsiteX13" fmla="*/ 659298 w 2636860"/>
                      <a:gd name="connsiteY13" fmla="*/ 3137724 h 3182185"/>
                      <a:gd name="connsiteX14" fmla="*/ 1414882 w 2636860"/>
                      <a:gd name="connsiteY14" fmla="*/ 3137724 h 3182185"/>
                      <a:gd name="connsiteX15" fmla="*/ 1968335 w 2636860"/>
                      <a:gd name="connsiteY15" fmla="*/ 3176225 h 3182185"/>
                      <a:gd name="connsiteX16" fmla="*/ 2035713 w 2636860"/>
                      <a:gd name="connsiteY16" fmla="*/ 2993345 h 3182185"/>
                      <a:gd name="connsiteX17" fmla="*/ 2290782 w 2636860"/>
                      <a:gd name="connsiteY17" fmla="*/ 3084785 h 3182185"/>
                      <a:gd name="connsiteX18" fmla="*/ 2622853 w 2636860"/>
                      <a:gd name="connsiteY18" fmla="*/ 2651649 h 3182185"/>
                      <a:gd name="connsiteX19" fmla="*/ 2276344 w 2636860"/>
                      <a:gd name="connsiteY19" fmla="*/ 1828688 h 3182185"/>
                      <a:gd name="connsiteX20" fmla="*/ 1900958 w 2636860"/>
                      <a:gd name="connsiteY20" fmla="*/ 1511054 h 3182185"/>
                      <a:gd name="connsiteX21" fmla="*/ 1564074 w 2636860"/>
                      <a:gd name="connsiteY21" fmla="*/ 1255985 h 3182185"/>
                      <a:gd name="connsiteX22" fmla="*/ 1357131 w 2636860"/>
                      <a:gd name="connsiteY22" fmla="*/ 967227 h 3182185"/>
                      <a:gd name="connsiteX23" fmla="*/ 1395631 w 2636860"/>
                      <a:gd name="connsiteY23" fmla="*/ 447462 h 3182185"/>
                      <a:gd name="connsiteX24" fmla="*/ 1188690 w 2636860"/>
                      <a:gd name="connsiteY24" fmla="*/ 115391 h 3182185"/>
                      <a:gd name="connsiteX25" fmla="*/ 962495 w 2636860"/>
                      <a:gd name="connsiteY25" fmla="*/ 23951 h 3182185"/>
                      <a:gd name="connsiteX0" fmla="*/ 904744 w 2636860"/>
                      <a:gd name="connsiteY0" fmla="*/ 22264 h 3194936"/>
                      <a:gd name="connsiteX1" fmla="*/ 1087624 w 2636860"/>
                      <a:gd name="connsiteY1" fmla="*/ 445776 h 3194936"/>
                      <a:gd name="connsiteX2" fmla="*/ 1029872 w 2636860"/>
                      <a:gd name="connsiteY2" fmla="*/ 825974 h 3194936"/>
                      <a:gd name="connsiteX3" fmla="*/ 668925 w 2636860"/>
                      <a:gd name="connsiteY3" fmla="*/ 907789 h 3194936"/>
                      <a:gd name="connsiteX4" fmla="*/ 399417 w 2636860"/>
                      <a:gd name="connsiteY4" fmla="*/ 1167670 h 3194936"/>
                      <a:gd name="connsiteX5" fmla="*/ 293539 w 2636860"/>
                      <a:gd name="connsiteY5" fmla="*/ 1692248 h 3194936"/>
                      <a:gd name="connsiteX6" fmla="*/ 327228 w 2636860"/>
                      <a:gd name="connsiteY6" fmla="*/ 2187949 h 3194936"/>
                      <a:gd name="connsiteX7" fmla="*/ 91409 w 2636860"/>
                      <a:gd name="connsiteY7" fmla="*/ 2370829 h 3194936"/>
                      <a:gd name="connsiteX8" fmla="*/ 14407 w 2636860"/>
                      <a:gd name="connsiteY8" fmla="*/ 2707713 h 3194936"/>
                      <a:gd name="connsiteX9" fmla="*/ 360916 w 2636860"/>
                      <a:gd name="connsiteY9" fmla="*/ 2909844 h 3194936"/>
                      <a:gd name="connsiteX10" fmla="*/ 158785 w 2636860"/>
                      <a:gd name="connsiteY10" fmla="*/ 3059036 h 3194936"/>
                      <a:gd name="connsiteX11" fmla="*/ 486045 w 2636860"/>
                      <a:gd name="connsiteY11" fmla="*/ 3030159 h 3194936"/>
                      <a:gd name="connsiteX12" fmla="*/ 1005809 w 2636860"/>
                      <a:gd name="connsiteY12" fmla="*/ 3025346 h 3194936"/>
                      <a:gd name="connsiteX13" fmla="*/ 659298 w 2636860"/>
                      <a:gd name="connsiteY13" fmla="*/ 3150475 h 3194936"/>
                      <a:gd name="connsiteX14" fmla="*/ 1414882 w 2636860"/>
                      <a:gd name="connsiteY14" fmla="*/ 3150475 h 3194936"/>
                      <a:gd name="connsiteX15" fmla="*/ 1968335 w 2636860"/>
                      <a:gd name="connsiteY15" fmla="*/ 3188976 h 3194936"/>
                      <a:gd name="connsiteX16" fmla="*/ 2035713 w 2636860"/>
                      <a:gd name="connsiteY16" fmla="*/ 3006096 h 3194936"/>
                      <a:gd name="connsiteX17" fmla="*/ 2290782 w 2636860"/>
                      <a:gd name="connsiteY17" fmla="*/ 3097536 h 3194936"/>
                      <a:gd name="connsiteX18" fmla="*/ 2622853 w 2636860"/>
                      <a:gd name="connsiteY18" fmla="*/ 2664400 h 3194936"/>
                      <a:gd name="connsiteX19" fmla="*/ 2276344 w 2636860"/>
                      <a:gd name="connsiteY19" fmla="*/ 1841439 h 3194936"/>
                      <a:gd name="connsiteX20" fmla="*/ 1900958 w 2636860"/>
                      <a:gd name="connsiteY20" fmla="*/ 1523805 h 3194936"/>
                      <a:gd name="connsiteX21" fmla="*/ 1564074 w 2636860"/>
                      <a:gd name="connsiteY21" fmla="*/ 1268736 h 3194936"/>
                      <a:gd name="connsiteX22" fmla="*/ 1357131 w 2636860"/>
                      <a:gd name="connsiteY22" fmla="*/ 979978 h 3194936"/>
                      <a:gd name="connsiteX23" fmla="*/ 1395631 w 2636860"/>
                      <a:gd name="connsiteY23" fmla="*/ 460213 h 3194936"/>
                      <a:gd name="connsiteX24" fmla="*/ 1188690 w 2636860"/>
                      <a:gd name="connsiteY24" fmla="*/ 128142 h 3194936"/>
                      <a:gd name="connsiteX25" fmla="*/ 904744 w 2636860"/>
                      <a:gd name="connsiteY25" fmla="*/ 22264 h 3194936"/>
                      <a:gd name="connsiteX0" fmla="*/ 904744 w 2636860"/>
                      <a:gd name="connsiteY0" fmla="*/ 39729 h 3212401"/>
                      <a:gd name="connsiteX1" fmla="*/ 1087624 w 2636860"/>
                      <a:gd name="connsiteY1" fmla="*/ 463241 h 3212401"/>
                      <a:gd name="connsiteX2" fmla="*/ 1029872 w 2636860"/>
                      <a:gd name="connsiteY2" fmla="*/ 843439 h 3212401"/>
                      <a:gd name="connsiteX3" fmla="*/ 668925 w 2636860"/>
                      <a:gd name="connsiteY3" fmla="*/ 925254 h 3212401"/>
                      <a:gd name="connsiteX4" fmla="*/ 399417 w 2636860"/>
                      <a:gd name="connsiteY4" fmla="*/ 1185135 h 3212401"/>
                      <a:gd name="connsiteX5" fmla="*/ 293539 w 2636860"/>
                      <a:gd name="connsiteY5" fmla="*/ 1709713 h 3212401"/>
                      <a:gd name="connsiteX6" fmla="*/ 327228 w 2636860"/>
                      <a:gd name="connsiteY6" fmla="*/ 2205414 h 3212401"/>
                      <a:gd name="connsiteX7" fmla="*/ 91409 w 2636860"/>
                      <a:gd name="connsiteY7" fmla="*/ 2388294 h 3212401"/>
                      <a:gd name="connsiteX8" fmla="*/ 14407 w 2636860"/>
                      <a:gd name="connsiteY8" fmla="*/ 2725178 h 3212401"/>
                      <a:gd name="connsiteX9" fmla="*/ 360916 w 2636860"/>
                      <a:gd name="connsiteY9" fmla="*/ 2927309 h 3212401"/>
                      <a:gd name="connsiteX10" fmla="*/ 158785 w 2636860"/>
                      <a:gd name="connsiteY10" fmla="*/ 3076501 h 3212401"/>
                      <a:gd name="connsiteX11" fmla="*/ 486045 w 2636860"/>
                      <a:gd name="connsiteY11" fmla="*/ 3047624 h 3212401"/>
                      <a:gd name="connsiteX12" fmla="*/ 1005809 w 2636860"/>
                      <a:gd name="connsiteY12" fmla="*/ 3042811 h 3212401"/>
                      <a:gd name="connsiteX13" fmla="*/ 659298 w 2636860"/>
                      <a:gd name="connsiteY13" fmla="*/ 3167940 h 3212401"/>
                      <a:gd name="connsiteX14" fmla="*/ 1414882 w 2636860"/>
                      <a:gd name="connsiteY14" fmla="*/ 3167940 h 3212401"/>
                      <a:gd name="connsiteX15" fmla="*/ 1968335 w 2636860"/>
                      <a:gd name="connsiteY15" fmla="*/ 3206441 h 3212401"/>
                      <a:gd name="connsiteX16" fmla="*/ 2035713 w 2636860"/>
                      <a:gd name="connsiteY16" fmla="*/ 3023561 h 3212401"/>
                      <a:gd name="connsiteX17" fmla="*/ 2290782 w 2636860"/>
                      <a:gd name="connsiteY17" fmla="*/ 3115001 h 3212401"/>
                      <a:gd name="connsiteX18" fmla="*/ 2622853 w 2636860"/>
                      <a:gd name="connsiteY18" fmla="*/ 2681865 h 3212401"/>
                      <a:gd name="connsiteX19" fmla="*/ 2276344 w 2636860"/>
                      <a:gd name="connsiteY19" fmla="*/ 1858904 h 3212401"/>
                      <a:gd name="connsiteX20" fmla="*/ 1900958 w 2636860"/>
                      <a:gd name="connsiteY20" fmla="*/ 1541270 h 3212401"/>
                      <a:gd name="connsiteX21" fmla="*/ 1564074 w 2636860"/>
                      <a:gd name="connsiteY21" fmla="*/ 1286201 h 3212401"/>
                      <a:gd name="connsiteX22" fmla="*/ 1357131 w 2636860"/>
                      <a:gd name="connsiteY22" fmla="*/ 997443 h 3212401"/>
                      <a:gd name="connsiteX23" fmla="*/ 1395631 w 2636860"/>
                      <a:gd name="connsiteY23" fmla="*/ 477678 h 3212401"/>
                      <a:gd name="connsiteX24" fmla="*/ 1188690 w 2636860"/>
                      <a:gd name="connsiteY24" fmla="*/ 145607 h 3212401"/>
                      <a:gd name="connsiteX25" fmla="*/ 904744 w 2636860"/>
                      <a:gd name="connsiteY25" fmla="*/ 39729 h 3212401"/>
                      <a:gd name="connsiteX0" fmla="*/ 938432 w 2636860"/>
                      <a:gd name="connsiteY0" fmla="*/ 45137 h 3184120"/>
                      <a:gd name="connsiteX1" fmla="*/ 1087624 w 2636860"/>
                      <a:gd name="connsiteY1" fmla="*/ 434960 h 3184120"/>
                      <a:gd name="connsiteX2" fmla="*/ 1029872 w 2636860"/>
                      <a:gd name="connsiteY2" fmla="*/ 815158 h 3184120"/>
                      <a:gd name="connsiteX3" fmla="*/ 668925 w 2636860"/>
                      <a:gd name="connsiteY3" fmla="*/ 896973 h 3184120"/>
                      <a:gd name="connsiteX4" fmla="*/ 399417 w 2636860"/>
                      <a:gd name="connsiteY4" fmla="*/ 1156854 h 3184120"/>
                      <a:gd name="connsiteX5" fmla="*/ 293539 w 2636860"/>
                      <a:gd name="connsiteY5" fmla="*/ 1681432 h 3184120"/>
                      <a:gd name="connsiteX6" fmla="*/ 327228 w 2636860"/>
                      <a:gd name="connsiteY6" fmla="*/ 2177133 h 3184120"/>
                      <a:gd name="connsiteX7" fmla="*/ 91409 w 2636860"/>
                      <a:gd name="connsiteY7" fmla="*/ 2360013 h 3184120"/>
                      <a:gd name="connsiteX8" fmla="*/ 14407 w 2636860"/>
                      <a:gd name="connsiteY8" fmla="*/ 2696897 h 3184120"/>
                      <a:gd name="connsiteX9" fmla="*/ 360916 w 2636860"/>
                      <a:gd name="connsiteY9" fmla="*/ 2899028 h 3184120"/>
                      <a:gd name="connsiteX10" fmla="*/ 158785 w 2636860"/>
                      <a:gd name="connsiteY10" fmla="*/ 3048220 h 3184120"/>
                      <a:gd name="connsiteX11" fmla="*/ 486045 w 2636860"/>
                      <a:gd name="connsiteY11" fmla="*/ 3019343 h 3184120"/>
                      <a:gd name="connsiteX12" fmla="*/ 1005809 w 2636860"/>
                      <a:gd name="connsiteY12" fmla="*/ 3014530 h 3184120"/>
                      <a:gd name="connsiteX13" fmla="*/ 659298 w 2636860"/>
                      <a:gd name="connsiteY13" fmla="*/ 3139659 h 3184120"/>
                      <a:gd name="connsiteX14" fmla="*/ 1414882 w 2636860"/>
                      <a:gd name="connsiteY14" fmla="*/ 3139659 h 3184120"/>
                      <a:gd name="connsiteX15" fmla="*/ 1968335 w 2636860"/>
                      <a:gd name="connsiteY15" fmla="*/ 3178160 h 3184120"/>
                      <a:gd name="connsiteX16" fmla="*/ 2035713 w 2636860"/>
                      <a:gd name="connsiteY16" fmla="*/ 2995280 h 3184120"/>
                      <a:gd name="connsiteX17" fmla="*/ 2290782 w 2636860"/>
                      <a:gd name="connsiteY17" fmla="*/ 3086720 h 3184120"/>
                      <a:gd name="connsiteX18" fmla="*/ 2622853 w 2636860"/>
                      <a:gd name="connsiteY18" fmla="*/ 2653584 h 3184120"/>
                      <a:gd name="connsiteX19" fmla="*/ 2276344 w 2636860"/>
                      <a:gd name="connsiteY19" fmla="*/ 1830623 h 3184120"/>
                      <a:gd name="connsiteX20" fmla="*/ 1900958 w 2636860"/>
                      <a:gd name="connsiteY20" fmla="*/ 1512989 h 3184120"/>
                      <a:gd name="connsiteX21" fmla="*/ 1564074 w 2636860"/>
                      <a:gd name="connsiteY21" fmla="*/ 1257920 h 3184120"/>
                      <a:gd name="connsiteX22" fmla="*/ 1357131 w 2636860"/>
                      <a:gd name="connsiteY22" fmla="*/ 969162 h 3184120"/>
                      <a:gd name="connsiteX23" fmla="*/ 1395631 w 2636860"/>
                      <a:gd name="connsiteY23" fmla="*/ 449397 h 3184120"/>
                      <a:gd name="connsiteX24" fmla="*/ 1188690 w 2636860"/>
                      <a:gd name="connsiteY24" fmla="*/ 117326 h 3184120"/>
                      <a:gd name="connsiteX25" fmla="*/ 938432 w 2636860"/>
                      <a:gd name="connsiteY25" fmla="*/ 45137 h 3184120"/>
                      <a:gd name="connsiteX0" fmla="*/ 939428 w 2637856"/>
                      <a:gd name="connsiteY0" fmla="*/ 45137 h 3184120"/>
                      <a:gd name="connsiteX1" fmla="*/ 1088620 w 2637856"/>
                      <a:gd name="connsiteY1" fmla="*/ 434960 h 3184120"/>
                      <a:gd name="connsiteX2" fmla="*/ 1030868 w 2637856"/>
                      <a:gd name="connsiteY2" fmla="*/ 815158 h 3184120"/>
                      <a:gd name="connsiteX3" fmla="*/ 669921 w 2637856"/>
                      <a:gd name="connsiteY3" fmla="*/ 896973 h 3184120"/>
                      <a:gd name="connsiteX4" fmla="*/ 400413 w 2637856"/>
                      <a:gd name="connsiteY4" fmla="*/ 1156854 h 3184120"/>
                      <a:gd name="connsiteX5" fmla="*/ 294535 w 2637856"/>
                      <a:gd name="connsiteY5" fmla="*/ 1681432 h 3184120"/>
                      <a:gd name="connsiteX6" fmla="*/ 376350 w 2637856"/>
                      <a:gd name="connsiteY6" fmla="*/ 2162695 h 3184120"/>
                      <a:gd name="connsiteX7" fmla="*/ 92405 w 2637856"/>
                      <a:gd name="connsiteY7" fmla="*/ 2360013 h 3184120"/>
                      <a:gd name="connsiteX8" fmla="*/ 15403 w 2637856"/>
                      <a:gd name="connsiteY8" fmla="*/ 2696897 h 3184120"/>
                      <a:gd name="connsiteX9" fmla="*/ 361912 w 2637856"/>
                      <a:gd name="connsiteY9" fmla="*/ 2899028 h 3184120"/>
                      <a:gd name="connsiteX10" fmla="*/ 159781 w 2637856"/>
                      <a:gd name="connsiteY10" fmla="*/ 3048220 h 3184120"/>
                      <a:gd name="connsiteX11" fmla="*/ 487041 w 2637856"/>
                      <a:gd name="connsiteY11" fmla="*/ 3019343 h 3184120"/>
                      <a:gd name="connsiteX12" fmla="*/ 1006805 w 2637856"/>
                      <a:gd name="connsiteY12" fmla="*/ 3014530 h 3184120"/>
                      <a:gd name="connsiteX13" fmla="*/ 660294 w 2637856"/>
                      <a:gd name="connsiteY13" fmla="*/ 3139659 h 3184120"/>
                      <a:gd name="connsiteX14" fmla="*/ 1415878 w 2637856"/>
                      <a:gd name="connsiteY14" fmla="*/ 3139659 h 3184120"/>
                      <a:gd name="connsiteX15" fmla="*/ 1969331 w 2637856"/>
                      <a:gd name="connsiteY15" fmla="*/ 3178160 h 3184120"/>
                      <a:gd name="connsiteX16" fmla="*/ 2036709 w 2637856"/>
                      <a:gd name="connsiteY16" fmla="*/ 2995280 h 3184120"/>
                      <a:gd name="connsiteX17" fmla="*/ 2291778 w 2637856"/>
                      <a:gd name="connsiteY17" fmla="*/ 3086720 h 3184120"/>
                      <a:gd name="connsiteX18" fmla="*/ 2623849 w 2637856"/>
                      <a:gd name="connsiteY18" fmla="*/ 2653584 h 3184120"/>
                      <a:gd name="connsiteX19" fmla="*/ 2277340 w 2637856"/>
                      <a:gd name="connsiteY19" fmla="*/ 1830623 h 3184120"/>
                      <a:gd name="connsiteX20" fmla="*/ 1901954 w 2637856"/>
                      <a:gd name="connsiteY20" fmla="*/ 1512989 h 3184120"/>
                      <a:gd name="connsiteX21" fmla="*/ 1565070 w 2637856"/>
                      <a:gd name="connsiteY21" fmla="*/ 1257920 h 3184120"/>
                      <a:gd name="connsiteX22" fmla="*/ 1358127 w 2637856"/>
                      <a:gd name="connsiteY22" fmla="*/ 969162 h 3184120"/>
                      <a:gd name="connsiteX23" fmla="*/ 1396627 w 2637856"/>
                      <a:gd name="connsiteY23" fmla="*/ 449397 h 3184120"/>
                      <a:gd name="connsiteX24" fmla="*/ 1189686 w 2637856"/>
                      <a:gd name="connsiteY24" fmla="*/ 117326 h 3184120"/>
                      <a:gd name="connsiteX25" fmla="*/ 939428 w 2637856"/>
                      <a:gd name="connsiteY25" fmla="*/ 45137 h 3184120"/>
                      <a:gd name="connsiteX0" fmla="*/ 918952 w 2617380"/>
                      <a:gd name="connsiteY0" fmla="*/ 45137 h 3184120"/>
                      <a:gd name="connsiteX1" fmla="*/ 1068144 w 2617380"/>
                      <a:gd name="connsiteY1" fmla="*/ 434960 h 3184120"/>
                      <a:gd name="connsiteX2" fmla="*/ 1010392 w 2617380"/>
                      <a:gd name="connsiteY2" fmla="*/ 815158 h 3184120"/>
                      <a:gd name="connsiteX3" fmla="*/ 649445 w 2617380"/>
                      <a:gd name="connsiteY3" fmla="*/ 896973 h 3184120"/>
                      <a:gd name="connsiteX4" fmla="*/ 379937 w 2617380"/>
                      <a:gd name="connsiteY4" fmla="*/ 1156854 h 3184120"/>
                      <a:gd name="connsiteX5" fmla="*/ 274059 w 2617380"/>
                      <a:gd name="connsiteY5" fmla="*/ 1681432 h 3184120"/>
                      <a:gd name="connsiteX6" fmla="*/ 355874 w 2617380"/>
                      <a:gd name="connsiteY6" fmla="*/ 2162695 h 3184120"/>
                      <a:gd name="connsiteX7" fmla="*/ 71929 w 2617380"/>
                      <a:gd name="connsiteY7" fmla="*/ 2360013 h 3184120"/>
                      <a:gd name="connsiteX8" fmla="*/ 18990 w 2617380"/>
                      <a:gd name="connsiteY8" fmla="*/ 2653584 h 3184120"/>
                      <a:gd name="connsiteX9" fmla="*/ 341436 w 2617380"/>
                      <a:gd name="connsiteY9" fmla="*/ 2899028 h 3184120"/>
                      <a:gd name="connsiteX10" fmla="*/ 139305 w 2617380"/>
                      <a:gd name="connsiteY10" fmla="*/ 3048220 h 3184120"/>
                      <a:gd name="connsiteX11" fmla="*/ 466565 w 2617380"/>
                      <a:gd name="connsiteY11" fmla="*/ 3019343 h 3184120"/>
                      <a:gd name="connsiteX12" fmla="*/ 986329 w 2617380"/>
                      <a:gd name="connsiteY12" fmla="*/ 3014530 h 3184120"/>
                      <a:gd name="connsiteX13" fmla="*/ 639818 w 2617380"/>
                      <a:gd name="connsiteY13" fmla="*/ 3139659 h 3184120"/>
                      <a:gd name="connsiteX14" fmla="*/ 1395402 w 2617380"/>
                      <a:gd name="connsiteY14" fmla="*/ 3139659 h 3184120"/>
                      <a:gd name="connsiteX15" fmla="*/ 1948855 w 2617380"/>
                      <a:gd name="connsiteY15" fmla="*/ 3178160 h 3184120"/>
                      <a:gd name="connsiteX16" fmla="*/ 2016233 w 2617380"/>
                      <a:gd name="connsiteY16" fmla="*/ 2995280 h 3184120"/>
                      <a:gd name="connsiteX17" fmla="*/ 2271302 w 2617380"/>
                      <a:gd name="connsiteY17" fmla="*/ 3086720 h 3184120"/>
                      <a:gd name="connsiteX18" fmla="*/ 2603373 w 2617380"/>
                      <a:gd name="connsiteY18" fmla="*/ 2653584 h 3184120"/>
                      <a:gd name="connsiteX19" fmla="*/ 2256864 w 2617380"/>
                      <a:gd name="connsiteY19" fmla="*/ 1830623 h 3184120"/>
                      <a:gd name="connsiteX20" fmla="*/ 1881478 w 2617380"/>
                      <a:gd name="connsiteY20" fmla="*/ 1512989 h 3184120"/>
                      <a:gd name="connsiteX21" fmla="*/ 1544594 w 2617380"/>
                      <a:gd name="connsiteY21" fmla="*/ 1257920 h 3184120"/>
                      <a:gd name="connsiteX22" fmla="*/ 1337651 w 2617380"/>
                      <a:gd name="connsiteY22" fmla="*/ 969162 h 3184120"/>
                      <a:gd name="connsiteX23" fmla="*/ 1376151 w 2617380"/>
                      <a:gd name="connsiteY23" fmla="*/ 449397 h 3184120"/>
                      <a:gd name="connsiteX24" fmla="*/ 1169210 w 2617380"/>
                      <a:gd name="connsiteY24" fmla="*/ 117326 h 3184120"/>
                      <a:gd name="connsiteX25" fmla="*/ 918952 w 2617380"/>
                      <a:gd name="connsiteY25" fmla="*/ 45137 h 3184120"/>
                      <a:gd name="connsiteX0" fmla="*/ 923192 w 2621620"/>
                      <a:gd name="connsiteY0" fmla="*/ 45137 h 3184120"/>
                      <a:gd name="connsiteX1" fmla="*/ 1072384 w 2621620"/>
                      <a:gd name="connsiteY1" fmla="*/ 434960 h 3184120"/>
                      <a:gd name="connsiteX2" fmla="*/ 1014632 w 2621620"/>
                      <a:gd name="connsiteY2" fmla="*/ 815158 h 3184120"/>
                      <a:gd name="connsiteX3" fmla="*/ 653685 w 2621620"/>
                      <a:gd name="connsiteY3" fmla="*/ 896973 h 3184120"/>
                      <a:gd name="connsiteX4" fmla="*/ 384177 w 2621620"/>
                      <a:gd name="connsiteY4" fmla="*/ 1156854 h 3184120"/>
                      <a:gd name="connsiteX5" fmla="*/ 278299 w 2621620"/>
                      <a:gd name="connsiteY5" fmla="*/ 1681432 h 3184120"/>
                      <a:gd name="connsiteX6" fmla="*/ 360114 w 2621620"/>
                      <a:gd name="connsiteY6" fmla="*/ 2162695 h 3184120"/>
                      <a:gd name="connsiteX7" fmla="*/ 76169 w 2621620"/>
                      <a:gd name="connsiteY7" fmla="*/ 2360013 h 3184120"/>
                      <a:gd name="connsiteX8" fmla="*/ 23230 w 2621620"/>
                      <a:gd name="connsiteY8" fmla="*/ 2653584 h 3184120"/>
                      <a:gd name="connsiteX9" fmla="*/ 345676 w 2621620"/>
                      <a:gd name="connsiteY9" fmla="*/ 2899028 h 3184120"/>
                      <a:gd name="connsiteX10" fmla="*/ 143545 w 2621620"/>
                      <a:gd name="connsiteY10" fmla="*/ 3048220 h 3184120"/>
                      <a:gd name="connsiteX11" fmla="*/ 470805 w 2621620"/>
                      <a:gd name="connsiteY11" fmla="*/ 3019343 h 3184120"/>
                      <a:gd name="connsiteX12" fmla="*/ 990569 w 2621620"/>
                      <a:gd name="connsiteY12" fmla="*/ 3014530 h 3184120"/>
                      <a:gd name="connsiteX13" fmla="*/ 644058 w 2621620"/>
                      <a:gd name="connsiteY13" fmla="*/ 3139659 h 3184120"/>
                      <a:gd name="connsiteX14" fmla="*/ 1399642 w 2621620"/>
                      <a:gd name="connsiteY14" fmla="*/ 3139659 h 3184120"/>
                      <a:gd name="connsiteX15" fmla="*/ 1953095 w 2621620"/>
                      <a:gd name="connsiteY15" fmla="*/ 3178160 h 3184120"/>
                      <a:gd name="connsiteX16" fmla="*/ 2020473 w 2621620"/>
                      <a:gd name="connsiteY16" fmla="*/ 2995280 h 3184120"/>
                      <a:gd name="connsiteX17" fmla="*/ 2275542 w 2621620"/>
                      <a:gd name="connsiteY17" fmla="*/ 3086720 h 3184120"/>
                      <a:gd name="connsiteX18" fmla="*/ 2607613 w 2621620"/>
                      <a:gd name="connsiteY18" fmla="*/ 2653584 h 3184120"/>
                      <a:gd name="connsiteX19" fmla="*/ 2261104 w 2621620"/>
                      <a:gd name="connsiteY19" fmla="*/ 1830623 h 3184120"/>
                      <a:gd name="connsiteX20" fmla="*/ 1885718 w 2621620"/>
                      <a:gd name="connsiteY20" fmla="*/ 1512989 h 3184120"/>
                      <a:gd name="connsiteX21" fmla="*/ 1548834 w 2621620"/>
                      <a:gd name="connsiteY21" fmla="*/ 1257920 h 3184120"/>
                      <a:gd name="connsiteX22" fmla="*/ 1341891 w 2621620"/>
                      <a:gd name="connsiteY22" fmla="*/ 969162 h 3184120"/>
                      <a:gd name="connsiteX23" fmla="*/ 1380391 w 2621620"/>
                      <a:gd name="connsiteY23" fmla="*/ 449397 h 3184120"/>
                      <a:gd name="connsiteX24" fmla="*/ 1173450 w 2621620"/>
                      <a:gd name="connsiteY24" fmla="*/ 117326 h 3184120"/>
                      <a:gd name="connsiteX25" fmla="*/ 923192 w 2621620"/>
                      <a:gd name="connsiteY25" fmla="*/ 45137 h 3184120"/>
                      <a:gd name="connsiteX0" fmla="*/ 925121 w 2623549"/>
                      <a:gd name="connsiteY0" fmla="*/ 45137 h 3184120"/>
                      <a:gd name="connsiteX1" fmla="*/ 1074313 w 2623549"/>
                      <a:gd name="connsiteY1" fmla="*/ 434960 h 3184120"/>
                      <a:gd name="connsiteX2" fmla="*/ 1016561 w 2623549"/>
                      <a:gd name="connsiteY2" fmla="*/ 815158 h 3184120"/>
                      <a:gd name="connsiteX3" fmla="*/ 655614 w 2623549"/>
                      <a:gd name="connsiteY3" fmla="*/ 896973 h 3184120"/>
                      <a:gd name="connsiteX4" fmla="*/ 386106 w 2623549"/>
                      <a:gd name="connsiteY4" fmla="*/ 1156854 h 3184120"/>
                      <a:gd name="connsiteX5" fmla="*/ 280228 w 2623549"/>
                      <a:gd name="connsiteY5" fmla="*/ 1681432 h 3184120"/>
                      <a:gd name="connsiteX6" fmla="*/ 419794 w 2623549"/>
                      <a:gd name="connsiteY6" fmla="*/ 2162695 h 3184120"/>
                      <a:gd name="connsiteX7" fmla="*/ 78098 w 2623549"/>
                      <a:gd name="connsiteY7" fmla="*/ 2360013 h 3184120"/>
                      <a:gd name="connsiteX8" fmla="*/ 25159 w 2623549"/>
                      <a:gd name="connsiteY8" fmla="*/ 2653584 h 3184120"/>
                      <a:gd name="connsiteX9" fmla="*/ 347605 w 2623549"/>
                      <a:gd name="connsiteY9" fmla="*/ 2899028 h 3184120"/>
                      <a:gd name="connsiteX10" fmla="*/ 145474 w 2623549"/>
                      <a:gd name="connsiteY10" fmla="*/ 3048220 h 3184120"/>
                      <a:gd name="connsiteX11" fmla="*/ 472734 w 2623549"/>
                      <a:gd name="connsiteY11" fmla="*/ 3019343 h 3184120"/>
                      <a:gd name="connsiteX12" fmla="*/ 992498 w 2623549"/>
                      <a:gd name="connsiteY12" fmla="*/ 3014530 h 3184120"/>
                      <a:gd name="connsiteX13" fmla="*/ 645987 w 2623549"/>
                      <a:gd name="connsiteY13" fmla="*/ 3139659 h 3184120"/>
                      <a:gd name="connsiteX14" fmla="*/ 1401571 w 2623549"/>
                      <a:gd name="connsiteY14" fmla="*/ 3139659 h 3184120"/>
                      <a:gd name="connsiteX15" fmla="*/ 1955024 w 2623549"/>
                      <a:gd name="connsiteY15" fmla="*/ 3178160 h 3184120"/>
                      <a:gd name="connsiteX16" fmla="*/ 2022402 w 2623549"/>
                      <a:gd name="connsiteY16" fmla="*/ 2995280 h 3184120"/>
                      <a:gd name="connsiteX17" fmla="*/ 2277471 w 2623549"/>
                      <a:gd name="connsiteY17" fmla="*/ 3086720 h 3184120"/>
                      <a:gd name="connsiteX18" fmla="*/ 2609542 w 2623549"/>
                      <a:gd name="connsiteY18" fmla="*/ 2653584 h 3184120"/>
                      <a:gd name="connsiteX19" fmla="*/ 2263033 w 2623549"/>
                      <a:gd name="connsiteY19" fmla="*/ 1830623 h 3184120"/>
                      <a:gd name="connsiteX20" fmla="*/ 1887647 w 2623549"/>
                      <a:gd name="connsiteY20" fmla="*/ 1512989 h 3184120"/>
                      <a:gd name="connsiteX21" fmla="*/ 1550763 w 2623549"/>
                      <a:gd name="connsiteY21" fmla="*/ 1257920 h 3184120"/>
                      <a:gd name="connsiteX22" fmla="*/ 1343820 w 2623549"/>
                      <a:gd name="connsiteY22" fmla="*/ 969162 h 3184120"/>
                      <a:gd name="connsiteX23" fmla="*/ 1382320 w 2623549"/>
                      <a:gd name="connsiteY23" fmla="*/ 449397 h 3184120"/>
                      <a:gd name="connsiteX24" fmla="*/ 1175379 w 2623549"/>
                      <a:gd name="connsiteY24" fmla="*/ 117326 h 3184120"/>
                      <a:gd name="connsiteX25" fmla="*/ 925121 w 2623549"/>
                      <a:gd name="connsiteY25" fmla="*/ 45137 h 3184120"/>
                      <a:gd name="connsiteX0" fmla="*/ 925121 w 2623549"/>
                      <a:gd name="connsiteY0" fmla="*/ 45137 h 3184120"/>
                      <a:gd name="connsiteX1" fmla="*/ 1074313 w 2623549"/>
                      <a:gd name="connsiteY1" fmla="*/ 434960 h 3184120"/>
                      <a:gd name="connsiteX2" fmla="*/ 1016561 w 2623549"/>
                      <a:gd name="connsiteY2" fmla="*/ 815158 h 3184120"/>
                      <a:gd name="connsiteX3" fmla="*/ 655614 w 2623549"/>
                      <a:gd name="connsiteY3" fmla="*/ 896973 h 3184120"/>
                      <a:gd name="connsiteX4" fmla="*/ 386106 w 2623549"/>
                      <a:gd name="connsiteY4" fmla="*/ 1156854 h 3184120"/>
                      <a:gd name="connsiteX5" fmla="*/ 280228 w 2623549"/>
                      <a:gd name="connsiteY5" fmla="*/ 1681432 h 3184120"/>
                      <a:gd name="connsiteX6" fmla="*/ 419794 w 2623549"/>
                      <a:gd name="connsiteY6" fmla="*/ 2162695 h 3184120"/>
                      <a:gd name="connsiteX7" fmla="*/ 78098 w 2623549"/>
                      <a:gd name="connsiteY7" fmla="*/ 2360013 h 3184120"/>
                      <a:gd name="connsiteX8" fmla="*/ 25159 w 2623549"/>
                      <a:gd name="connsiteY8" fmla="*/ 2653584 h 3184120"/>
                      <a:gd name="connsiteX9" fmla="*/ 347605 w 2623549"/>
                      <a:gd name="connsiteY9" fmla="*/ 2899028 h 3184120"/>
                      <a:gd name="connsiteX10" fmla="*/ 145474 w 2623549"/>
                      <a:gd name="connsiteY10" fmla="*/ 3048220 h 3184120"/>
                      <a:gd name="connsiteX11" fmla="*/ 472734 w 2623549"/>
                      <a:gd name="connsiteY11" fmla="*/ 3019343 h 3184120"/>
                      <a:gd name="connsiteX12" fmla="*/ 992498 w 2623549"/>
                      <a:gd name="connsiteY12" fmla="*/ 3014530 h 3184120"/>
                      <a:gd name="connsiteX13" fmla="*/ 645987 w 2623549"/>
                      <a:gd name="connsiteY13" fmla="*/ 3139659 h 3184120"/>
                      <a:gd name="connsiteX14" fmla="*/ 1401571 w 2623549"/>
                      <a:gd name="connsiteY14" fmla="*/ 3139659 h 3184120"/>
                      <a:gd name="connsiteX15" fmla="*/ 1955024 w 2623549"/>
                      <a:gd name="connsiteY15" fmla="*/ 3178160 h 3184120"/>
                      <a:gd name="connsiteX16" fmla="*/ 2022402 w 2623549"/>
                      <a:gd name="connsiteY16" fmla="*/ 2995280 h 3184120"/>
                      <a:gd name="connsiteX17" fmla="*/ 2277471 w 2623549"/>
                      <a:gd name="connsiteY17" fmla="*/ 3086720 h 3184120"/>
                      <a:gd name="connsiteX18" fmla="*/ 2609542 w 2623549"/>
                      <a:gd name="connsiteY18" fmla="*/ 2653584 h 3184120"/>
                      <a:gd name="connsiteX19" fmla="*/ 2263033 w 2623549"/>
                      <a:gd name="connsiteY19" fmla="*/ 1830623 h 3184120"/>
                      <a:gd name="connsiteX20" fmla="*/ 1887647 w 2623549"/>
                      <a:gd name="connsiteY20" fmla="*/ 1512989 h 3184120"/>
                      <a:gd name="connsiteX21" fmla="*/ 1550763 w 2623549"/>
                      <a:gd name="connsiteY21" fmla="*/ 1257920 h 3184120"/>
                      <a:gd name="connsiteX22" fmla="*/ 1343820 w 2623549"/>
                      <a:gd name="connsiteY22" fmla="*/ 969162 h 3184120"/>
                      <a:gd name="connsiteX23" fmla="*/ 1382320 w 2623549"/>
                      <a:gd name="connsiteY23" fmla="*/ 449397 h 3184120"/>
                      <a:gd name="connsiteX24" fmla="*/ 1175379 w 2623549"/>
                      <a:gd name="connsiteY24" fmla="*/ 117326 h 3184120"/>
                      <a:gd name="connsiteX25" fmla="*/ 925121 w 2623549"/>
                      <a:gd name="connsiteY25" fmla="*/ 45137 h 3184120"/>
                      <a:gd name="connsiteX0" fmla="*/ 925121 w 2610395"/>
                      <a:gd name="connsiteY0" fmla="*/ 45137 h 3184120"/>
                      <a:gd name="connsiteX1" fmla="*/ 1074313 w 2610395"/>
                      <a:gd name="connsiteY1" fmla="*/ 434960 h 3184120"/>
                      <a:gd name="connsiteX2" fmla="*/ 1016561 w 2610395"/>
                      <a:gd name="connsiteY2" fmla="*/ 815158 h 3184120"/>
                      <a:gd name="connsiteX3" fmla="*/ 655614 w 2610395"/>
                      <a:gd name="connsiteY3" fmla="*/ 896973 h 3184120"/>
                      <a:gd name="connsiteX4" fmla="*/ 386106 w 2610395"/>
                      <a:gd name="connsiteY4" fmla="*/ 1156854 h 3184120"/>
                      <a:gd name="connsiteX5" fmla="*/ 280228 w 2610395"/>
                      <a:gd name="connsiteY5" fmla="*/ 1681432 h 3184120"/>
                      <a:gd name="connsiteX6" fmla="*/ 419794 w 2610395"/>
                      <a:gd name="connsiteY6" fmla="*/ 2162695 h 3184120"/>
                      <a:gd name="connsiteX7" fmla="*/ 78098 w 2610395"/>
                      <a:gd name="connsiteY7" fmla="*/ 2360013 h 3184120"/>
                      <a:gd name="connsiteX8" fmla="*/ 25159 w 2610395"/>
                      <a:gd name="connsiteY8" fmla="*/ 2653584 h 3184120"/>
                      <a:gd name="connsiteX9" fmla="*/ 347605 w 2610395"/>
                      <a:gd name="connsiteY9" fmla="*/ 2899028 h 3184120"/>
                      <a:gd name="connsiteX10" fmla="*/ 145474 w 2610395"/>
                      <a:gd name="connsiteY10" fmla="*/ 3048220 h 3184120"/>
                      <a:gd name="connsiteX11" fmla="*/ 472734 w 2610395"/>
                      <a:gd name="connsiteY11" fmla="*/ 3019343 h 3184120"/>
                      <a:gd name="connsiteX12" fmla="*/ 992498 w 2610395"/>
                      <a:gd name="connsiteY12" fmla="*/ 3014530 h 3184120"/>
                      <a:gd name="connsiteX13" fmla="*/ 645987 w 2610395"/>
                      <a:gd name="connsiteY13" fmla="*/ 3139659 h 3184120"/>
                      <a:gd name="connsiteX14" fmla="*/ 1401571 w 2610395"/>
                      <a:gd name="connsiteY14" fmla="*/ 3139659 h 3184120"/>
                      <a:gd name="connsiteX15" fmla="*/ 1955024 w 2610395"/>
                      <a:gd name="connsiteY15" fmla="*/ 3178160 h 3184120"/>
                      <a:gd name="connsiteX16" fmla="*/ 2022402 w 2610395"/>
                      <a:gd name="connsiteY16" fmla="*/ 2995280 h 3184120"/>
                      <a:gd name="connsiteX17" fmla="*/ 2335222 w 2610395"/>
                      <a:gd name="connsiteY17" fmla="*/ 3048219 h 3184120"/>
                      <a:gd name="connsiteX18" fmla="*/ 2609542 w 2610395"/>
                      <a:gd name="connsiteY18" fmla="*/ 2653584 h 3184120"/>
                      <a:gd name="connsiteX19" fmla="*/ 2263033 w 2610395"/>
                      <a:gd name="connsiteY19" fmla="*/ 1830623 h 3184120"/>
                      <a:gd name="connsiteX20" fmla="*/ 1887647 w 2610395"/>
                      <a:gd name="connsiteY20" fmla="*/ 1512989 h 3184120"/>
                      <a:gd name="connsiteX21" fmla="*/ 1550763 w 2610395"/>
                      <a:gd name="connsiteY21" fmla="*/ 1257920 h 3184120"/>
                      <a:gd name="connsiteX22" fmla="*/ 1343820 w 2610395"/>
                      <a:gd name="connsiteY22" fmla="*/ 969162 h 3184120"/>
                      <a:gd name="connsiteX23" fmla="*/ 1382320 w 2610395"/>
                      <a:gd name="connsiteY23" fmla="*/ 449397 h 3184120"/>
                      <a:gd name="connsiteX24" fmla="*/ 1175379 w 2610395"/>
                      <a:gd name="connsiteY24" fmla="*/ 117326 h 3184120"/>
                      <a:gd name="connsiteX25" fmla="*/ 925121 w 2610395"/>
                      <a:gd name="connsiteY25" fmla="*/ 45137 h 3184120"/>
                      <a:gd name="connsiteX0" fmla="*/ 925121 w 2610583"/>
                      <a:gd name="connsiteY0" fmla="*/ 45137 h 3184120"/>
                      <a:gd name="connsiteX1" fmla="*/ 1074313 w 2610583"/>
                      <a:gd name="connsiteY1" fmla="*/ 434960 h 3184120"/>
                      <a:gd name="connsiteX2" fmla="*/ 1016561 w 2610583"/>
                      <a:gd name="connsiteY2" fmla="*/ 815158 h 3184120"/>
                      <a:gd name="connsiteX3" fmla="*/ 655614 w 2610583"/>
                      <a:gd name="connsiteY3" fmla="*/ 896973 h 3184120"/>
                      <a:gd name="connsiteX4" fmla="*/ 386106 w 2610583"/>
                      <a:gd name="connsiteY4" fmla="*/ 1156854 h 3184120"/>
                      <a:gd name="connsiteX5" fmla="*/ 280228 w 2610583"/>
                      <a:gd name="connsiteY5" fmla="*/ 1681432 h 3184120"/>
                      <a:gd name="connsiteX6" fmla="*/ 419794 w 2610583"/>
                      <a:gd name="connsiteY6" fmla="*/ 2162695 h 3184120"/>
                      <a:gd name="connsiteX7" fmla="*/ 78098 w 2610583"/>
                      <a:gd name="connsiteY7" fmla="*/ 2360013 h 3184120"/>
                      <a:gd name="connsiteX8" fmla="*/ 25159 w 2610583"/>
                      <a:gd name="connsiteY8" fmla="*/ 2653584 h 3184120"/>
                      <a:gd name="connsiteX9" fmla="*/ 347605 w 2610583"/>
                      <a:gd name="connsiteY9" fmla="*/ 2899028 h 3184120"/>
                      <a:gd name="connsiteX10" fmla="*/ 145474 w 2610583"/>
                      <a:gd name="connsiteY10" fmla="*/ 3048220 h 3184120"/>
                      <a:gd name="connsiteX11" fmla="*/ 472734 w 2610583"/>
                      <a:gd name="connsiteY11" fmla="*/ 3019343 h 3184120"/>
                      <a:gd name="connsiteX12" fmla="*/ 992498 w 2610583"/>
                      <a:gd name="connsiteY12" fmla="*/ 3014530 h 3184120"/>
                      <a:gd name="connsiteX13" fmla="*/ 645987 w 2610583"/>
                      <a:gd name="connsiteY13" fmla="*/ 3139659 h 3184120"/>
                      <a:gd name="connsiteX14" fmla="*/ 1401571 w 2610583"/>
                      <a:gd name="connsiteY14" fmla="*/ 3139659 h 3184120"/>
                      <a:gd name="connsiteX15" fmla="*/ 1955024 w 2610583"/>
                      <a:gd name="connsiteY15" fmla="*/ 3178160 h 3184120"/>
                      <a:gd name="connsiteX16" fmla="*/ 2022402 w 2610583"/>
                      <a:gd name="connsiteY16" fmla="*/ 2995280 h 3184120"/>
                      <a:gd name="connsiteX17" fmla="*/ 2335222 w 2610583"/>
                      <a:gd name="connsiteY17" fmla="*/ 3048219 h 3184120"/>
                      <a:gd name="connsiteX18" fmla="*/ 2609542 w 2610583"/>
                      <a:gd name="connsiteY18" fmla="*/ 2653584 h 3184120"/>
                      <a:gd name="connsiteX19" fmla="*/ 2263033 w 2610583"/>
                      <a:gd name="connsiteY19" fmla="*/ 1830623 h 3184120"/>
                      <a:gd name="connsiteX20" fmla="*/ 1887647 w 2610583"/>
                      <a:gd name="connsiteY20" fmla="*/ 1512989 h 3184120"/>
                      <a:gd name="connsiteX21" fmla="*/ 1550763 w 2610583"/>
                      <a:gd name="connsiteY21" fmla="*/ 1257920 h 3184120"/>
                      <a:gd name="connsiteX22" fmla="*/ 1343820 w 2610583"/>
                      <a:gd name="connsiteY22" fmla="*/ 969162 h 3184120"/>
                      <a:gd name="connsiteX23" fmla="*/ 1382320 w 2610583"/>
                      <a:gd name="connsiteY23" fmla="*/ 449397 h 3184120"/>
                      <a:gd name="connsiteX24" fmla="*/ 1175379 w 2610583"/>
                      <a:gd name="connsiteY24" fmla="*/ 117326 h 3184120"/>
                      <a:gd name="connsiteX25" fmla="*/ 925121 w 2610583"/>
                      <a:gd name="connsiteY25" fmla="*/ 45137 h 3184120"/>
                      <a:gd name="connsiteX0" fmla="*/ 925121 w 2610395"/>
                      <a:gd name="connsiteY0" fmla="*/ 45137 h 3184120"/>
                      <a:gd name="connsiteX1" fmla="*/ 1074313 w 2610395"/>
                      <a:gd name="connsiteY1" fmla="*/ 434960 h 3184120"/>
                      <a:gd name="connsiteX2" fmla="*/ 1016561 w 2610395"/>
                      <a:gd name="connsiteY2" fmla="*/ 815158 h 3184120"/>
                      <a:gd name="connsiteX3" fmla="*/ 655614 w 2610395"/>
                      <a:gd name="connsiteY3" fmla="*/ 896973 h 3184120"/>
                      <a:gd name="connsiteX4" fmla="*/ 386106 w 2610395"/>
                      <a:gd name="connsiteY4" fmla="*/ 1156854 h 3184120"/>
                      <a:gd name="connsiteX5" fmla="*/ 280228 w 2610395"/>
                      <a:gd name="connsiteY5" fmla="*/ 1681432 h 3184120"/>
                      <a:gd name="connsiteX6" fmla="*/ 419794 w 2610395"/>
                      <a:gd name="connsiteY6" fmla="*/ 2162695 h 3184120"/>
                      <a:gd name="connsiteX7" fmla="*/ 78098 w 2610395"/>
                      <a:gd name="connsiteY7" fmla="*/ 2360013 h 3184120"/>
                      <a:gd name="connsiteX8" fmla="*/ 25159 w 2610395"/>
                      <a:gd name="connsiteY8" fmla="*/ 2653584 h 3184120"/>
                      <a:gd name="connsiteX9" fmla="*/ 347605 w 2610395"/>
                      <a:gd name="connsiteY9" fmla="*/ 2899028 h 3184120"/>
                      <a:gd name="connsiteX10" fmla="*/ 145474 w 2610395"/>
                      <a:gd name="connsiteY10" fmla="*/ 3048220 h 3184120"/>
                      <a:gd name="connsiteX11" fmla="*/ 472734 w 2610395"/>
                      <a:gd name="connsiteY11" fmla="*/ 3019343 h 3184120"/>
                      <a:gd name="connsiteX12" fmla="*/ 992498 w 2610395"/>
                      <a:gd name="connsiteY12" fmla="*/ 3014530 h 3184120"/>
                      <a:gd name="connsiteX13" fmla="*/ 645987 w 2610395"/>
                      <a:gd name="connsiteY13" fmla="*/ 3139659 h 3184120"/>
                      <a:gd name="connsiteX14" fmla="*/ 1401571 w 2610395"/>
                      <a:gd name="connsiteY14" fmla="*/ 3139659 h 3184120"/>
                      <a:gd name="connsiteX15" fmla="*/ 1955024 w 2610395"/>
                      <a:gd name="connsiteY15" fmla="*/ 3178160 h 3184120"/>
                      <a:gd name="connsiteX16" fmla="*/ 2022402 w 2610395"/>
                      <a:gd name="connsiteY16" fmla="*/ 2995280 h 3184120"/>
                      <a:gd name="connsiteX17" fmla="*/ 2335222 w 2610395"/>
                      <a:gd name="connsiteY17" fmla="*/ 3048219 h 3184120"/>
                      <a:gd name="connsiteX18" fmla="*/ 2609542 w 2610395"/>
                      <a:gd name="connsiteY18" fmla="*/ 2653584 h 3184120"/>
                      <a:gd name="connsiteX19" fmla="*/ 2263033 w 2610395"/>
                      <a:gd name="connsiteY19" fmla="*/ 1830623 h 3184120"/>
                      <a:gd name="connsiteX20" fmla="*/ 1887647 w 2610395"/>
                      <a:gd name="connsiteY20" fmla="*/ 1512989 h 3184120"/>
                      <a:gd name="connsiteX21" fmla="*/ 1550763 w 2610395"/>
                      <a:gd name="connsiteY21" fmla="*/ 1257920 h 3184120"/>
                      <a:gd name="connsiteX22" fmla="*/ 1343820 w 2610395"/>
                      <a:gd name="connsiteY22" fmla="*/ 969162 h 3184120"/>
                      <a:gd name="connsiteX23" fmla="*/ 1382320 w 2610395"/>
                      <a:gd name="connsiteY23" fmla="*/ 449397 h 3184120"/>
                      <a:gd name="connsiteX24" fmla="*/ 1175379 w 2610395"/>
                      <a:gd name="connsiteY24" fmla="*/ 117326 h 3184120"/>
                      <a:gd name="connsiteX25" fmla="*/ 925121 w 2610395"/>
                      <a:gd name="connsiteY25" fmla="*/ 45137 h 3184120"/>
                      <a:gd name="connsiteX0" fmla="*/ 925121 w 2595689"/>
                      <a:gd name="connsiteY0" fmla="*/ 45137 h 3184120"/>
                      <a:gd name="connsiteX1" fmla="*/ 1074313 w 2595689"/>
                      <a:gd name="connsiteY1" fmla="*/ 434960 h 3184120"/>
                      <a:gd name="connsiteX2" fmla="*/ 1016561 w 2595689"/>
                      <a:gd name="connsiteY2" fmla="*/ 815158 h 3184120"/>
                      <a:gd name="connsiteX3" fmla="*/ 655614 w 2595689"/>
                      <a:gd name="connsiteY3" fmla="*/ 896973 h 3184120"/>
                      <a:gd name="connsiteX4" fmla="*/ 386106 w 2595689"/>
                      <a:gd name="connsiteY4" fmla="*/ 1156854 h 3184120"/>
                      <a:gd name="connsiteX5" fmla="*/ 280228 w 2595689"/>
                      <a:gd name="connsiteY5" fmla="*/ 1681432 h 3184120"/>
                      <a:gd name="connsiteX6" fmla="*/ 419794 w 2595689"/>
                      <a:gd name="connsiteY6" fmla="*/ 2162695 h 3184120"/>
                      <a:gd name="connsiteX7" fmla="*/ 78098 w 2595689"/>
                      <a:gd name="connsiteY7" fmla="*/ 2360013 h 3184120"/>
                      <a:gd name="connsiteX8" fmla="*/ 25159 w 2595689"/>
                      <a:gd name="connsiteY8" fmla="*/ 2653584 h 3184120"/>
                      <a:gd name="connsiteX9" fmla="*/ 347605 w 2595689"/>
                      <a:gd name="connsiteY9" fmla="*/ 2899028 h 3184120"/>
                      <a:gd name="connsiteX10" fmla="*/ 145474 w 2595689"/>
                      <a:gd name="connsiteY10" fmla="*/ 3048220 h 3184120"/>
                      <a:gd name="connsiteX11" fmla="*/ 472734 w 2595689"/>
                      <a:gd name="connsiteY11" fmla="*/ 3019343 h 3184120"/>
                      <a:gd name="connsiteX12" fmla="*/ 992498 w 2595689"/>
                      <a:gd name="connsiteY12" fmla="*/ 3014530 h 3184120"/>
                      <a:gd name="connsiteX13" fmla="*/ 645987 w 2595689"/>
                      <a:gd name="connsiteY13" fmla="*/ 3139659 h 3184120"/>
                      <a:gd name="connsiteX14" fmla="*/ 1401571 w 2595689"/>
                      <a:gd name="connsiteY14" fmla="*/ 3139659 h 3184120"/>
                      <a:gd name="connsiteX15" fmla="*/ 1955024 w 2595689"/>
                      <a:gd name="connsiteY15" fmla="*/ 3178160 h 3184120"/>
                      <a:gd name="connsiteX16" fmla="*/ 2022402 w 2595689"/>
                      <a:gd name="connsiteY16" fmla="*/ 2995280 h 3184120"/>
                      <a:gd name="connsiteX17" fmla="*/ 2335222 w 2595689"/>
                      <a:gd name="connsiteY17" fmla="*/ 3048219 h 3184120"/>
                      <a:gd name="connsiteX18" fmla="*/ 2595104 w 2595689"/>
                      <a:gd name="connsiteY18" fmla="*/ 2610270 h 3184120"/>
                      <a:gd name="connsiteX19" fmla="*/ 2263033 w 2595689"/>
                      <a:gd name="connsiteY19" fmla="*/ 1830623 h 3184120"/>
                      <a:gd name="connsiteX20" fmla="*/ 1887647 w 2595689"/>
                      <a:gd name="connsiteY20" fmla="*/ 1512989 h 3184120"/>
                      <a:gd name="connsiteX21" fmla="*/ 1550763 w 2595689"/>
                      <a:gd name="connsiteY21" fmla="*/ 1257920 h 3184120"/>
                      <a:gd name="connsiteX22" fmla="*/ 1343820 w 2595689"/>
                      <a:gd name="connsiteY22" fmla="*/ 969162 h 3184120"/>
                      <a:gd name="connsiteX23" fmla="*/ 1382320 w 2595689"/>
                      <a:gd name="connsiteY23" fmla="*/ 449397 h 3184120"/>
                      <a:gd name="connsiteX24" fmla="*/ 1175379 w 2595689"/>
                      <a:gd name="connsiteY24" fmla="*/ 117326 h 3184120"/>
                      <a:gd name="connsiteX25" fmla="*/ 925121 w 2595689"/>
                      <a:gd name="connsiteY25" fmla="*/ 45137 h 3184120"/>
                      <a:gd name="connsiteX0" fmla="*/ 925121 w 2596116"/>
                      <a:gd name="connsiteY0" fmla="*/ 45137 h 3184120"/>
                      <a:gd name="connsiteX1" fmla="*/ 1074313 w 2596116"/>
                      <a:gd name="connsiteY1" fmla="*/ 434960 h 3184120"/>
                      <a:gd name="connsiteX2" fmla="*/ 1016561 w 2596116"/>
                      <a:gd name="connsiteY2" fmla="*/ 815158 h 3184120"/>
                      <a:gd name="connsiteX3" fmla="*/ 655614 w 2596116"/>
                      <a:gd name="connsiteY3" fmla="*/ 896973 h 3184120"/>
                      <a:gd name="connsiteX4" fmla="*/ 386106 w 2596116"/>
                      <a:gd name="connsiteY4" fmla="*/ 1156854 h 3184120"/>
                      <a:gd name="connsiteX5" fmla="*/ 280228 w 2596116"/>
                      <a:gd name="connsiteY5" fmla="*/ 1681432 h 3184120"/>
                      <a:gd name="connsiteX6" fmla="*/ 419794 w 2596116"/>
                      <a:gd name="connsiteY6" fmla="*/ 2162695 h 3184120"/>
                      <a:gd name="connsiteX7" fmla="*/ 78098 w 2596116"/>
                      <a:gd name="connsiteY7" fmla="*/ 2360013 h 3184120"/>
                      <a:gd name="connsiteX8" fmla="*/ 25159 w 2596116"/>
                      <a:gd name="connsiteY8" fmla="*/ 2653584 h 3184120"/>
                      <a:gd name="connsiteX9" fmla="*/ 347605 w 2596116"/>
                      <a:gd name="connsiteY9" fmla="*/ 2899028 h 3184120"/>
                      <a:gd name="connsiteX10" fmla="*/ 145474 w 2596116"/>
                      <a:gd name="connsiteY10" fmla="*/ 3048220 h 3184120"/>
                      <a:gd name="connsiteX11" fmla="*/ 472734 w 2596116"/>
                      <a:gd name="connsiteY11" fmla="*/ 3019343 h 3184120"/>
                      <a:gd name="connsiteX12" fmla="*/ 992498 w 2596116"/>
                      <a:gd name="connsiteY12" fmla="*/ 3014530 h 3184120"/>
                      <a:gd name="connsiteX13" fmla="*/ 645987 w 2596116"/>
                      <a:gd name="connsiteY13" fmla="*/ 3139659 h 3184120"/>
                      <a:gd name="connsiteX14" fmla="*/ 1401571 w 2596116"/>
                      <a:gd name="connsiteY14" fmla="*/ 3139659 h 3184120"/>
                      <a:gd name="connsiteX15" fmla="*/ 1955024 w 2596116"/>
                      <a:gd name="connsiteY15" fmla="*/ 3178160 h 3184120"/>
                      <a:gd name="connsiteX16" fmla="*/ 2022402 w 2596116"/>
                      <a:gd name="connsiteY16" fmla="*/ 2995280 h 3184120"/>
                      <a:gd name="connsiteX17" fmla="*/ 2354472 w 2596116"/>
                      <a:gd name="connsiteY17" fmla="*/ 3009718 h 3184120"/>
                      <a:gd name="connsiteX18" fmla="*/ 2595104 w 2596116"/>
                      <a:gd name="connsiteY18" fmla="*/ 2610270 h 3184120"/>
                      <a:gd name="connsiteX19" fmla="*/ 2263033 w 2596116"/>
                      <a:gd name="connsiteY19" fmla="*/ 1830623 h 3184120"/>
                      <a:gd name="connsiteX20" fmla="*/ 1887647 w 2596116"/>
                      <a:gd name="connsiteY20" fmla="*/ 1512989 h 3184120"/>
                      <a:gd name="connsiteX21" fmla="*/ 1550763 w 2596116"/>
                      <a:gd name="connsiteY21" fmla="*/ 1257920 h 3184120"/>
                      <a:gd name="connsiteX22" fmla="*/ 1343820 w 2596116"/>
                      <a:gd name="connsiteY22" fmla="*/ 969162 h 3184120"/>
                      <a:gd name="connsiteX23" fmla="*/ 1382320 w 2596116"/>
                      <a:gd name="connsiteY23" fmla="*/ 449397 h 3184120"/>
                      <a:gd name="connsiteX24" fmla="*/ 1175379 w 2596116"/>
                      <a:gd name="connsiteY24" fmla="*/ 117326 h 3184120"/>
                      <a:gd name="connsiteX25" fmla="*/ 925121 w 2596116"/>
                      <a:gd name="connsiteY25" fmla="*/ 45137 h 3184120"/>
                      <a:gd name="connsiteX0" fmla="*/ 925121 w 2596353"/>
                      <a:gd name="connsiteY0" fmla="*/ 45137 h 3184120"/>
                      <a:gd name="connsiteX1" fmla="*/ 1074313 w 2596353"/>
                      <a:gd name="connsiteY1" fmla="*/ 434960 h 3184120"/>
                      <a:gd name="connsiteX2" fmla="*/ 1016561 w 2596353"/>
                      <a:gd name="connsiteY2" fmla="*/ 815158 h 3184120"/>
                      <a:gd name="connsiteX3" fmla="*/ 655614 w 2596353"/>
                      <a:gd name="connsiteY3" fmla="*/ 896973 h 3184120"/>
                      <a:gd name="connsiteX4" fmla="*/ 386106 w 2596353"/>
                      <a:gd name="connsiteY4" fmla="*/ 1156854 h 3184120"/>
                      <a:gd name="connsiteX5" fmla="*/ 280228 w 2596353"/>
                      <a:gd name="connsiteY5" fmla="*/ 1681432 h 3184120"/>
                      <a:gd name="connsiteX6" fmla="*/ 419794 w 2596353"/>
                      <a:gd name="connsiteY6" fmla="*/ 2162695 h 3184120"/>
                      <a:gd name="connsiteX7" fmla="*/ 78098 w 2596353"/>
                      <a:gd name="connsiteY7" fmla="*/ 2360013 h 3184120"/>
                      <a:gd name="connsiteX8" fmla="*/ 25159 w 2596353"/>
                      <a:gd name="connsiteY8" fmla="*/ 2653584 h 3184120"/>
                      <a:gd name="connsiteX9" fmla="*/ 347605 w 2596353"/>
                      <a:gd name="connsiteY9" fmla="*/ 2899028 h 3184120"/>
                      <a:gd name="connsiteX10" fmla="*/ 145474 w 2596353"/>
                      <a:gd name="connsiteY10" fmla="*/ 3048220 h 3184120"/>
                      <a:gd name="connsiteX11" fmla="*/ 472734 w 2596353"/>
                      <a:gd name="connsiteY11" fmla="*/ 3019343 h 3184120"/>
                      <a:gd name="connsiteX12" fmla="*/ 992498 w 2596353"/>
                      <a:gd name="connsiteY12" fmla="*/ 3014530 h 3184120"/>
                      <a:gd name="connsiteX13" fmla="*/ 645987 w 2596353"/>
                      <a:gd name="connsiteY13" fmla="*/ 3139659 h 3184120"/>
                      <a:gd name="connsiteX14" fmla="*/ 1401571 w 2596353"/>
                      <a:gd name="connsiteY14" fmla="*/ 3139659 h 3184120"/>
                      <a:gd name="connsiteX15" fmla="*/ 1955024 w 2596353"/>
                      <a:gd name="connsiteY15" fmla="*/ 3178160 h 3184120"/>
                      <a:gd name="connsiteX16" fmla="*/ 2022402 w 2596353"/>
                      <a:gd name="connsiteY16" fmla="*/ 2995280 h 3184120"/>
                      <a:gd name="connsiteX17" fmla="*/ 2354472 w 2596353"/>
                      <a:gd name="connsiteY17" fmla="*/ 3009718 h 3184120"/>
                      <a:gd name="connsiteX18" fmla="*/ 2595104 w 2596353"/>
                      <a:gd name="connsiteY18" fmla="*/ 2610270 h 3184120"/>
                      <a:gd name="connsiteX19" fmla="*/ 2263033 w 2596353"/>
                      <a:gd name="connsiteY19" fmla="*/ 1830623 h 3184120"/>
                      <a:gd name="connsiteX20" fmla="*/ 1887647 w 2596353"/>
                      <a:gd name="connsiteY20" fmla="*/ 1512989 h 3184120"/>
                      <a:gd name="connsiteX21" fmla="*/ 1550763 w 2596353"/>
                      <a:gd name="connsiteY21" fmla="*/ 1257920 h 3184120"/>
                      <a:gd name="connsiteX22" fmla="*/ 1343820 w 2596353"/>
                      <a:gd name="connsiteY22" fmla="*/ 969162 h 3184120"/>
                      <a:gd name="connsiteX23" fmla="*/ 1382320 w 2596353"/>
                      <a:gd name="connsiteY23" fmla="*/ 449397 h 3184120"/>
                      <a:gd name="connsiteX24" fmla="*/ 1175379 w 2596353"/>
                      <a:gd name="connsiteY24" fmla="*/ 117326 h 3184120"/>
                      <a:gd name="connsiteX25" fmla="*/ 925121 w 2596353"/>
                      <a:gd name="connsiteY25" fmla="*/ 45137 h 3184120"/>
                      <a:gd name="connsiteX0" fmla="*/ 925121 w 2595931"/>
                      <a:gd name="connsiteY0" fmla="*/ 45137 h 3184120"/>
                      <a:gd name="connsiteX1" fmla="*/ 1074313 w 2595931"/>
                      <a:gd name="connsiteY1" fmla="*/ 434960 h 3184120"/>
                      <a:gd name="connsiteX2" fmla="*/ 1016561 w 2595931"/>
                      <a:gd name="connsiteY2" fmla="*/ 815158 h 3184120"/>
                      <a:gd name="connsiteX3" fmla="*/ 655614 w 2595931"/>
                      <a:gd name="connsiteY3" fmla="*/ 896973 h 3184120"/>
                      <a:gd name="connsiteX4" fmla="*/ 386106 w 2595931"/>
                      <a:gd name="connsiteY4" fmla="*/ 1156854 h 3184120"/>
                      <a:gd name="connsiteX5" fmla="*/ 280228 w 2595931"/>
                      <a:gd name="connsiteY5" fmla="*/ 1681432 h 3184120"/>
                      <a:gd name="connsiteX6" fmla="*/ 419794 w 2595931"/>
                      <a:gd name="connsiteY6" fmla="*/ 2162695 h 3184120"/>
                      <a:gd name="connsiteX7" fmla="*/ 78098 w 2595931"/>
                      <a:gd name="connsiteY7" fmla="*/ 2360013 h 3184120"/>
                      <a:gd name="connsiteX8" fmla="*/ 25159 w 2595931"/>
                      <a:gd name="connsiteY8" fmla="*/ 2653584 h 3184120"/>
                      <a:gd name="connsiteX9" fmla="*/ 347605 w 2595931"/>
                      <a:gd name="connsiteY9" fmla="*/ 2899028 h 3184120"/>
                      <a:gd name="connsiteX10" fmla="*/ 145474 w 2595931"/>
                      <a:gd name="connsiteY10" fmla="*/ 3048220 h 3184120"/>
                      <a:gd name="connsiteX11" fmla="*/ 472734 w 2595931"/>
                      <a:gd name="connsiteY11" fmla="*/ 3019343 h 3184120"/>
                      <a:gd name="connsiteX12" fmla="*/ 992498 w 2595931"/>
                      <a:gd name="connsiteY12" fmla="*/ 3014530 h 3184120"/>
                      <a:gd name="connsiteX13" fmla="*/ 645987 w 2595931"/>
                      <a:gd name="connsiteY13" fmla="*/ 3139659 h 3184120"/>
                      <a:gd name="connsiteX14" fmla="*/ 1401571 w 2595931"/>
                      <a:gd name="connsiteY14" fmla="*/ 3139659 h 3184120"/>
                      <a:gd name="connsiteX15" fmla="*/ 1955024 w 2595931"/>
                      <a:gd name="connsiteY15" fmla="*/ 3178160 h 3184120"/>
                      <a:gd name="connsiteX16" fmla="*/ 2022402 w 2595931"/>
                      <a:gd name="connsiteY16" fmla="*/ 2995280 h 3184120"/>
                      <a:gd name="connsiteX17" fmla="*/ 2340034 w 2595931"/>
                      <a:gd name="connsiteY17" fmla="*/ 3028968 h 3184120"/>
                      <a:gd name="connsiteX18" fmla="*/ 2595104 w 2595931"/>
                      <a:gd name="connsiteY18" fmla="*/ 2610270 h 3184120"/>
                      <a:gd name="connsiteX19" fmla="*/ 2263033 w 2595931"/>
                      <a:gd name="connsiteY19" fmla="*/ 1830623 h 3184120"/>
                      <a:gd name="connsiteX20" fmla="*/ 1887647 w 2595931"/>
                      <a:gd name="connsiteY20" fmla="*/ 1512989 h 3184120"/>
                      <a:gd name="connsiteX21" fmla="*/ 1550763 w 2595931"/>
                      <a:gd name="connsiteY21" fmla="*/ 1257920 h 3184120"/>
                      <a:gd name="connsiteX22" fmla="*/ 1343820 w 2595931"/>
                      <a:gd name="connsiteY22" fmla="*/ 969162 h 3184120"/>
                      <a:gd name="connsiteX23" fmla="*/ 1382320 w 2595931"/>
                      <a:gd name="connsiteY23" fmla="*/ 449397 h 3184120"/>
                      <a:gd name="connsiteX24" fmla="*/ 1175379 w 2595931"/>
                      <a:gd name="connsiteY24" fmla="*/ 117326 h 3184120"/>
                      <a:gd name="connsiteX25" fmla="*/ 925121 w 2595931"/>
                      <a:gd name="connsiteY25" fmla="*/ 45137 h 3184120"/>
                      <a:gd name="connsiteX0" fmla="*/ 925121 w 2595508"/>
                      <a:gd name="connsiteY0" fmla="*/ 45137 h 3184120"/>
                      <a:gd name="connsiteX1" fmla="*/ 1074313 w 2595508"/>
                      <a:gd name="connsiteY1" fmla="*/ 434960 h 3184120"/>
                      <a:gd name="connsiteX2" fmla="*/ 1016561 w 2595508"/>
                      <a:gd name="connsiteY2" fmla="*/ 815158 h 3184120"/>
                      <a:gd name="connsiteX3" fmla="*/ 655614 w 2595508"/>
                      <a:gd name="connsiteY3" fmla="*/ 896973 h 3184120"/>
                      <a:gd name="connsiteX4" fmla="*/ 386106 w 2595508"/>
                      <a:gd name="connsiteY4" fmla="*/ 1156854 h 3184120"/>
                      <a:gd name="connsiteX5" fmla="*/ 280228 w 2595508"/>
                      <a:gd name="connsiteY5" fmla="*/ 1681432 h 3184120"/>
                      <a:gd name="connsiteX6" fmla="*/ 419794 w 2595508"/>
                      <a:gd name="connsiteY6" fmla="*/ 2162695 h 3184120"/>
                      <a:gd name="connsiteX7" fmla="*/ 78098 w 2595508"/>
                      <a:gd name="connsiteY7" fmla="*/ 2360013 h 3184120"/>
                      <a:gd name="connsiteX8" fmla="*/ 25159 w 2595508"/>
                      <a:gd name="connsiteY8" fmla="*/ 2653584 h 3184120"/>
                      <a:gd name="connsiteX9" fmla="*/ 347605 w 2595508"/>
                      <a:gd name="connsiteY9" fmla="*/ 2899028 h 3184120"/>
                      <a:gd name="connsiteX10" fmla="*/ 145474 w 2595508"/>
                      <a:gd name="connsiteY10" fmla="*/ 3048220 h 3184120"/>
                      <a:gd name="connsiteX11" fmla="*/ 472734 w 2595508"/>
                      <a:gd name="connsiteY11" fmla="*/ 3019343 h 3184120"/>
                      <a:gd name="connsiteX12" fmla="*/ 992498 w 2595508"/>
                      <a:gd name="connsiteY12" fmla="*/ 3014530 h 3184120"/>
                      <a:gd name="connsiteX13" fmla="*/ 645987 w 2595508"/>
                      <a:gd name="connsiteY13" fmla="*/ 3139659 h 3184120"/>
                      <a:gd name="connsiteX14" fmla="*/ 1401571 w 2595508"/>
                      <a:gd name="connsiteY14" fmla="*/ 3139659 h 3184120"/>
                      <a:gd name="connsiteX15" fmla="*/ 1955024 w 2595508"/>
                      <a:gd name="connsiteY15" fmla="*/ 3178160 h 3184120"/>
                      <a:gd name="connsiteX16" fmla="*/ 2022402 w 2595508"/>
                      <a:gd name="connsiteY16" fmla="*/ 2995280 h 3184120"/>
                      <a:gd name="connsiteX17" fmla="*/ 2340034 w 2595508"/>
                      <a:gd name="connsiteY17" fmla="*/ 3028968 h 3184120"/>
                      <a:gd name="connsiteX18" fmla="*/ 2595104 w 2595508"/>
                      <a:gd name="connsiteY18" fmla="*/ 2610270 h 3184120"/>
                      <a:gd name="connsiteX19" fmla="*/ 2263033 w 2595508"/>
                      <a:gd name="connsiteY19" fmla="*/ 1830623 h 3184120"/>
                      <a:gd name="connsiteX20" fmla="*/ 1887647 w 2595508"/>
                      <a:gd name="connsiteY20" fmla="*/ 1512989 h 3184120"/>
                      <a:gd name="connsiteX21" fmla="*/ 1550763 w 2595508"/>
                      <a:gd name="connsiteY21" fmla="*/ 1257920 h 3184120"/>
                      <a:gd name="connsiteX22" fmla="*/ 1343820 w 2595508"/>
                      <a:gd name="connsiteY22" fmla="*/ 969162 h 3184120"/>
                      <a:gd name="connsiteX23" fmla="*/ 1382320 w 2595508"/>
                      <a:gd name="connsiteY23" fmla="*/ 449397 h 3184120"/>
                      <a:gd name="connsiteX24" fmla="*/ 1175379 w 2595508"/>
                      <a:gd name="connsiteY24" fmla="*/ 117326 h 3184120"/>
                      <a:gd name="connsiteX25" fmla="*/ 925121 w 2595508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26286 h 3165269"/>
                      <a:gd name="connsiteX1" fmla="*/ 1074313 w 2595710"/>
                      <a:gd name="connsiteY1" fmla="*/ 416109 h 3165269"/>
                      <a:gd name="connsiteX2" fmla="*/ 1016561 w 2595710"/>
                      <a:gd name="connsiteY2" fmla="*/ 796307 h 3165269"/>
                      <a:gd name="connsiteX3" fmla="*/ 655614 w 2595710"/>
                      <a:gd name="connsiteY3" fmla="*/ 878122 h 3165269"/>
                      <a:gd name="connsiteX4" fmla="*/ 386106 w 2595710"/>
                      <a:gd name="connsiteY4" fmla="*/ 1138003 h 3165269"/>
                      <a:gd name="connsiteX5" fmla="*/ 280228 w 2595710"/>
                      <a:gd name="connsiteY5" fmla="*/ 1662581 h 3165269"/>
                      <a:gd name="connsiteX6" fmla="*/ 419794 w 2595710"/>
                      <a:gd name="connsiteY6" fmla="*/ 2143844 h 3165269"/>
                      <a:gd name="connsiteX7" fmla="*/ 78098 w 2595710"/>
                      <a:gd name="connsiteY7" fmla="*/ 2341162 h 3165269"/>
                      <a:gd name="connsiteX8" fmla="*/ 25159 w 2595710"/>
                      <a:gd name="connsiteY8" fmla="*/ 2634733 h 3165269"/>
                      <a:gd name="connsiteX9" fmla="*/ 347605 w 2595710"/>
                      <a:gd name="connsiteY9" fmla="*/ 2880177 h 3165269"/>
                      <a:gd name="connsiteX10" fmla="*/ 145474 w 2595710"/>
                      <a:gd name="connsiteY10" fmla="*/ 3029369 h 3165269"/>
                      <a:gd name="connsiteX11" fmla="*/ 472734 w 2595710"/>
                      <a:gd name="connsiteY11" fmla="*/ 3000492 h 3165269"/>
                      <a:gd name="connsiteX12" fmla="*/ 992498 w 2595710"/>
                      <a:gd name="connsiteY12" fmla="*/ 2995679 h 3165269"/>
                      <a:gd name="connsiteX13" fmla="*/ 645987 w 2595710"/>
                      <a:gd name="connsiteY13" fmla="*/ 3120808 h 3165269"/>
                      <a:gd name="connsiteX14" fmla="*/ 1401571 w 2595710"/>
                      <a:gd name="connsiteY14" fmla="*/ 3120808 h 3165269"/>
                      <a:gd name="connsiteX15" fmla="*/ 1955024 w 2595710"/>
                      <a:gd name="connsiteY15" fmla="*/ 3159309 h 3165269"/>
                      <a:gd name="connsiteX16" fmla="*/ 2022402 w 2595710"/>
                      <a:gd name="connsiteY16" fmla="*/ 2976429 h 3165269"/>
                      <a:gd name="connsiteX17" fmla="*/ 2330409 w 2595710"/>
                      <a:gd name="connsiteY17" fmla="*/ 2995679 h 3165269"/>
                      <a:gd name="connsiteX18" fmla="*/ 2595104 w 2595710"/>
                      <a:gd name="connsiteY18" fmla="*/ 2591419 h 3165269"/>
                      <a:gd name="connsiteX19" fmla="*/ 2263033 w 2595710"/>
                      <a:gd name="connsiteY19" fmla="*/ 1811772 h 3165269"/>
                      <a:gd name="connsiteX20" fmla="*/ 1887647 w 2595710"/>
                      <a:gd name="connsiteY20" fmla="*/ 1494138 h 3165269"/>
                      <a:gd name="connsiteX21" fmla="*/ 1550763 w 2595710"/>
                      <a:gd name="connsiteY21" fmla="*/ 1239069 h 3165269"/>
                      <a:gd name="connsiteX22" fmla="*/ 1343820 w 2595710"/>
                      <a:gd name="connsiteY22" fmla="*/ 950311 h 3165269"/>
                      <a:gd name="connsiteX23" fmla="*/ 1382320 w 2595710"/>
                      <a:gd name="connsiteY23" fmla="*/ 430546 h 3165269"/>
                      <a:gd name="connsiteX24" fmla="*/ 1175379 w 2595710"/>
                      <a:gd name="connsiteY24" fmla="*/ 98475 h 3165269"/>
                      <a:gd name="connsiteX25" fmla="*/ 925121 w 2595710"/>
                      <a:gd name="connsiteY25" fmla="*/ 26286 h 3165269"/>
                      <a:gd name="connsiteX0" fmla="*/ 905068 w 2595710"/>
                      <a:gd name="connsiteY0" fmla="*/ 23043 h 3186089"/>
                      <a:gd name="connsiteX1" fmla="*/ 1074313 w 2595710"/>
                      <a:gd name="connsiteY1" fmla="*/ 436929 h 3186089"/>
                      <a:gd name="connsiteX2" fmla="*/ 1016561 w 2595710"/>
                      <a:gd name="connsiteY2" fmla="*/ 817127 h 3186089"/>
                      <a:gd name="connsiteX3" fmla="*/ 655614 w 2595710"/>
                      <a:gd name="connsiteY3" fmla="*/ 898942 h 3186089"/>
                      <a:gd name="connsiteX4" fmla="*/ 386106 w 2595710"/>
                      <a:gd name="connsiteY4" fmla="*/ 1158823 h 3186089"/>
                      <a:gd name="connsiteX5" fmla="*/ 280228 w 2595710"/>
                      <a:gd name="connsiteY5" fmla="*/ 1683401 h 3186089"/>
                      <a:gd name="connsiteX6" fmla="*/ 419794 w 2595710"/>
                      <a:gd name="connsiteY6" fmla="*/ 2164664 h 3186089"/>
                      <a:gd name="connsiteX7" fmla="*/ 78098 w 2595710"/>
                      <a:gd name="connsiteY7" fmla="*/ 2361982 h 3186089"/>
                      <a:gd name="connsiteX8" fmla="*/ 25159 w 2595710"/>
                      <a:gd name="connsiteY8" fmla="*/ 2655553 h 3186089"/>
                      <a:gd name="connsiteX9" fmla="*/ 347605 w 2595710"/>
                      <a:gd name="connsiteY9" fmla="*/ 2900997 h 3186089"/>
                      <a:gd name="connsiteX10" fmla="*/ 145474 w 2595710"/>
                      <a:gd name="connsiteY10" fmla="*/ 3050189 h 3186089"/>
                      <a:gd name="connsiteX11" fmla="*/ 472734 w 2595710"/>
                      <a:gd name="connsiteY11" fmla="*/ 3021312 h 3186089"/>
                      <a:gd name="connsiteX12" fmla="*/ 992498 w 2595710"/>
                      <a:gd name="connsiteY12" fmla="*/ 3016499 h 3186089"/>
                      <a:gd name="connsiteX13" fmla="*/ 645987 w 2595710"/>
                      <a:gd name="connsiteY13" fmla="*/ 3141628 h 3186089"/>
                      <a:gd name="connsiteX14" fmla="*/ 1401571 w 2595710"/>
                      <a:gd name="connsiteY14" fmla="*/ 3141628 h 3186089"/>
                      <a:gd name="connsiteX15" fmla="*/ 1955024 w 2595710"/>
                      <a:gd name="connsiteY15" fmla="*/ 3180129 h 3186089"/>
                      <a:gd name="connsiteX16" fmla="*/ 2022402 w 2595710"/>
                      <a:gd name="connsiteY16" fmla="*/ 2997249 h 3186089"/>
                      <a:gd name="connsiteX17" fmla="*/ 2330409 w 2595710"/>
                      <a:gd name="connsiteY17" fmla="*/ 3016499 h 3186089"/>
                      <a:gd name="connsiteX18" fmla="*/ 2595104 w 2595710"/>
                      <a:gd name="connsiteY18" fmla="*/ 2612239 h 3186089"/>
                      <a:gd name="connsiteX19" fmla="*/ 2263033 w 2595710"/>
                      <a:gd name="connsiteY19" fmla="*/ 1832592 h 3186089"/>
                      <a:gd name="connsiteX20" fmla="*/ 1887647 w 2595710"/>
                      <a:gd name="connsiteY20" fmla="*/ 1514958 h 3186089"/>
                      <a:gd name="connsiteX21" fmla="*/ 1550763 w 2595710"/>
                      <a:gd name="connsiteY21" fmla="*/ 1259889 h 3186089"/>
                      <a:gd name="connsiteX22" fmla="*/ 1343820 w 2595710"/>
                      <a:gd name="connsiteY22" fmla="*/ 971131 h 3186089"/>
                      <a:gd name="connsiteX23" fmla="*/ 1382320 w 2595710"/>
                      <a:gd name="connsiteY23" fmla="*/ 451366 h 3186089"/>
                      <a:gd name="connsiteX24" fmla="*/ 1175379 w 2595710"/>
                      <a:gd name="connsiteY24" fmla="*/ 119295 h 3186089"/>
                      <a:gd name="connsiteX25" fmla="*/ 905068 w 2595710"/>
                      <a:gd name="connsiteY25" fmla="*/ 23043 h 3186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2595710" h="3186089">
                        <a:moveTo>
                          <a:pt x="905068" y="23043"/>
                        </a:moveTo>
                        <a:cubicBezTo>
                          <a:pt x="930736" y="131328"/>
                          <a:pt x="1055731" y="304582"/>
                          <a:pt x="1074313" y="436929"/>
                        </a:cubicBezTo>
                        <a:cubicBezTo>
                          <a:pt x="1092895" y="569276"/>
                          <a:pt x="1035812" y="690394"/>
                          <a:pt x="1016561" y="817127"/>
                        </a:cubicBezTo>
                        <a:cubicBezTo>
                          <a:pt x="896245" y="844399"/>
                          <a:pt x="760690" y="841993"/>
                          <a:pt x="655614" y="898942"/>
                        </a:cubicBezTo>
                        <a:cubicBezTo>
                          <a:pt x="550538" y="955891"/>
                          <a:pt x="448670" y="1028080"/>
                          <a:pt x="386106" y="1158823"/>
                        </a:cubicBezTo>
                        <a:cubicBezTo>
                          <a:pt x="323542" y="1289566"/>
                          <a:pt x="274613" y="1515761"/>
                          <a:pt x="280228" y="1683401"/>
                        </a:cubicBezTo>
                        <a:cubicBezTo>
                          <a:pt x="285843" y="1851041"/>
                          <a:pt x="453482" y="2051567"/>
                          <a:pt x="419794" y="2164664"/>
                        </a:cubicBezTo>
                        <a:cubicBezTo>
                          <a:pt x="235310" y="2215999"/>
                          <a:pt x="143870" y="2280167"/>
                          <a:pt x="78098" y="2361982"/>
                        </a:cubicBezTo>
                        <a:cubicBezTo>
                          <a:pt x="12326" y="2443797"/>
                          <a:pt x="-29385" y="2498340"/>
                          <a:pt x="25159" y="2655553"/>
                        </a:cubicBezTo>
                        <a:cubicBezTo>
                          <a:pt x="79703" y="2812766"/>
                          <a:pt x="312312" y="2842444"/>
                          <a:pt x="347605" y="2900997"/>
                        </a:cubicBezTo>
                        <a:cubicBezTo>
                          <a:pt x="299479" y="2941102"/>
                          <a:pt x="124619" y="2977198"/>
                          <a:pt x="145474" y="3050189"/>
                        </a:cubicBezTo>
                        <a:cubicBezTo>
                          <a:pt x="166329" y="3123180"/>
                          <a:pt x="331563" y="3026927"/>
                          <a:pt x="472734" y="3021312"/>
                        </a:cubicBezTo>
                        <a:cubicBezTo>
                          <a:pt x="613905" y="3015697"/>
                          <a:pt x="819243" y="3018103"/>
                          <a:pt x="992498" y="3016499"/>
                        </a:cubicBezTo>
                        <a:cubicBezTo>
                          <a:pt x="1017363" y="3049385"/>
                          <a:pt x="678873" y="3058209"/>
                          <a:pt x="645987" y="3141628"/>
                        </a:cubicBezTo>
                        <a:cubicBezTo>
                          <a:pt x="613101" y="3225047"/>
                          <a:pt x="1183398" y="3135211"/>
                          <a:pt x="1401571" y="3141628"/>
                        </a:cubicBezTo>
                        <a:cubicBezTo>
                          <a:pt x="1619744" y="3148045"/>
                          <a:pt x="1851552" y="3204192"/>
                          <a:pt x="1955024" y="3180129"/>
                        </a:cubicBezTo>
                        <a:cubicBezTo>
                          <a:pt x="2058496" y="3156066"/>
                          <a:pt x="2007964" y="3045375"/>
                          <a:pt x="2022402" y="2997249"/>
                        </a:cubicBezTo>
                        <a:cubicBezTo>
                          <a:pt x="2080153" y="3029333"/>
                          <a:pt x="2201271" y="3066229"/>
                          <a:pt x="2330409" y="3016499"/>
                        </a:cubicBezTo>
                        <a:cubicBezTo>
                          <a:pt x="2459547" y="2966769"/>
                          <a:pt x="2606333" y="2809557"/>
                          <a:pt x="2595104" y="2612239"/>
                        </a:cubicBezTo>
                        <a:cubicBezTo>
                          <a:pt x="2583875" y="2414921"/>
                          <a:pt x="2443416" y="2021152"/>
                          <a:pt x="2263033" y="1832592"/>
                        </a:cubicBezTo>
                        <a:cubicBezTo>
                          <a:pt x="2082650" y="1644032"/>
                          <a:pt x="2012776" y="1620836"/>
                          <a:pt x="1887647" y="1514958"/>
                        </a:cubicBezTo>
                        <a:lnTo>
                          <a:pt x="1550763" y="1259889"/>
                        </a:lnTo>
                        <a:cubicBezTo>
                          <a:pt x="1460125" y="1169251"/>
                          <a:pt x="1371894" y="1105885"/>
                          <a:pt x="1343820" y="971131"/>
                        </a:cubicBezTo>
                        <a:cubicBezTo>
                          <a:pt x="1315746" y="836377"/>
                          <a:pt x="1410393" y="593339"/>
                          <a:pt x="1382320" y="451366"/>
                        </a:cubicBezTo>
                        <a:cubicBezTo>
                          <a:pt x="1354247" y="309393"/>
                          <a:pt x="1246766" y="177849"/>
                          <a:pt x="1175379" y="119295"/>
                        </a:cubicBezTo>
                        <a:cubicBezTo>
                          <a:pt x="1108002" y="80794"/>
                          <a:pt x="883411" y="-53157"/>
                          <a:pt x="905068" y="23043"/>
                        </a:cubicBezTo>
                        <a:close/>
                      </a:path>
                    </a:pathLst>
                  </a:custGeom>
                  <a:solidFill>
                    <a:srgbClr val="ECC6B6"/>
                  </a:solidFill>
                  <a:ln w="1143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" name="フリーフォーム 3">
                    <a:extLst>
                      <a:ext uri="{FF2B5EF4-FFF2-40B4-BE49-F238E27FC236}">
                        <a16:creationId xmlns:a16="http://schemas.microsoft.com/office/drawing/2014/main" id="{FBF42E1E-C62F-A046-B518-8500808553BF}"/>
                      </a:ext>
                    </a:extLst>
                  </p:cNvPr>
                  <p:cNvSpPr/>
                  <p:nvPr/>
                </p:nvSpPr>
                <p:spPr>
                  <a:xfrm>
                    <a:off x="5034014" y="3811604"/>
                    <a:ext cx="442762" cy="120316"/>
                  </a:xfrm>
                  <a:custGeom>
                    <a:avLst/>
                    <a:gdLst>
                      <a:gd name="connsiteX0" fmla="*/ 0 w 486075"/>
                      <a:gd name="connsiteY0" fmla="*/ 120316 h 120316"/>
                      <a:gd name="connsiteX1" fmla="*/ 476450 w 486075"/>
                      <a:gd name="connsiteY1" fmla="*/ 0 h 120316"/>
                      <a:gd name="connsiteX2" fmla="*/ 486075 w 486075"/>
                      <a:gd name="connsiteY2" fmla="*/ 0 h 12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6075" h="120316">
                        <a:moveTo>
                          <a:pt x="0" y="120316"/>
                        </a:moveTo>
                        <a:lnTo>
                          <a:pt x="476450" y="0"/>
                        </a:lnTo>
                        <a:lnTo>
                          <a:pt x="486075" y="0"/>
                        </a:lnTo>
                      </a:path>
                    </a:pathLst>
                  </a:custGeom>
                  <a:noFill/>
                  <a:ln w="6032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フリーフォーム 6">
                    <a:extLst>
                      <a:ext uri="{FF2B5EF4-FFF2-40B4-BE49-F238E27FC236}">
                        <a16:creationId xmlns:a16="http://schemas.microsoft.com/office/drawing/2014/main" id="{3350C702-7404-A1C1-D801-B9D7D9E20FEE}"/>
                      </a:ext>
                    </a:extLst>
                  </p:cNvPr>
                  <p:cNvSpPr/>
                  <p:nvPr/>
                </p:nvSpPr>
                <p:spPr>
                  <a:xfrm flipV="1">
                    <a:off x="5034014" y="4085922"/>
                    <a:ext cx="565076" cy="45719"/>
                  </a:xfrm>
                  <a:custGeom>
                    <a:avLst/>
                    <a:gdLst>
                      <a:gd name="connsiteX0" fmla="*/ 0 w 486075"/>
                      <a:gd name="connsiteY0" fmla="*/ 120316 h 120316"/>
                      <a:gd name="connsiteX1" fmla="*/ 476450 w 486075"/>
                      <a:gd name="connsiteY1" fmla="*/ 0 h 120316"/>
                      <a:gd name="connsiteX2" fmla="*/ 486075 w 486075"/>
                      <a:gd name="connsiteY2" fmla="*/ 0 h 12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6075" h="120316">
                        <a:moveTo>
                          <a:pt x="0" y="120316"/>
                        </a:moveTo>
                        <a:lnTo>
                          <a:pt x="476450" y="0"/>
                        </a:lnTo>
                        <a:lnTo>
                          <a:pt x="486075" y="0"/>
                        </a:lnTo>
                      </a:path>
                    </a:pathLst>
                  </a:custGeom>
                  <a:noFill/>
                  <a:ln w="635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フリーフォーム 7">
                    <a:extLst>
                      <a:ext uri="{FF2B5EF4-FFF2-40B4-BE49-F238E27FC236}">
                        <a16:creationId xmlns:a16="http://schemas.microsoft.com/office/drawing/2014/main" id="{3694C11C-3A1D-7AA8-7868-24170D3F69F3}"/>
                      </a:ext>
                    </a:extLst>
                  </p:cNvPr>
                  <p:cNvSpPr/>
                  <p:nvPr/>
                </p:nvSpPr>
                <p:spPr>
                  <a:xfrm rot="315184">
                    <a:off x="4745058" y="4517909"/>
                    <a:ext cx="861658" cy="857802"/>
                  </a:xfrm>
                  <a:custGeom>
                    <a:avLst/>
                    <a:gdLst>
                      <a:gd name="connsiteX0" fmla="*/ 895149 w 895149"/>
                      <a:gd name="connsiteY0" fmla="*/ 332072 h 856649"/>
                      <a:gd name="connsiteX1" fmla="*/ 741145 w 895149"/>
                      <a:gd name="connsiteY1" fmla="*/ 81815 h 856649"/>
                      <a:gd name="connsiteX2" fmla="*/ 490888 w 895149"/>
                      <a:gd name="connsiteY2" fmla="*/ 0 h 856649"/>
                      <a:gd name="connsiteX3" fmla="*/ 178067 w 895149"/>
                      <a:gd name="connsiteY3" fmla="*/ 125129 h 856649"/>
                      <a:gd name="connsiteX4" fmla="*/ 0 w 895149"/>
                      <a:gd name="connsiteY4" fmla="*/ 447575 h 856649"/>
                      <a:gd name="connsiteX5" fmla="*/ 67376 w 895149"/>
                      <a:gd name="connsiteY5" fmla="*/ 760396 h 856649"/>
                      <a:gd name="connsiteX6" fmla="*/ 182880 w 895149"/>
                      <a:gd name="connsiteY6" fmla="*/ 856649 h 856649"/>
                      <a:gd name="connsiteX0" fmla="*/ 898829 w 898829"/>
                      <a:gd name="connsiteY0" fmla="*/ 332072 h 856649"/>
                      <a:gd name="connsiteX1" fmla="*/ 744825 w 898829"/>
                      <a:gd name="connsiteY1" fmla="*/ 81815 h 856649"/>
                      <a:gd name="connsiteX2" fmla="*/ 494568 w 898829"/>
                      <a:gd name="connsiteY2" fmla="*/ 0 h 856649"/>
                      <a:gd name="connsiteX3" fmla="*/ 181747 w 898829"/>
                      <a:gd name="connsiteY3" fmla="*/ 125129 h 856649"/>
                      <a:gd name="connsiteX4" fmla="*/ 3680 w 898829"/>
                      <a:gd name="connsiteY4" fmla="*/ 447575 h 856649"/>
                      <a:gd name="connsiteX5" fmla="*/ 71056 w 898829"/>
                      <a:gd name="connsiteY5" fmla="*/ 760396 h 856649"/>
                      <a:gd name="connsiteX6" fmla="*/ 186560 w 898829"/>
                      <a:gd name="connsiteY6" fmla="*/ 856649 h 856649"/>
                      <a:gd name="connsiteX0" fmla="*/ 898829 w 898829"/>
                      <a:gd name="connsiteY0" fmla="*/ 332072 h 856649"/>
                      <a:gd name="connsiteX1" fmla="*/ 744825 w 898829"/>
                      <a:gd name="connsiteY1" fmla="*/ 81815 h 856649"/>
                      <a:gd name="connsiteX2" fmla="*/ 494568 w 898829"/>
                      <a:gd name="connsiteY2" fmla="*/ 0 h 856649"/>
                      <a:gd name="connsiteX3" fmla="*/ 181747 w 898829"/>
                      <a:gd name="connsiteY3" fmla="*/ 125129 h 856649"/>
                      <a:gd name="connsiteX4" fmla="*/ 3680 w 898829"/>
                      <a:gd name="connsiteY4" fmla="*/ 447575 h 856649"/>
                      <a:gd name="connsiteX5" fmla="*/ 71056 w 898829"/>
                      <a:gd name="connsiteY5" fmla="*/ 760396 h 856649"/>
                      <a:gd name="connsiteX6" fmla="*/ 186560 w 898829"/>
                      <a:gd name="connsiteY6" fmla="*/ 856649 h 856649"/>
                      <a:gd name="connsiteX0" fmla="*/ 898829 w 898829"/>
                      <a:gd name="connsiteY0" fmla="*/ 333041 h 857618"/>
                      <a:gd name="connsiteX1" fmla="*/ 744825 w 898829"/>
                      <a:gd name="connsiteY1" fmla="*/ 82784 h 857618"/>
                      <a:gd name="connsiteX2" fmla="*/ 494568 w 898829"/>
                      <a:gd name="connsiteY2" fmla="*/ 969 h 857618"/>
                      <a:gd name="connsiteX3" fmla="*/ 181747 w 898829"/>
                      <a:gd name="connsiteY3" fmla="*/ 126098 h 857618"/>
                      <a:gd name="connsiteX4" fmla="*/ 3680 w 898829"/>
                      <a:gd name="connsiteY4" fmla="*/ 448544 h 857618"/>
                      <a:gd name="connsiteX5" fmla="*/ 71056 w 898829"/>
                      <a:gd name="connsiteY5" fmla="*/ 761365 h 857618"/>
                      <a:gd name="connsiteX6" fmla="*/ 186560 w 898829"/>
                      <a:gd name="connsiteY6" fmla="*/ 857618 h 857618"/>
                      <a:gd name="connsiteX0" fmla="*/ 864323 w 864323"/>
                      <a:gd name="connsiteY0" fmla="*/ 333041 h 857618"/>
                      <a:gd name="connsiteX1" fmla="*/ 710319 w 864323"/>
                      <a:gd name="connsiteY1" fmla="*/ 82784 h 857618"/>
                      <a:gd name="connsiteX2" fmla="*/ 460062 w 864323"/>
                      <a:gd name="connsiteY2" fmla="*/ 969 h 857618"/>
                      <a:gd name="connsiteX3" fmla="*/ 147241 w 864323"/>
                      <a:gd name="connsiteY3" fmla="*/ 126098 h 857618"/>
                      <a:gd name="connsiteX4" fmla="*/ 7675 w 864323"/>
                      <a:gd name="connsiteY4" fmla="*/ 448544 h 857618"/>
                      <a:gd name="connsiteX5" fmla="*/ 36550 w 864323"/>
                      <a:gd name="connsiteY5" fmla="*/ 761365 h 857618"/>
                      <a:gd name="connsiteX6" fmla="*/ 152054 w 864323"/>
                      <a:gd name="connsiteY6" fmla="*/ 857618 h 857618"/>
                      <a:gd name="connsiteX0" fmla="*/ 868199 w 868199"/>
                      <a:gd name="connsiteY0" fmla="*/ 333225 h 857802"/>
                      <a:gd name="connsiteX1" fmla="*/ 714195 w 868199"/>
                      <a:gd name="connsiteY1" fmla="*/ 82968 h 857802"/>
                      <a:gd name="connsiteX2" fmla="*/ 463938 w 868199"/>
                      <a:gd name="connsiteY2" fmla="*/ 1153 h 857802"/>
                      <a:gd name="connsiteX3" fmla="*/ 204056 w 868199"/>
                      <a:gd name="connsiteY3" fmla="*/ 131095 h 857802"/>
                      <a:gd name="connsiteX4" fmla="*/ 11551 w 868199"/>
                      <a:gd name="connsiteY4" fmla="*/ 448728 h 857802"/>
                      <a:gd name="connsiteX5" fmla="*/ 40426 w 868199"/>
                      <a:gd name="connsiteY5" fmla="*/ 761549 h 857802"/>
                      <a:gd name="connsiteX6" fmla="*/ 155930 w 868199"/>
                      <a:gd name="connsiteY6" fmla="*/ 857802 h 857802"/>
                      <a:gd name="connsiteX0" fmla="*/ 861658 w 861658"/>
                      <a:gd name="connsiteY0" fmla="*/ 333225 h 857802"/>
                      <a:gd name="connsiteX1" fmla="*/ 707654 w 861658"/>
                      <a:gd name="connsiteY1" fmla="*/ 82968 h 857802"/>
                      <a:gd name="connsiteX2" fmla="*/ 457397 w 861658"/>
                      <a:gd name="connsiteY2" fmla="*/ 1153 h 857802"/>
                      <a:gd name="connsiteX3" fmla="*/ 197515 w 861658"/>
                      <a:gd name="connsiteY3" fmla="*/ 131095 h 857802"/>
                      <a:gd name="connsiteX4" fmla="*/ 5010 w 861658"/>
                      <a:gd name="connsiteY4" fmla="*/ 448728 h 857802"/>
                      <a:gd name="connsiteX5" fmla="*/ 67573 w 861658"/>
                      <a:gd name="connsiteY5" fmla="*/ 756736 h 857802"/>
                      <a:gd name="connsiteX6" fmla="*/ 149389 w 861658"/>
                      <a:gd name="connsiteY6" fmla="*/ 857802 h 857802"/>
                      <a:gd name="connsiteX0" fmla="*/ 861658 w 861658"/>
                      <a:gd name="connsiteY0" fmla="*/ 333225 h 857802"/>
                      <a:gd name="connsiteX1" fmla="*/ 707654 w 861658"/>
                      <a:gd name="connsiteY1" fmla="*/ 82968 h 857802"/>
                      <a:gd name="connsiteX2" fmla="*/ 457397 w 861658"/>
                      <a:gd name="connsiteY2" fmla="*/ 1153 h 857802"/>
                      <a:gd name="connsiteX3" fmla="*/ 197515 w 861658"/>
                      <a:gd name="connsiteY3" fmla="*/ 131095 h 857802"/>
                      <a:gd name="connsiteX4" fmla="*/ 5010 w 861658"/>
                      <a:gd name="connsiteY4" fmla="*/ 448728 h 857802"/>
                      <a:gd name="connsiteX5" fmla="*/ 67573 w 861658"/>
                      <a:gd name="connsiteY5" fmla="*/ 756736 h 857802"/>
                      <a:gd name="connsiteX6" fmla="*/ 149389 w 861658"/>
                      <a:gd name="connsiteY6" fmla="*/ 857802 h 857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61658" h="857802">
                        <a:moveTo>
                          <a:pt x="861658" y="333225"/>
                        </a:moveTo>
                        <a:cubicBezTo>
                          <a:pt x="810323" y="249806"/>
                          <a:pt x="775031" y="138313"/>
                          <a:pt x="707654" y="82968"/>
                        </a:cubicBezTo>
                        <a:cubicBezTo>
                          <a:pt x="640277" y="27623"/>
                          <a:pt x="542420" y="-6868"/>
                          <a:pt x="457397" y="1153"/>
                        </a:cubicBezTo>
                        <a:cubicBezTo>
                          <a:pt x="372374" y="9174"/>
                          <a:pt x="272913" y="56499"/>
                          <a:pt x="197515" y="131095"/>
                        </a:cubicBezTo>
                        <a:cubicBezTo>
                          <a:pt x="122117" y="205691"/>
                          <a:pt x="26667" y="344455"/>
                          <a:pt x="5010" y="448728"/>
                        </a:cubicBezTo>
                        <a:cubicBezTo>
                          <a:pt x="-16647" y="553001"/>
                          <a:pt x="37093" y="688557"/>
                          <a:pt x="67573" y="756736"/>
                        </a:cubicBezTo>
                        <a:lnTo>
                          <a:pt x="149389" y="857802"/>
                        </a:lnTo>
                      </a:path>
                    </a:pathLst>
                  </a:custGeom>
                  <a:no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フリーフォーム 8">
                    <a:extLst>
                      <a:ext uri="{FF2B5EF4-FFF2-40B4-BE49-F238E27FC236}">
                        <a16:creationId xmlns:a16="http://schemas.microsoft.com/office/drawing/2014/main" id="{4BCA527C-F3BE-6AE6-7E48-F16F30EDE686}"/>
                      </a:ext>
                    </a:extLst>
                  </p:cNvPr>
                  <p:cNvSpPr/>
                  <p:nvPr/>
                </p:nvSpPr>
                <p:spPr>
                  <a:xfrm rot="3240354" flipV="1">
                    <a:off x="5744846" y="5255092"/>
                    <a:ext cx="206541" cy="45719"/>
                  </a:xfrm>
                  <a:custGeom>
                    <a:avLst/>
                    <a:gdLst>
                      <a:gd name="connsiteX0" fmla="*/ 0 w 486075"/>
                      <a:gd name="connsiteY0" fmla="*/ 120316 h 120316"/>
                      <a:gd name="connsiteX1" fmla="*/ 476450 w 486075"/>
                      <a:gd name="connsiteY1" fmla="*/ 0 h 120316"/>
                      <a:gd name="connsiteX2" fmla="*/ 486075 w 486075"/>
                      <a:gd name="connsiteY2" fmla="*/ 0 h 12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6075" h="120316">
                        <a:moveTo>
                          <a:pt x="0" y="120316"/>
                        </a:moveTo>
                        <a:lnTo>
                          <a:pt x="476450" y="0"/>
                        </a:lnTo>
                        <a:lnTo>
                          <a:pt x="486075" y="0"/>
                        </a:lnTo>
                      </a:path>
                    </a:pathLst>
                  </a:custGeom>
                  <a:noFill/>
                  <a:ln w="889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円/楕円 10">
                    <a:extLst>
                      <a:ext uri="{FF2B5EF4-FFF2-40B4-BE49-F238E27FC236}">
                        <a16:creationId xmlns:a16="http://schemas.microsoft.com/office/drawing/2014/main" id="{0680E745-C17E-801B-C7CF-525A5A546772}"/>
                      </a:ext>
                    </a:extLst>
                  </p:cNvPr>
                  <p:cNvSpPr/>
                  <p:nvPr/>
                </p:nvSpPr>
                <p:spPr>
                  <a:xfrm>
                    <a:off x="4619625" y="3638550"/>
                    <a:ext cx="172642" cy="34961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7" name="円/楕円 27">
                  <a:extLst>
                    <a:ext uri="{FF2B5EF4-FFF2-40B4-BE49-F238E27FC236}">
                      <a16:creationId xmlns:a16="http://schemas.microsoft.com/office/drawing/2014/main" id="{A2AF61B4-1772-CC0C-FF70-C8B8139069CA}"/>
                    </a:ext>
                  </a:extLst>
                </p:cNvPr>
                <p:cNvSpPr/>
                <p:nvPr/>
              </p:nvSpPr>
              <p:spPr>
                <a:xfrm rot="723999">
                  <a:off x="4030315" y="4109578"/>
                  <a:ext cx="294319" cy="122400"/>
                </a:xfrm>
                <a:prstGeom prst="ellipse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39DE8AA3-F41C-A049-A5A1-855D39ECD6FE}"/>
                </a:ext>
              </a:extLst>
            </p:cNvPr>
            <p:cNvSpPr/>
            <p:nvPr/>
          </p:nvSpPr>
          <p:spPr>
            <a:xfrm>
              <a:off x="5380874" y="2675667"/>
              <a:ext cx="1262691" cy="381599"/>
            </a:xfrm>
            <a:custGeom>
              <a:avLst/>
              <a:gdLst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669 h 381225"/>
                <a:gd name="connsiteX1" fmla="*/ 172278 w 1258956"/>
                <a:gd name="connsiteY1" fmla="*/ 225 h 381225"/>
                <a:gd name="connsiteX2" fmla="*/ 271669 w 1258956"/>
                <a:gd name="connsiteY2" fmla="*/ 53234 h 381225"/>
                <a:gd name="connsiteX3" fmla="*/ 367747 w 1258956"/>
                <a:gd name="connsiteY3" fmla="*/ 66486 h 381225"/>
                <a:gd name="connsiteX4" fmla="*/ 533400 w 1258956"/>
                <a:gd name="connsiteY4" fmla="*/ 10164 h 381225"/>
                <a:gd name="connsiteX5" fmla="*/ 649356 w 1258956"/>
                <a:gd name="connsiteY5" fmla="*/ 79738 h 381225"/>
                <a:gd name="connsiteX6" fmla="*/ 752061 w 1258956"/>
                <a:gd name="connsiteY6" fmla="*/ 83051 h 381225"/>
                <a:gd name="connsiteX7" fmla="*/ 884582 w 1258956"/>
                <a:gd name="connsiteY7" fmla="*/ 102930 h 381225"/>
                <a:gd name="connsiteX8" fmla="*/ 990600 w 1258956"/>
                <a:gd name="connsiteY8" fmla="*/ 142686 h 381225"/>
                <a:gd name="connsiteX9" fmla="*/ 1152939 w 1258956"/>
                <a:gd name="connsiteY9" fmla="*/ 202321 h 381225"/>
                <a:gd name="connsiteX10" fmla="*/ 1258956 w 1258956"/>
                <a:gd name="connsiteY10" fmla="*/ 311651 h 381225"/>
                <a:gd name="connsiteX11" fmla="*/ 1196008 w 1258956"/>
                <a:gd name="connsiteY11" fmla="*/ 381225 h 381225"/>
                <a:gd name="connsiteX12" fmla="*/ 1056861 w 1258956"/>
                <a:gd name="connsiteY12" fmla="*/ 338156 h 381225"/>
                <a:gd name="connsiteX13" fmla="*/ 924339 w 1258956"/>
                <a:gd name="connsiteY13" fmla="*/ 311651 h 381225"/>
                <a:gd name="connsiteX14" fmla="*/ 851452 w 1258956"/>
                <a:gd name="connsiteY14" fmla="*/ 252016 h 381225"/>
                <a:gd name="connsiteX15" fmla="*/ 702365 w 1258956"/>
                <a:gd name="connsiteY15" fmla="*/ 252016 h 381225"/>
                <a:gd name="connsiteX16" fmla="*/ 639417 w 1258956"/>
                <a:gd name="connsiteY16" fmla="*/ 212260 h 381225"/>
                <a:gd name="connsiteX17" fmla="*/ 480391 w 1258956"/>
                <a:gd name="connsiteY17" fmla="*/ 218886 h 381225"/>
                <a:gd name="connsiteX18" fmla="*/ 364434 w 1258956"/>
                <a:gd name="connsiteY18" fmla="*/ 169190 h 381225"/>
                <a:gd name="connsiteX19" fmla="*/ 241852 w 1258956"/>
                <a:gd name="connsiteY19" fmla="*/ 228825 h 381225"/>
                <a:gd name="connsiteX20" fmla="*/ 92765 w 1258956"/>
                <a:gd name="connsiteY20" fmla="*/ 195695 h 381225"/>
                <a:gd name="connsiteX21" fmla="*/ 13252 w 1258956"/>
                <a:gd name="connsiteY21" fmla="*/ 199008 h 381225"/>
                <a:gd name="connsiteX22" fmla="*/ 0 w 1258956"/>
                <a:gd name="connsiteY22" fmla="*/ 96303 h 381225"/>
                <a:gd name="connsiteX23" fmla="*/ 33130 w 1258956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599"/>
                <a:gd name="connsiteX1" fmla="*/ 173804 w 1260482"/>
                <a:gd name="connsiteY1" fmla="*/ 225 h 381599"/>
                <a:gd name="connsiteX2" fmla="*/ 273195 w 1260482"/>
                <a:gd name="connsiteY2" fmla="*/ 53234 h 381599"/>
                <a:gd name="connsiteX3" fmla="*/ 369273 w 1260482"/>
                <a:gd name="connsiteY3" fmla="*/ 66486 h 381599"/>
                <a:gd name="connsiteX4" fmla="*/ 534926 w 1260482"/>
                <a:gd name="connsiteY4" fmla="*/ 10164 h 381599"/>
                <a:gd name="connsiteX5" fmla="*/ 650882 w 1260482"/>
                <a:gd name="connsiteY5" fmla="*/ 79738 h 381599"/>
                <a:gd name="connsiteX6" fmla="*/ 753587 w 1260482"/>
                <a:gd name="connsiteY6" fmla="*/ 83051 h 381599"/>
                <a:gd name="connsiteX7" fmla="*/ 886108 w 1260482"/>
                <a:gd name="connsiteY7" fmla="*/ 102930 h 381599"/>
                <a:gd name="connsiteX8" fmla="*/ 992126 w 1260482"/>
                <a:gd name="connsiteY8" fmla="*/ 142686 h 381599"/>
                <a:gd name="connsiteX9" fmla="*/ 1154465 w 1260482"/>
                <a:gd name="connsiteY9" fmla="*/ 202321 h 381599"/>
                <a:gd name="connsiteX10" fmla="*/ 1260482 w 1260482"/>
                <a:gd name="connsiteY10" fmla="*/ 311651 h 381599"/>
                <a:gd name="connsiteX11" fmla="*/ 1197534 w 1260482"/>
                <a:gd name="connsiteY11" fmla="*/ 381225 h 381599"/>
                <a:gd name="connsiteX12" fmla="*/ 1058387 w 1260482"/>
                <a:gd name="connsiteY12" fmla="*/ 338156 h 381599"/>
                <a:gd name="connsiteX13" fmla="*/ 925865 w 1260482"/>
                <a:gd name="connsiteY13" fmla="*/ 311651 h 381599"/>
                <a:gd name="connsiteX14" fmla="*/ 852978 w 1260482"/>
                <a:gd name="connsiteY14" fmla="*/ 252016 h 381599"/>
                <a:gd name="connsiteX15" fmla="*/ 703891 w 1260482"/>
                <a:gd name="connsiteY15" fmla="*/ 252016 h 381599"/>
                <a:gd name="connsiteX16" fmla="*/ 640943 w 1260482"/>
                <a:gd name="connsiteY16" fmla="*/ 212260 h 381599"/>
                <a:gd name="connsiteX17" fmla="*/ 481917 w 1260482"/>
                <a:gd name="connsiteY17" fmla="*/ 218886 h 381599"/>
                <a:gd name="connsiteX18" fmla="*/ 365960 w 1260482"/>
                <a:gd name="connsiteY18" fmla="*/ 169190 h 381599"/>
                <a:gd name="connsiteX19" fmla="*/ 243378 w 1260482"/>
                <a:gd name="connsiteY19" fmla="*/ 228825 h 381599"/>
                <a:gd name="connsiteX20" fmla="*/ 94291 w 1260482"/>
                <a:gd name="connsiteY20" fmla="*/ 195695 h 381599"/>
                <a:gd name="connsiteX21" fmla="*/ 14778 w 1260482"/>
                <a:gd name="connsiteY21" fmla="*/ 199008 h 381599"/>
                <a:gd name="connsiteX22" fmla="*/ 1526 w 1260482"/>
                <a:gd name="connsiteY22" fmla="*/ 96303 h 381599"/>
                <a:gd name="connsiteX23" fmla="*/ 34656 w 1260482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40597 w 1267336"/>
                <a:gd name="connsiteY0" fmla="*/ 36669 h 381599"/>
                <a:gd name="connsiteX1" fmla="*/ 179745 w 1267336"/>
                <a:gd name="connsiteY1" fmla="*/ 225 h 381599"/>
                <a:gd name="connsiteX2" fmla="*/ 279136 w 1267336"/>
                <a:gd name="connsiteY2" fmla="*/ 53234 h 381599"/>
                <a:gd name="connsiteX3" fmla="*/ 375214 w 1267336"/>
                <a:gd name="connsiteY3" fmla="*/ 66486 h 381599"/>
                <a:gd name="connsiteX4" fmla="*/ 540867 w 1267336"/>
                <a:gd name="connsiteY4" fmla="*/ 10164 h 381599"/>
                <a:gd name="connsiteX5" fmla="*/ 656823 w 1267336"/>
                <a:gd name="connsiteY5" fmla="*/ 79738 h 381599"/>
                <a:gd name="connsiteX6" fmla="*/ 759528 w 1267336"/>
                <a:gd name="connsiteY6" fmla="*/ 83051 h 381599"/>
                <a:gd name="connsiteX7" fmla="*/ 892049 w 1267336"/>
                <a:gd name="connsiteY7" fmla="*/ 102930 h 381599"/>
                <a:gd name="connsiteX8" fmla="*/ 998067 w 1267336"/>
                <a:gd name="connsiteY8" fmla="*/ 142686 h 381599"/>
                <a:gd name="connsiteX9" fmla="*/ 1160406 w 1267336"/>
                <a:gd name="connsiteY9" fmla="*/ 202321 h 381599"/>
                <a:gd name="connsiteX10" fmla="*/ 1266423 w 1267336"/>
                <a:gd name="connsiteY10" fmla="*/ 311651 h 381599"/>
                <a:gd name="connsiteX11" fmla="*/ 1203475 w 1267336"/>
                <a:gd name="connsiteY11" fmla="*/ 381225 h 381599"/>
                <a:gd name="connsiteX12" fmla="*/ 1064328 w 1267336"/>
                <a:gd name="connsiteY12" fmla="*/ 338156 h 381599"/>
                <a:gd name="connsiteX13" fmla="*/ 931806 w 1267336"/>
                <a:gd name="connsiteY13" fmla="*/ 311651 h 381599"/>
                <a:gd name="connsiteX14" fmla="*/ 858919 w 1267336"/>
                <a:gd name="connsiteY14" fmla="*/ 252016 h 381599"/>
                <a:gd name="connsiteX15" fmla="*/ 709832 w 1267336"/>
                <a:gd name="connsiteY15" fmla="*/ 252016 h 381599"/>
                <a:gd name="connsiteX16" fmla="*/ 646884 w 1267336"/>
                <a:gd name="connsiteY16" fmla="*/ 212260 h 381599"/>
                <a:gd name="connsiteX17" fmla="*/ 487858 w 1267336"/>
                <a:gd name="connsiteY17" fmla="*/ 218886 h 381599"/>
                <a:gd name="connsiteX18" fmla="*/ 371901 w 1267336"/>
                <a:gd name="connsiteY18" fmla="*/ 169190 h 381599"/>
                <a:gd name="connsiteX19" fmla="*/ 249319 w 1267336"/>
                <a:gd name="connsiteY19" fmla="*/ 228825 h 381599"/>
                <a:gd name="connsiteX20" fmla="*/ 100232 w 1267336"/>
                <a:gd name="connsiteY20" fmla="*/ 195695 h 381599"/>
                <a:gd name="connsiteX21" fmla="*/ 20719 w 1267336"/>
                <a:gd name="connsiteY21" fmla="*/ 199008 h 381599"/>
                <a:gd name="connsiteX22" fmla="*/ 7467 w 1267336"/>
                <a:gd name="connsiteY22" fmla="*/ 96303 h 381599"/>
                <a:gd name="connsiteX23" fmla="*/ 40597 w 1267336"/>
                <a:gd name="connsiteY23" fmla="*/ 36669 h 381599"/>
                <a:gd name="connsiteX0" fmla="*/ 44957 w 1271696"/>
                <a:gd name="connsiteY0" fmla="*/ 36669 h 381599"/>
                <a:gd name="connsiteX1" fmla="*/ 184105 w 1271696"/>
                <a:gd name="connsiteY1" fmla="*/ 225 h 381599"/>
                <a:gd name="connsiteX2" fmla="*/ 283496 w 1271696"/>
                <a:gd name="connsiteY2" fmla="*/ 53234 h 381599"/>
                <a:gd name="connsiteX3" fmla="*/ 379574 w 1271696"/>
                <a:gd name="connsiteY3" fmla="*/ 66486 h 381599"/>
                <a:gd name="connsiteX4" fmla="*/ 545227 w 1271696"/>
                <a:gd name="connsiteY4" fmla="*/ 10164 h 381599"/>
                <a:gd name="connsiteX5" fmla="*/ 661183 w 1271696"/>
                <a:gd name="connsiteY5" fmla="*/ 79738 h 381599"/>
                <a:gd name="connsiteX6" fmla="*/ 763888 w 1271696"/>
                <a:gd name="connsiteY6" fmla="*/ 83051 h 381599"/>
                <a:gd name="connsiteX7" fmla="*/ 896409 w 1271696"/>
                <a:gd name="connsiteY7" fmla="*/ 102930 h 381599"/>
                <a:gd name="connsiteX8" fmla="*/ 1002427 w 1271696"/>
                <a:gd name="connsiteY8" fmla="*/ 142686 h 381599"/>
                <a:gd name="connsiteX9" fmla="*/ 1164766 w 1271696"/>
                <a:gd name="connsiteY9" fmla="*/ 202321 h 381599"/>
                <a:gd name="connsiteX10" fmla="*/ 1270783 w 1271696"/>
                <a:gd name="connsiteY10" fmla="*/ 311651 h 381599"/>
                <a:gd name="connsiteX11" fmla="*/ 1207835 w 1271696"/>
                <a:gd name="connsiteY11" fmla="*/ 381225 h 381599"/>
                <a:gd name="connsiteX12" fmla="*/ 1068688 w 1271696"/>
                <a:gd name="connsiteY12" fmla="*/ 338156 h 381599"/>
                <a:gd name="connsiteX13" fmla="*/ 936166 w 1271696"/>
                <a:gd name="connsiteY13" fmla="*/ 311651 h 381599"/>
                <a:gd name="connsiteX14" fmla="*/ 863279 w 1271696"/>
                <a:gd name="connsiteY14" fmla="*/ 252016 h 381599"/>
                <a:gd name="connsiteX15" fmla="*/ 714192 w 1271696"/>
                <a:gd name="connsiteY15" fmla="*/ 252016 h 381599"/>
                <a:gd name="connsiteX16" fmla="*/ 651244 w 1271696"/>
                <a:gd name="connsiteY16" fmla="*/ 212260 h 381599"/>
                <a:gd name="connsiteX17" fmla="*/ 492218 w 1271696"/>
                <a:gd name="connsiteY17" fmla="*/ 218886 h 381599"/>
                <a:gd name="connsiteX18" fmla="*/ 376261 w 1271696"/>
                <a:gd name="connsiteY18" fmla="*/ 169190 h 381599"/>
                <a:gd name="connsiteX19" fmla="*/ 253679 w 1271696"/>
                <a:gd name="connsiteY19" fmla="*/ 228825 h 381599"/>
                <a:gd name="connsiteX20" fmla="*/ 104592 w 1271696"/>
                <a:gd name="connsiteY20" fmla="*/ 195695 h 381599"/>
                <a:gd name="connsiteX21" fmla="*/ 25079 w 1271696"/>
                <a:gd name="connsiteY21" fmla="*/ 199008 h 381599"/>
                <a:gd name="connsiteX22" fmla="*/ 11827 w 1271696"/>
                <a:gd name="connsiteY22" fmla="*/ 96303 h 381599"/>
                <a:gd name="connsiteX23" fmla="*/ 44957 w 1271696"/>
                <a:gd name="connsiteY23" fmla="*/ 36669 h 381599"/>
                <a:gd name="connsiteX0" fmla="*/ 35952 w 1262691"/>
                <a:gd name="connsiteY0" fmla="*/ 36669 h 381599"/>
                <a:gd name="connsiteX1" fmla="*/ 175100 w 1262691"/>
                <a:gd name="connsiteY1" fmla="*/ 225 h 381599"/>
                <a:gd name="connsiteX2" fmla="*/ 274491 w 1262691"/>
                <a:gd name="connsiteY2" fmla="*/ 53234 h 381599"/>
                <a:gd name="connsiteX3" fmla="*/ 370569 w 1262691"/>
                <a:gd name="connsiteY3" fmla="*/ 66486 h 381599"/>
                <a:gd name="connsiteX4" fmla="*/ 536222 w 1262691"/>
                <a:gd name="connsiteY4" fmla="*/ 10164 h 381599"/>
                <a:gd name="connsiteX5" fmla="*/ 652178 w 1262691"/>
                <a:gd name="connsiteY5" fmla="*/ 79738 h 381599"/>
                <a:gd name="connsiteX6" fmla="*/ 754883 w 1262691"/>
                <a:gd name="connsiteY6" fmla="*/ 83051 h 381599"/>
                <a:gd name="connsiteX7" fmla="*/ 887404 w 1262691"/>
                <a:gd name="connsiteY7" fmla="*/ 102930 h 381599"/>
                <a:gd name="connsiteX8" fmla="*/ 993422 w 1262691"/>
                <a:gd name="connsiteY8" fmla="*/ 142686 h 381599"/>
                <a:gd name="connsiteX9" fmla="*/ 1155761 w 1262691"/>
                <a:gd name="connsiteY9" fmla="*/ 202321 h 381599"/>
                <a:gd name="connsiteX10" fmla="*/ 1261778 w 1262691"/>
                <a:gd name="connsiteY10" fmla="*/ 311651 h 381599"/>
                <a:gd name="connsiteX11" fmla="*/ 1198830 w 1262691"/>
                <a:gd name="connsiteY11" fmla="*/ 381225 h 381599"/>
                <a:gd name="connsiteX12" fmla="*/ 1059683 w 1262691"/>
                <a:gd name="connsiteY12" fmla="*/ 338156 h 381599"/>
                <a:gd name="connsiteX13" fmla="*/ 927161 w 1262691"/>
                <a:gd name="connsiteY13" fmla="*/ 311651 h 381599"/>
                <a:gd name="connsiteX14" fmla="*/ 854274 w 1262691"/>
                <a:gd name="connsiteY14" fmla="*/ 252016 h 381599"/>
                <a:gd name="connsiteX15" fmla="*/ 705187 w 1262691"/>
                <a:gd name="connsiteY15" fmla="*/ 252016 h 381599"/>
                <a:gd name="connsiteX16" fmla="*/ 642239 w 1262691"/>
                <a:gd name="connsiteY16" fmla="*/ 212260 h 381599"/>
                <a:gd name="connsiteX17" fmla="*/ 483213 w 1262691"/>
                <a:gd name="connsiteY17" fmla="*/ 218886 h 381599"/>
                <a:gd name="connsiteX18" fmla="*/ 367256 w 1262691"/>
                <a:gd name="connsiteY18" fmla="*/ 169190 h 381599"/>
                <a:gd name="connsiteX19" fmla="*/ 244674 w 1262691"/>
                <a:gd name="connsiteY19" fmla="*/ 228825 h 381599"/>
                <a:gd name="connsiteX20" fmla="*/ 128959 w 1262691"/>
                <a:gd name="connsiteY20" fmla="*/ 213048 h 381599"/>
                <a:gd name="connsiteX21" fmla="*/ 16074 w 1262691"/>
                <a:gd name="connsiteY21" fmla="*/ 199008 h 381599"/>
                <a:gd name="connsiteX22" fmla="*/ 2822 w 1262691"/>
                <a:gd name="connsiteY22" fmla="*/ 96303 h 381599"/>
                <a:gd name="connsiteX23" fmla="*/ 35952 w 1262691"/>
                <a:gd name="connsiteY23" fmla="*/ 36669 h 381599"/>
                <a:gd name="connsiteX0" fmla="*/ 35952 w 1262691"/>
                <a:gd name="connsiteY0" fmla="*/ 36669 h 381599"/>
                <a:gd name="connsiteX1" fmla="*/ 175100 w 1262691"/>
                <a:gd name="connsiteY1" fmla="*/ 225 h 381599"/>
                <a:gd name="connsiteX2" fmla="*/ 274491 w 1262691"/>
                <a:gd name="connsiteY2" fmla="*/ 53234 h 381599"/>
                <a:gd name="connsiteX3" fmla="*/ 370569 w 1262691"/>
                <a:gd name="connsiteY3" fmla="*/ 66486 h 381599"/>
                <a:gd name="connsiteX4" fmla="*/ 536222 w 1262691"/>
                <a:gd name="connsiteY4" fmla="*/ 10164 h 381599"/>
                <a:gd name="connsiteX5" fmla="*/ 652178 w 1262691"/>
                <a:gd name="connsiteY5" fmla="*/ 79738 h 381599"/>
                <a:gd name="connsiteX6" fmla="*/ 754883 w 1262691"/>
                <a:gd name="connsiteY6" fmla="*/ 83051 h 381599"/>
                <a:gd name="connsiteX7" fmla="*/ 887404 w 1262691"/>
                <a:gd name="connsiteY7" fmla="*/ 102930 h 381599"/>
                <a:gd name="connsiteX8" fmla="*/ 993422 w 1262691"/>
                <a:gd name="connsiteY8" fmla="*/ 142686 h 381599"/>
                <a:gd name="connsiteX9" fmla="*/ 1155761 w 1262691"/>
                <a:gd name="connsiteY9" fmla="*/ 202321 h 381599"/>
                <a:gd name="connsiteX10" fmla="*/ 1261778 w 1262691"/>
                <a:gd name="connsiteY10" fmla="*/ 311651 h 381599"/>
                <a:gd name="connsiteX11" fmla="*/ 1198830 w 1262691"/>
                <a:gd name="connsiteY11" fmla="*/ 381225 h 381599"/>
                <a:gd name="connsiteX12" fmla="*/ 1059683 w 1262691"/>
                <a:gd name="connsiteY12" fmla="*/ 338156 h 381599"/>
                <a:gd name="connsiteX13" fmla="*/ 927161 w 1262691"/>
                <a:gd name="connsiteY13" fmla="*/ 311651 h 381599"/>
                <a:gd name="connsiteX14" fmla="*/ 854274 w 1262691"/>
                <a:gd name="connsiteY14" fmla="*/ 252016 h 381599"/>
                <a:gd name="connsiteX15" fmla="*/ 705187 w 1262691"/>
                <a:gd name="connsiteY15" fmla="*/ 252016 h 381599"/>
                <a:gd name="connsiteX16" fmla="*/ 642239 w 1262691"/>
                <a:gd name="connsiteY16" fmla="*/ 212260 h 381599"/>
                <a:gd name="connsiteX17" fmla="*/ 483213 w 1262691"/>
                <a:gd name="connsiteY17" fmla="*/ 218886 h 381599"/>
                <a:gd name="connsiteX18" fmla="*/ 368591 w 1262691"/>
                <a:gd name="connsiteY18" fmla="*/ 203897 h 381599"/>
                <a:gd name="connsiteX19" fmla="*/ 244674 w 1262691"/>
                <a:gd name="connsiteY19" fmla="*/ 228825 h 381599"/>
                <a:gd name="connsiteX20" fmla="*/ 128959 w 1262691"/>
                <a:gd name="connsiteY20" fmla="*/ 213048 h 381599"/>
                <a:gd name="connsiteX21" fmla="*/ 16074 w 1262691"/>
                <a:gd name="connsiteY21" fmla="*/ 199008 h 381599"/>
                <a:gd name="connsiteX22" fmla="*/ 2822 w 1262691"/>
                <a:gd name="connsiteY22" fmla="*/ 96303 h 381599"/>
                <a:gd name="connsiteX23" fmla="*/ 35952 w 1262691"/>
                <a:gd name="connsiteY23" fmla="*/ 36669 h 38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2691" h="381599">
                  <a:moveTo>
                    <a:pt x="35952" y="36669"/>
                  </a:moveTo>
                  <a:cubicBezTo>
                    <a:pt x="64665" y="20656"/>
                    <a:pt x="135344" y="-2536"/>
                    <a:pt x="175100" y="225"/>
                  </a:cubicBezTo>
                  <a:cubicBezTo>
                    <a:pt x="214857" y="2986"/>
                    <a:pt x="241913" y="42191"/>
                    <a:pt x="274491" y="53234"/>
                  </a:cubicBezTo>
                  <a:cubicBezTo>
                    <a:pt x="307069" y="64278"/>
                    <a:pt x="326947" y="73664"/>
                    <a:pt x="370569" y="66486"/>
                  </a:cubicBezTo>
                  <a:cubicBezTo>
                    <a:pt x="414191" y="59308"/>
                    <a:pt x="489287" y="7955"/>
                    <a:pt x="536222" y="10164"/>
                  </a:cubicBezTo>
                  <a:cubicBezTo>
                    <a:pt x="583157" y="12373"/>
                    <a:pt x="617943" y="78634"/>
                    <a:pt x="652178" y="79738"/>
                  </a:cubicBezTo>
                  <a:lnTo>
                    <a:pt x="754883" y="83051"/>
                  </a:lnTo>
                  <a:cubicBezTo>
                    <a:pt x="789118" y="84155"/>
                    <a:pt x="847648" y="92991"/>
                    <a:pt x="887404" y="102930"/>
                  </a:cubicBezTo>
                  <a:cubicBezTo>
                    <a:pt x="927161" y="112869"/>
                    <a:pt x="948696" y="126121"/>
                    <a:pt x="993422" y="142686"/>
                  </a:cubicBezTo>
                  <a:cubicBezTo>
                    <a:pt x="1038148" y="159251"/>
                    <a:pt x="1111035" y="174160"/>
                    <a:pt x="1155761" y="202321"/>
                  </a:cubicBezTo>
                  <a:cubicBezTo>
                    <a:pt x="1200487" y="230482"/>
                    <a:pt x="1254600" y="281834"/>
                    <a:pt x="1261778" y="311651"/>
                  </a:cubicBezTo>
                  <a:cubicBezTo>
                    <a:pt x="1268956" y="341468"/>
                    <a:pt x="1232512" y="376808"/>
                    <a:pt x="1198830" y="381225"/>
                  </a:cubicBezTo>
                  <a:cubicBezTo>
                    <a:pt x="1165148" y="385642"/>
                    <a:pt x="1104961" y="349752"/>
                    <a:pt x="1059683" y="338156"/>
                  </a:cubicBezTo>
                  <a:cubicBezTo>
                    <a:pt x="1014405" y="326560"/>
                    <a:pt x="961396" y="326008"/>
                    <a:pt x="927161" y="311651"/>
                  </a:cubicBezTo>
                  <a:cubicBezTo>
                    <a:pt x="892926" y="297294"/>
                    <a:pt x="891270" y="261955"/>
                    <a:pt x="854274" y="252016"/>
                  </a:cubicBezTo>
                  <a:cubicBezTo>
                    <a:pt x="817278" y="242077"/>
                    <a:pt x="740526" y="258642"/>
                    <a:pt x="705187" y="252016"/>
                  </a:cubicBezTo>
                  <a:cubicBezTo>
                    <a:pt x="669848" y="245390"/>
                    <a:pt x="679235" y="217782"/>
                    <a:pt x="642239" y="212260"/>
                  </a:cubicBezTo>
                  <a:cubicBezTo>
                    <a:pt x="605243" y="206738"/>
                    <a:pt x="528821" y="220280"/>
                    <a:pt x="483213" y="218886"/>
                  </a:cubicBezTo>
                  <a:cubicBezTo>
                    <a:pt x="437605" y="217492"/>
                    <a:pt x="408347" y="202241"/>
                    <a:pt x="368591" y="203897"/>
                  </a:cubicBezTo>
                  <a:cubicBezTo>
                    <a:pt x="328835" y="205553"/>
                    <a:pt x="284613" y="227300"/>
                    <a:pt x="244674" y="228825"/>
                  </a:cubicBezTo>
                  <a:cubicBezTo>
                    <a:pt x="204735" y="230350"/>
                    <a:pt x="167059" y="218018"/>
                    <a:pt x="128959" y="213048"/>
                  </a:cubicBezTo>
                  <a:cubicBezTo>
                    <a:pt x="90859" y="208079"/>
                    <a:pt x="37097" y="218465"/>
                    <a:pt x="16074" y="199008"/>
                  </a:cubicBezTo>
                  <a:cubicBezTo>
                    <a:pt x="-4949" y="179551"/>
                    <a:pt x="-491" y="123359"/>
                    <a:pt x="2822" y="96303"/>
                  </a:cubicBezTo>
                  <a:cubicBezTo>
                    <a:pt x="6135" y="69247"/>
                    <a:pt x="7239" y="52682"/>
                    <a:pt x="35952" y="36669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E461EB52-7625-262A-B6E6-7099F317F850}"/>
                </a:ext>
              </a:extLst>
            </p:cNvPr>
            <p:cNvSpPr/>
            <p:nvPr/>
          </p:nvSpPr>
          <p:spPr>
            <a:xfrm rot="488100">
              <a:off x="5437342" y="2731486"/>
              <a:ext cx="1214562" cy="313173"/>
            </a:xfrm>
            <a:custGeom>
              <a:avLst/>
              <a:gdLst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669 h 381225"/>
                <a:gd name="connsiteX1" fmla="*/ 172278 w 1258956"/>
                <a:gd name="connsiteY1" fmla="*/ 225 h 381225"/>
                <a:gd name="connsiteX2" fmla="*/ 271669 w 1258956"/>
                <a:gd name="connsiteY2" fmla="*/ 53234 h 381225"/>
                <a:gd name="connsiteX3" fmla="*/ 367747 w 1258956"/>
                <a:gd name="connsiteY3" fmla="*/ 66486 h 381225"/>
                <a:gd name="connsiteX4" fmla="*/ 533400 w 1258956"/>
                <a:gd name="connsiteY4" fmla="*/ 10164 h 381225"/>
                <a:gd name="connsiteX5" fmla="*/ 649356 w 1258956"/>
                <a:gd name="connsiteY5" fmla="*/ 79738 h 381225"/>
                <a:gd name="connsiteX6" fmla="*/ 752061 w 1258956"/>
                <a:gd name="connsiteY6" fmla="*/ 83051 h 381225"/>
                <a:gd name="connsiteX7" fmla="*/ 884582 w 1258956"/>
                <a:gd name="connsiteY7" fmla="*/ 102930 h 381225"/>
                <a:gd name="connsiteX8" fmla="*/ 990600 w 1258956"/>
                <a:gd name="connsiteY8" fmla="*/ 142686 h 381225"/>
                <a:gd name="connsiteX9" fmla="*/ 1152939 w 1258956"/>
                <a:gd name="connsiteY9" fmla="*/ 202321 h 381225"/>
                <a:gd name="connsiteX10" fmla="*/ 1258956 w 1258956"/>
                <a:gd name="connsiteY10" fmla="*/ 311651 h 381225"/>
                <a:gd name="connsiteX11" fmla="*/ 1196008 w 1258956"/>
                <a:gd name="connsiteY11" fmla="*/ 381225 h 381225"/>
                <a:gd name="connsiteX12" fmla="*/ 1056861 w 1258956"/>
                <a:gd name="connsiteY12" fmla="*/ 338156 h 381225"/>
                <a:gd name="connsiteX13" fmla="*/ 924339 w 1258956"/>
                <a:gd name="connsiteY13" fmla="*/ 311651 h 381225"/>
                <a:gd name="connsiteX14" fmla="*/ 851452 w 1258956"/>
                <a:gd name="connsiteY14" fmla="*/ 252016 h 381225"/>
                <a:gd name="connsiteX15" fmla="*/ 702365 w 1258956"/>
                <a:gd name="connsiteY15" fmla="*/ 252016 h 381225"/>
                <a:gd name="connsiteX16" fmla="*/ 639417 w 1258956"/>
                <a:gd name="connsiteY16" fmla="*/ 212260 h 381225"/>
                <a:gd name="connsiteX17" fmla="*/ 480391 w 1258956"/>
                <a:gd name="connsiteY17" fmla="*/ 218886 h 381225"/>
                <a:gd name="connsiteX18" fmla="*/ 364434 w 1258956"/>
                <a:gd name="connsiteY18" fmla="*/ 169190 h 381225"/>
                <a:gd name="connsiteX19" fmla="*/ 241852 w 1258956"/>
                <a:gd name="connsiteY19" fmla="*/ 228825 h 381225"/>
                <a:gd name="connsiteX20" fmla="*/ 92765 w 1258956"/>
                <a:gd name="connsiteY20" fmla="*/ 195695 h 381225"/>
                <a:gd name="connsiteX21" fmla="*/ 13252 w 1258956"/>
                <a:gd name="connsiteY21" fmla="*/ 199008 h 381225"/>
                <a:gd name="connsiteX22" fmla="*/ 0 w 1258956"/>
                <a:gd name="connsiteY22" fmla="*/ 96303 h 381225"/>
                <a:gd name="connsiteX23" fmla="*/ 33130 w 1258956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599"/>
                <a:gd name="connsiteX1" fmla="*/ 173804 w 1260482"/>
                <a:gd name="connsiteY1" fmla="*/ 225 h 381599"/>
                <a:gd name="connsiteX2" fmla="*/ 273195 w 1260482"/>
                <a:gd name="connsiteY2" fmla="*/ 53234 h 381599"/>
                <a:gd name="connsiteX3" fmla="*/ 369273 w 1260482"/>
                <a:gd name="connsiteY3" fmla="*/ 66486 h 381599"/>
                <a:gd name="connsiteX4" fmla="*/ 534926 w 1260482"/>
                <a:gd name="connsiteY4" fmla="*/ 10164 h 381599"/>
                <a:gd name="connsiteX5" fmla="*/ 650882 w 1260482"/>
                <a:gd name="connsiteY5" fmla="*/ 79738 h 381599"/>
                <a:gd name="connsiteX6" fmla="*/ 753587 w 1260482"/>
                <a:gd name="connsiteY6" fmla="*/ 83051 h 381599"/>
                <a:gd name="connsiteX7" fmla="*/ 886108 w 1260482"/>
                <a:gd name="connsiteY7" fmla="*/ 102930 h 381599"/>
                <a:gd name="connsiteX8" fmla="*/ 992126 w 1260482"/>
                <a:gd name="connsiteY8" fmla="*/ 142686 h 381599"/>
                <a:gd name="connsiteX9" fmla="*/ 1154465 w 1260482"/>
                <a:gd name="connsiteY9" fmla="*/ 202321 h 381599"/>
                <a:gd name="connsiteX10" fmla="*/ 1260482 w 1260482"/>
                <a:gd name="connsiteY10" fmla="*/ 311651 h 381599"/>
                <a:gd name="connsiteX11" fmla="*/ 1197534 w 1260482"/>
                <a:gd name="connsiteY11" fmla="*/ 381225 h 381599"/>
                <a:gd name="connsiteX12" fmla="*/ 1058387 w 1260482"/>
                <a:gd name="connsiteY12" fmla="*/ 338156 h 381599"/>
                <a:gd name="connsiteX13" fmla="*/ 925865 w 1260482"/>
                <a:gd name="connsiteY13" fmla="*/ 311651 h 381599"/>
                <a:gd name="connsiteX14" fmla="*/ 852978 w 1260482"/>
                <a:gd name="connsiteY14" fmla="*/ 252016 h 381599"/>
                <a:gd name="connsiteX15" fmla="*/ 703891 w 1260482"/>
                <a:gd name="connsiteY15" fmla="*/ 252016 h 381599"/>
                <a:gd name="connsiteX16" fmla="*/ 640943 w 1260482"/>
                <a:gd name="connsiteY16" fmla="*/ 212260 h 381599"/>
                <a:gd name="connsiteX17" fmla="*/ 481917 w 1260482"/>
                <a:gd name="connsiteY17" fmla="*/ 218886 h 381599"/>
                <a:gd name="connsiteX18" fmla="*/ 365960 w 1260482"/>
                <a:gd name="connsiteY18" fmla="*/ 169190 h 381599"/>
                <a:gd name="connsiteX19" fmla="*/ 243378 w 1260482"/>
                <a:gd name="connsiteY19" fmla="*/ 228825 h 381599"/>
                <a:gd name="connsiteX20" fmla="*/ 94291 w 1260482"/>
                <a:gd name="connsiteY20" fmla="*/ 195695 h 381599"/>
                <a:gd name="connsiteX21" fmla="*/ 14778 w 1260482"/>
                <a:gd name="connsiteY21" fmla="*/ 199008 h 381599"/>
                <a:gd name="connsiteX22" fmla="*/ 1526 w 1260482"/>
                <a:gd name="connsiteY22" fmla="*/ 96303 h 381599"/>
                <a:gd name="connsiteX23" fmla="*/ 34656 w 1260482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40597 w 1267336"/>
                <a:gd name="connsiteY0" fmla="*/ 36669 h 381599"/>
                <a:gd name="connsiteX1" fmla="*/ 179745 w 1267336"/>
                <a:gd name="connsiteY1" fmla="*/ 225 h 381599"/>
                <a:gd name="connsiteX2" fmla="*/ 279136 w 1267336"/>
                <a:gd name="connsiteY2" fmla="*/ 53234 h 381599"/>
                <a:gd name="connsiteX3" fmla="*/ 375214 w 1267336"/>
                <a:gd name="connsiteY3" fmla="*/ 66486 h 381599"/>
                <a:gd name="connsiteX4" fmla="*/ 540867 w 1267336"/>
                <a:gd name="connsiteY4" fmla="*/ 10164 h 381599"/>
                <a:gd name="connsiteX5" fmla="*/ 656823 w 1267336"/>
                <a:gd name="connsiteY5" fmla="*/ 79738 h 381599"/>
                <a:gd name="connsiteX6" fmla="*/ 759528 w 1267336"/>
                <a:gd name="connsiteY6" fmla="*/ 83051 h 381599"/>
                <a:gd name="connsiteX7" fmla="*/ 892049 w 1267336"/>
                <a:gd name="connsiteY7" fmla="*/ 102930 h 381599"/>
                <a:gd name="connsiteX8" fmla="*/ 998067 w 1267336"/>
                <a:gd name="connsiteY8" fmla="*/ 142686 h 381599"/>
                <a:gd name="connsiteX9" fmla="*/ 1160406 w 1267336"/>
                <a:gd name="connsiteY9" fmla="*/ 202321 h 381599"/>
                <a:gd name="connsiteX10" fmla="*/ 1266423 w 1267336"/>
                <a:gd name="connsiteY10" fmla="*/ 311651 h 381599"/>
                <a:gd name="connsiteX11" fmla="*/ 1203475 w 1267336"/>
                <a:gd name="connsiteY11" fmla="*/ 381225 h 381599"/>
                <a:gd name="connsiteX12" fmla="*/ 1064328 w 1267336"/>
                <a:gd name="connsiteY12" fmla="*/ 338156 h 381599"/>
                <a:gd name="connsiteX13" fmla="*/ 931806 w 1267336"/>
                <a:gd name="connsiteY13" fmla="*/ 311651 h 381599"/>
                <a:gd name="connsiteX14" fmla="*/ 858919 w 1267336"/>
                <a:gd name="connsiteY14" fmla="*/ 252016 h 381599"/>
                <a:gd name="connsiteX15" fmla="*/ 709832 w 1267336"/>
                <a:gd name="connsiteY15" fmla="*/ 252016 h 381599"/>
                <a:gd name="connsiteX16" fmla="*/ 646884 w 1267336"/>
                <a:gd name="connsiteY16" fmla="*/ 212260 h 381599"/>
                <a:gd name="connsiteX17" fmla="*/ 487858 w 1267336"/>
                <a:gd name="connsiteY17" fmla="*/ 218886 h 381599"/>
                <a:gd name="connsiteX18" fmla="*/ 371901 w 1267336"/>
                <a:gd name="connsiteY18" fmla="*/ 169190 h 381599"/>
                <a:gd name="connsiteX19" fmla="*/ 249319 w 1267336"/>
                <a:gd name="connsiteY19" fmla="*/ 228825 h 381599"/>
                <a:gd name="connsiteX20" fmla="*/ 100232 w 1267336"/>
                <a:gd name="connsiteY20" fmla="*/ 195695 h 381599"/>
                <a:gd name="connsiteX21" fmla="*/ 20719 w 1267336"/>
                <a:gd name="connsiteY21" fmla="*/ 199008 h 381599"/>
                <a:gd name="connsiteX22" fmla="*/ 7467 w 1267336"/>
                <a:gd name="connsiteY22" fmla="*/ 96303 h 381599"/>
                <a:gd name="connsiteX23" fmla="*/ 40597 w 1267336"/>
                <a:gd name="connsiteY23" fmla="*/ 36669 h 381599"/>
                <a:gd name="connsiteX0" fmla="*/ 44957 w 1271696"/>
                <a:gd name="connsiteY0" fmla="*/ 36669 h 381599"/>
                <a:gd name="connsiteX1" fmla="*/ 184105 w 1271696"/>
                <a:gd name="connsiteY1" fmla="*/ 225 h 381599"/>
                <a:gd name="connsiteX2" fmla="*/ 283496 w 1271696"/>
                <a:gd name="connsiteY2" fmla="*/ 53234 h 381599"/>
                <a:gd name="connsiteX3" fmla="*/ 379574 w 1271696"/>
                <a:gd name="connsiteY3" fmla="*/ 66486 h 381599"/>
                <a:gd name="connsiteX4" fmla="*/ 545227 w 1271696"/>
                <a:gd name="connsiteY4" fmla="*/ 10164 h 381599"/>
                <a:gd name="connsiteX5" fmla="*/ 661183 w 1271696"/>
                <a:gd name="connsiteY5" fmla="*/ 79738 h 381599"/>
                <a:gd name="connsiteX6" fmla="*/ 763888 w 1271696"/>
                <a:gd name="connsiteY6" fmla="*/ 83051 h 381599"/>
                <a:gd name="connsiteX7" fmla="*/ 896409 w 1271696"/>
                <a:gd name="connsiteY7" fmla="*/ 102930 h 381599"/>
                <a:gd name="connsiteX8" fmla="*/ 1002427 w 1271696"/>
                <a:gd name="connsiteY8" fmla="*/ 142686 h 381599"/>
                <a:gd name="connsiteX9" fmla="*/ 1164766 w 1271696"/>
                <a:gd name="connsiteY9" fmla="*/ 202321 h 381599"/>
                <a:gd name="connsiteX10" fmla="*/ 1270783 w 1271696"/>
                <a:gd name="connsiteY10" fmla="*/ 311651 h 381599"/>
                <a:gd name="connsiteX11" fmla="*/ 1207835 w 1271696"/>
                <a:gd name="connsiteY11" fmla="*/ 381225 h 381599"/>
                <a:gd name="connsiteX12" fmla="*/ 1068688 w 1271696"/>
                <a:gd name="connsiteY12" fmla="*/ 338156 h 381599"/>
                <a:gd name="connsiteX13" fmla="*/ 936166 w 1271696"/>
                <a:gd name="connsiteY13" fmla="*/ 311651 h 381599"/>
                <a:gd name="connsiteX14" fmla="*/ 863279 w 1271696"/>
                <a:gd name="connsiteY14" fmla="*/ 252016 h 381599"/>
                <a:gd name="connsiteX15" fmla="*/ 714192 w 1271696"/>
                <a:gd name="connsiteY15" fmla="*/ 252016 h 381599"/>
                <a:gd name="connsiteX16" fmla="*/ 651244 w 1271696"/>
                <a:gd name="connsiteY16" fmla="*/ 212260 h 381599"/>
                <a:gd name="connsiteX17" fmla="*/ 492218 w 1271696"/>
                <a:gd name="connsiteY17" fmla="*/ 218886 h 381599"/>
                <a:gd name="connsiteX18" fmla="*/ 376261 w 1271696"/>
                <a:gd name="connsiteY18" fmla="*/ 169190 h 381599"/>
                <a:gd name="connsiteX19" fmla="*/ 253679 w 1271696"/>
                <a:gd name="connsiteY19" fmla="*/ 228825 h 381599"/>
                <a:gd name="connsiteX20" fmla="*/ 104592 w 1271696"/>
                <a:gd name="connsiteY20" fmla="*/ 195695 h 381599"/>
                <a:gd name="connsiteX21" fmla="*/ 25079 w 1271696"/>
                <a:gd name="connsiteY21" fmla="*/ 199008 h 381599"/>
                <a:gd name="connsiteX22" fmla="*/ 11827 w 1271696"/>
                <a:gd name="connsiteY22" fmla="*/ 96303 h 381599"/>
                <a:gd name="connsiteX23" fmla="*/ 44957 w 1271696"/>
                <a:gd name="connsiteY23" fmla="*/ 36669 h 381599"/>
                <a:gd name="connsiteX0" fmla="*/ 35952 w 1262691"/>
                <a:gd name="connsiteY0" fmla="*/ 36669 h 381599"/>
                <a:gd name="connsiteX1" fmla="*/ 175100 w 1262691"/>
                <a:gd name="connsiteY1" fmla="*/ 225 h 381599"/>
                <a:gd name="connsiteX2" fmla="*/ 274491 w 1262691"/>
                <a:gd name="connsiteY2" fmla="*/ 53234 h 381599"/>
                <a:gd name="connsiteX3" fmla="*/ 370569 w 1262691"/>
                <a:gd name="connsiteY3" fmla="*/ 66486 h 381599"/>
                <a:gd name="connsiteX4" fmla="*/ 536222 w 1262691"/>
                <a:gd name="connsiteY4" fmla="*/ 10164 h 381599"/>
                <a:gd name="connsiteX5" fmla="*/ 652178 w 1262691"/>
                <a:gd name="connsiteY5" fmla="*/ 79738 h 381599"/>
                <a:gd name="connsiteX6" fmla="*/ 754883 w 1262691"/>
                <a:gd name="connsiteY6" fmla="*/ 83051 h 381599"/>
                <a:gd name="connsiteX7" fmla="*/ 887404 w 1262691"/>
                <a:gd name="connsiteY7" fmla="*/ 102930 h 381599"/>
                <a:gd name="connsiteX8" fmla="*/ 993422 w 1262691"/>
                <a:gd name="connsiteY8" fmla="*/ 142686 h 381599"/>
                <a:gd name="connsiteX9" fmla="*/ 1155761 w 1262691"/>
                <a:gd name="connsiteY9" fmla="*/ 202321 h 381599"/>
                <a:gd name="connsiteX10" fmla="*/ 1261778 w 1262691"/>
                <a:gd name="connsiteY10" fmla="*/ 311651 h 381599"/>
                <a:gd name="connsiteX11" fmla="*/ 1198830 w 1262691"/>
                <a:gd name="connsiteY11" fmla="*/ 381225 h 381599"/>
                <a:gd name="connsiteX12" fmla="*/ 1059683 w 1262691"/>
                <a:gd name="connsiteY12" fmla="*/ 338156 h 381599"/>
                <a:gd name="connsiteX13" fmla="*/ 927161 w 1262691"/>
                <a:gd name="connsiteY13" fmla="*/ 311651 h 381599"/>
                <a:gd name="connsiteX14" fmla="*/ 854274 w 1262691"/>
                <a:gd name="connsiteY14" fmla="*/ 252016 h 381599"/>
                <a:gd name="connsiteX15" fmla="*/ 705187 w 1262691"/>
                <a:gd name="connsiteY15" fmla="*/ 252016 h 381599"/>
                <a:gd name="connsiteX16" fmla="*/ 642239 w 1262691"/>
                <a:gd name="connsiteY16" fmla="*/ 212260 h 381599"/>
                <a:gd name="connsiteX17" fmla="*/ 483213 w 1262691"/>
                <a:gd name="connsiteY17" fmla="*/ 218886 h 381599"/>
                <a:gd name="connsiteX18" fmla="*/ 367256 w 1262691"/>
                <a:gd name="connsiteY18" fmla="*/ 169190 h 381599"/>
                <a:gd name="connsiteX19" fmla="*/ 244674 w 1262691"/>
                <a:gd name="connsiteY19" fmla="*/ 228825 h 381599"/>
                <a:gd name="connsiteX20" fmla="*/ 128959 w 1262691"/>
                <a:gd name="connsiteY20" fmla="*/ 213048 h 381599"/>
                <a:gd name="connsiteX21" fmla="*/ 16074 w 1262691"/>
                <a:gd name="connsiteY21" fmla="*/ 199008 h 381599"/>
                <a:gd name="connsiteX22" fmla="*/ 2822 w 1262691"/>
                <a:gd name="connsiteY22" fmla="*/ 96303 h 381599"/>
                <a:gd name="connsiteX23" fmla="*/ 35952 w 1262691"/>
                <a:gd name="connsiteY23" fmla="*/ 36669 h 381599"/>
                <a:gd name="connsiteX0" fmla="*/ 35952 w 1262691"/>
                <a:gd name="connsiteY0" fmla="*/ 36669 h 381599"/>
                <a:gd name="connsiteX1" fmla="*/ 175100 w 1262691"/>
                <a:gd name="connsiteY1" fmla="*/ 225 h 381599"/>
                <a:gd name="connsiteX2" fmla="*/ 274491 w 1262691"/>
                <a:gd name="connsiteY2" fmla="*/ 53234 h 381599"/>
                <a:gd name="connsiteX3" fmla="*/ 370569 w 1262691"/>
                <a:gd name="connsiteY3" fmla="*/ 66486 h 381599"/>
                <a:gd name="connsiteX4" fmla="*/ 536222 w 1262691"/>
                <a:gd name="connsiteY4" fmla="*/ 10164 h 381599"/>
                <a:gd name="connsiteX5" fmla="*/ 652178 w 1262691"/>
                <a:gd name="connsiteY5" fmla="*/ 79738 h 381599"/>
                <a:gd name="connsiteX6" fmla="*/ 754883 w 1262691"/>
                <a:gd name="connsiteY6" fmla="*/ 83051 h 381599"/>
                <a:gd name="connsiteX7" fmla="*/ 887404 w 1262691"/>
                <a:gd name="connsiteY7" fmla="*/ 102930 h 381599"/>
                <a:gd name="connsiteX8" fmla="*/ 993422 w 1262691"/>
                <a:gd name="connsiteY8" fmla="*/ 142686 h 381599"/>
                <a:gd name="connsiteX9" fmla="*/ 1155761 w 1262691"/>
                <a:gd name="connsiteY9" fmla="*/ 202321 h 381599"/>
                <a:gd name="connsiteX10" fmla="*/ 1261778 w 1262691"/>
                <a:gd name="connsiteY10" fmla="*/ 311651 h 381599"/>
                <a:gd name="connsiteX11" fmla="*/ 1198830 w 1262691"/>
                <a:gd name="connsiteY11" fmla="*/ 381225 h 381599"/>
                <a:gd name="connsiteX12" fmla="*/ 1059683 w 1262691"/>
                <a:gd name="connsiteY12" fmla="*/ 338156 h 381599"/>
                <a:gd name="connsiteX13" fmla="*/ 927161 w 1262691"/>
                <a:gd name="connsiteY13" fmla="*/ 311651 h 381599"/>
                <a:gd name="connsiteX14" fmla="*/ 854274 w 1262691"/>
                <a:gd name="connsiteY14" fmla="*/ 252016 h 381599"/>
                <a:gd name="connsiteX15" fmla="*/ 705187 w 1262691"/>
                <a:gd name="connsiteY15" fmla="*/ 252016 h 381599"/>
                <a:gd name="connsiteX16" fmla="*/ 642239 w 1262691"/>
                <a:gd name="connsiteY16" fmla="*/ 212260 h 381599"/>
                <a:gd name="connsiteX17" fmla="*/ 483213 w 1262691"/>
                <a:gd name="connsiteY17" fmla="*/ 218886 h 381599"/>
                <a:gd name="connsiteX18" fmla="*/ 368591 w 1262691"/>
                <a:gd name="connsiteY18" fmla="*/ 203897 h 381599"/>
                <a:gd name="connsiteX19" fmla="*/ 244674 w 1262691"/>
                <a:gd name="connsiteY19" fmla="*/ 228825 h 381599"/>
                <a:gd name="connsiteX20" fmla="*/ 128959 w 1262691"/>
                <a:gd name="connsiteY20" fmla="*/ 213048 h 381599"/>
                <a:gd name="connsiteX21" fmla="*/ 16074 w 1262691"/>
                <a:gd name="connsiteY21" fmla="*/ 199008 h 381599"/>
                <a:gd name="connsiteX22" fmla="*/ 2822 w 1262691"/>
                <a:gd name="connsiteY22" fmla="*/ 96303 h 381599"/>
                <a:gd name="connsiteX23" fmla="*/ 35952 w 1262691"/>
                <a:gd name="connsiteY23" fmla="*/ 36669 h 381599"/>
                <a:gd name="connsiteX0" fmla="*/ 35952 w 1333985"/>
                <a:gd name="connsiteY0" fmla="*/ 36669 h 385663"/>
                <a:gd name="connsiteX1" fmla="*/ 175100 w 1333985"/>
                <a:gd name="connsiteY1" fmla="*/ 225 h 385663"/>
                <a:gd name="connsiteX2" fmla="*/ 274491 w 1333985"/>
                <a:gd name="connsiteY2" fmla="*/ 53234 h 385663"/>
                <a:gd name="connsiteX3" fmla="*/ 370569 w 1333985"/>
                <a:gd name="connsiteY3" fmla="*/ 66486 h 385663"/>
                <a:gd name="connsiteX4" fmla="*/ 536222 w 1333985"/>
                <a:gd name="connsiteY4" fmla="*/ 10164 h 385663"/>
                <a:gd name="connsiteX5" fmla="*/ 652178 w 1333985"/>
                <a:gd name="connsiteY5" fmla="*/ 79738 h 385663"/>
                <a:gd name="connsiteX6" fmla="*/ 754883 w 1333985"/>
                <a:gd name="connsiteY6" fmla="*/ 83051 h 385663"/>
                <a:gd name="connsiteX7" fmla="*/ 887404 w 1333985"/>
                <a:gd name="connsiteY7" fmla="*/ 102930 h 385663"/>
                <a:gd name="connsiteX8" fmla="*/ 993422 w 1333985"/>
                <a:gd name="connsiteY8" fmla="*/ 142686 h 385663"/>
                <a:gd name="connsiteX9" fmla="*/ 1155761 w 1333985"/>
                <a:gd name="connsiteY9" fmla="*/ 202321 h 385663"/>
                <a:gd name="connsiteX10" fmla="*/ 1333605 w 1333985"/>
                <a:gd name="connsiteY10" fmla="*/ 220438 h 385663"/>
                <a:gd name="connsiteX11" fmla="*/ 1198830 w 1333985"/>
                <a:gd name="connsiteY11" fmla="*/ 381225 h 385663"/>
                <a:gd name="connsiteX12" fmla="*/ 1059683 w 1333985"/>
                <a:gd name="connsiteY12" fmla="*/ 338156 h 385663"/>
                <a:gd name="connsiteX13" fmla="*/ 927161 w 1333985"/>
                <a:gd name="connsiteY13" fmla="*/ 311651 h 385663"/>
                <a:gd name="connsiteX14" fmla="*/ 854274 w 1333985"/>
                <a:gd name="connsiteY14" fmla="*/ 252016 h 385663"/>
                <a:gd name="connsiteX15" fmla="*/ 705187 w 1333985"/>
                <a:gd name="connsiteY15" fmla="*/ 252016 h 385663"/>
                <a:gd name="connsiteX16" fmla="*/ 642239 w 1333985"/>
                <a:gd name="connsiteY16" fmla="*/ 212260 h 385663"/>
                <a:gd name="connsiteX17" fmla="*/ 483213 w 1333985"/>
                <a:gd name="connsiteY17" fmla="*/ 218886 h 385663"/>
                <a:gd name="connsiteX18" fmla="*/ 368591 w 1333985"/>
                <a:gd name="connsiteY18" fmla="*/ 203897 h 385663"/>
                <a:gd name="connsiteX19" fmla="*/ 244674 w 1333985"/>
                <a:gd name="connsiteY19" fmla="*/ 228825 h 385663"/>
                <a:gd name="connsiteX20" fmla="*/ 128959 w 1333985"/>
                <a:gd name="connsiteY20" fmla="*/ 213048 h 385663"/>
                <a:gd name="connsiteX21" fmla="*/ 16074 w 1333985"/>
                <a:gd name="connsiteY21" fmla="*/ 199008 h 385663"/>
                <a:gd name="connsiteX22" fmla="*/ 2822 w 1333985"/>
                <a:gd name="connsiteY22" fmla="*/ 96303 h 385663"/>
                <a:gd name="connsiteX23" fmla="*/ 35952 w 1333985"/>
                <a:gd name="connsiteY23" fmla="*/ 36669 h 385663"/>
                <a:gd name="connsiteX0" fmla="*/ 35952 w 1333609"/>
                <a:gd name="connsiteY0" fmla="*/ 36669 h 385663"/>
                <a:gd name="connsiteX1" fmla="*/ 175100 w 1333609"/>
                <a:gd name="connsiteY1" fmla="*/ 225 h 385663"/>
                <a:gd name="connsiteX2" fmla="*/ 274491 w 1333609"/>
                <a:gd name="connsiteY2" fmla="*/ 53234 h 385663"/>
                <a:gd name="connsiteX3" fmla="*/ 370569 w 1333609"/>
                <a:gd name="connsiteY3" fmla="*/ 66486 h 385663"/>
                <a:gd name="connsiteX4" fmla="*/ 536222 w 1333609"/>
                <a:gd name="connsiteY4" fmla="*/ 10164 h 385663"/>
                <a:gd name="connsiteX5" fmla="*/ 652178 w 1333609"/>
                <a:gd name="connsiteY5" fmla="*/ 79738 h 385663"/>
                <a:gd name="connsiteX6" fmla="*/ 754883 w 1333609"/>
                <a:gd name="connsiteY6" fmla="*/ 83051 h 385663"/>
                <a:gd name="connsiteX7" fmla="*/ 887404 w 1333609"/>
                <a:gd name="connsiteY7" fmla="*/ 102930 h 385663"/>
                <a:gd name="connsiteX8" fmla="*/ 993422 w 1333609"/>
                <a:gd name="connsiteY8" fmla="*/ 142686 h 385663"/>
                <a:gd name="connsiteX9" fmla="*/ 1203403 w 1333609"/>
                <a:gd name="connsiteY9" fmla="*/ 122316 h 385663"/>
                <a:gd name="connsiteX10" fmla="*/ 1333605 w 1333609"/>
                <a:gd name="connsiteY10" fmla="*/ 220438 h 385663"/>
                <a:gd name="connsiteX11" fmla="*/ 1198830 w 1333609"/>
                <a:gd name="connsiteY11" fmla="*/ 381225 h 385663"/>
                <a:gd name="connsiteX12" fmla="*/ 1059683 w 1333609"/>
                <a:gd name="connsiteY12" fmla="*/ 338156 h 385663"/>
                <a:gd name="connsiteX13" fmla="*/ 927161 w 1333609"/>
                <a:gd name="connsiteY13" fmla="*/ 311651 h 385663"/>
                <a:gd name="connsiteX14" fmla="*/ 854274 w 1333609"/>
                <a:gd name="connsiteY14" fmla="*/ 252016 h 385663"/>
                <a:gd name="connsiteX15" fmla="*/ 705187 w 1333609"/>
                <a:gd name="connsiteY15" fmla="*/ 252016 h 385663"/>
                <a:gd name="connsiteX16" fmla="*/ 642239 w 1333609"/>
                <a:gd name="connsiteY16" fmla="*/ 212260 h 385663"/>
                <a:gd name="connsiteX17" fmla="*/ 483213 w 1333609"/>
                <a:gd name="connsiteY17" fmla="*/ 218886 h 385663"/>
                <a:gd name="connsiteX18" fmla="*/ 368591 w 1333609"/>
                <a:gd name="connsiteY18" fmla="*/ 203897 h 385663"/>
                <a:gd name="connsiteX19" fmla="*/ 244674 w 1333609"/>
                <a:gd name="connsiteY19" fmla="*/ 228825 h 385663"/>
                <a:gd name="connsiteX20" fmla="*/ 128959 w 1333609"/>
                <a:gd name="connsiteY20" fmla="*/ 213048 h 385663"/>
                <a:gd name="connsiteX21" fmla="*/ 16074 w 1333609"/>
                <a:gd name="connsiteY21" fmla="*/ 199008 h 385663"/>
                <a:gd name="connsiteX22" fmla="*/ 2822 w 1333609"/>
                <a:gd name="connsiteY22" fmla="*/ 96303 h 385663"/>
                <a:gd name="connsiteX23" fmla="*/ 35952 w 1333609"/>
                <a:gd name="connsiteY23" fmla="*/ 36669 h 385663"/>
                <a:gd name="connsiteX0" fmla="*/ 35952 w 1333606"/>
                <a:gd name="connsiteY0" fmla="*/ 36669 h 374237"/>
                <a:gd name="connsiteX1" fmla="*/ 175100 w 1333606"/>
                <a:gd name="connsiteY1" fmla="*/ 225 h 374237"/>
                <a:gd name="connsiteX2" fmla="*/ 274491 w 1333606"/>
                <a:gd name="connsiteY2" fmla="*/ 53234 h 374237"/>
                <a:gd name="connsiteX3" fmla="*/ 370569 w 1333606"/>
                <a:gd name="connsiteY3" fmla="*/ 66486 h 374237"/>
                <a:gd name="connsiteX4" fmla="*/ 536222 w 1333606"/>
                <a:gd name="connsiteY4" fmla="*/ 10164 h 374237"/>
                <a:gd name="connsiteX5" fmla="*/ 652178 w 1333606"/>
                <a:gd name="connsiteY5" fmla="*/ 79738 h 374237"/>
                <a:gd name="connsiteX6" fmla="*/ 754883 w 1333606"/>
                <a:gd name="connsiteY6" fmla="*/ 83051 h 374237"/>
                <a:gd name="connsiteX7" fmla="*/ 887404 w 1333606"/>
                <a:gd name="connsiteY7" fmla="*/ 102930 h 374237"/>
                <a:gd name="connsiteX8" fmla="*/ 993422 w 1333606"/>
                <a:gd name="connsiteY8" fmla="*/ 142686 h 374237"/>
                <a:gd name="connsiteX9" fmla="*/ 1203403 w 1333606"/>
                <a:gd name="connsiteY9" fmla="*/ 122316 h 374237"/>
                <a:gd name="connsiteX10" fmla="*/ 1333605 w 1333606"/>
                <a:gd name="connsiteY10" fmla="*/ 220438 h 374237"/>
                <a:gd name="connsiteX11" fmla="*/ 1205773 w 1333606"/>
                <a:gd name="connsiteY11" fmla="*/ 368976 h 374237"/>
                <a:gd name="connsiteX12" fmla="*/ 1059683 w 1333606"/>
                <a:gd name="connsiteY12" fmla="*/ 338156 h 374237"/>
                <a:gd name="connsiteX13" fmla="*/ 927161 w 1333606"/>
                <a:gd name="connsiteY13" fmla="*/ 311651 h 374237"/>
                <a:gd name="connsiteX14" fmla="*/ 854274 w 1333606"/>
                <a:gd name="connsiteY14" fmla="*/ 252016 h 374237"/>
                <a:gd name="connsiteX15" fmla="*/ 705187 w 1333606"/>
                <a:gd name="connsiteY15" fmla="*/ 252016 h 374237"/>
                <a:gd name="connsiteX16" fmla="*/ 642239 w 1333606"/>
                <a:gd name="connsiteY16" fmla="*/ 212260 h 374237"/>
                <a:gd name="connsiteX17" fmla="*/ 483213 w 1333606"/>
                <a:gd name="connsiteY17" fmla="*/ 218886 h 374237"/>
                <a:gd name="connsiteX18" fmla="*/ 368591 w 1333606"/>
                <a:gd name="connsiteY18" fmla="*/ 203897 h 374237"/>
                <a:gd name="connsiteX19" fmla="*/ 244674 w 1333606"/>
                <a:gd name="connsiteY19" fmla="*/ 228825 h 374237"/>
                <a:gd name="connsiteX20" fmla="*/ 128959 w 1333606"/>
                <a:gd name="connsiteY20" fmla="*/ 213048 h 374237"/>
                <a:gd name="connsiteX21" fmla="*/ 16074 w 1333606"/>
                <a:gd name="connsiteY21" fmla="*/ 199008 h 374237"/>
                <a:gd name="connsiteX22" fmla="*/ 2822 w 1333606"/>
                <a:gd name="connsiteY22" fmla="*/ 96303 h 374237"/>
                <a:gd name="connsiteX23" fmla="*/ 35952 w 1333606"/>
                <a:gd name="connsiteY23" fmla="*/ 36669 h 3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33606" h="374237">
                  <a:moveTo>
                    <a:pt x="35952" y="36669"/>
                  </a:moveTo>
                  <a:cubicBezTo>
                    <a:pt x="64665" y="20656"/>
                    <a:pt x="135344" y="-2536"/>
                    <a:pt x="175100" y="225"/>
                  </a:cubicBezTo>
                  <a:cubicBezTo>
                    <a:pt x="214857" y="2986"/>
                    <a:pt x="241913" y="42191"/>
                    <a:pt x="274491" y="53234"/>
                  </a:cubicBezTo>
                  <a:cubicBezTo>
                    <a:pt x="307069" y="64278"/>
                    <a:pt x="326947" y="73664"/>
                    <a:pt x="370569" y="66486"/>
                  </a:cubicBezTo>
                  <a:cubicBezTo>
                    <a:pt x="414191" y="59308"/>
                    <a:pt x="489287" y="7955"/>
                    <a:pt x="536222" y="10164"/>
                  </a:cubicBezTo>
                  <a:cubicBezTo>
                    <a:pt x="583157" y="12373"/>
                    <a:pt x="617943" y="78634"/>
                    <a:pt x="652178" y="79738"/>
                  </a:cubicBezTo>
                  <a:lnTo>
                    <a:pt x="754883" y="83051"/>
                  </a:lnTo>
                  <a:cubicBezTo>
                    <a:pt x="789118" y="84155"/>
                    <a:pt x="847648" y="92991"/>
                    <a:pt x="887404" y="102930"/>
                  </a:cubicBezTo>
                  <a:cubicBezTo>
                    <a:pt x="927161" y="112869"/>
                    <a:pt x="940756" y="139455"/>
                    <a:pt x="993422" y="142686"/>
                  </a:cubicBezTo>
                  <a:cubicBezTo>
                    <a:pt x="1046088" y="145917"/>
                    <a:pt x="1146706" y="109357"/>
                    <a:pt x="1203403" y="122316"/>
                  </a:cubicBezTo>
                  <a:cubicBezTo>
                    <a:pt x="1260100" y="135275"/>
                    <a:pt x="1333210" y="179328"/>
                    <a:pt x="1333605" y="220438"/>
                  </a:cubicBezTo>
                  <a:cubicBezTo>
                    <a:pt x="1334000" y="261548"/>
                    <a:pt x="1251427" y="349356"/>
                    <a:pt x="1205773" y="368976"/>
                  </a:cubicBezTo>
                  <a:cubicBezTo>
                    <a:pt x="1160119" y="388596"/>
                    <a:pt x="1106118" y="347710"/>
                    <a:pt x="1059683" y="338156"/>
                  </a:cubicBezTo>
                  <a:cubicBezTo>
                    <a:pt x="1013248" y="328602"/>
                    <a:pt x="961396" y="326008"/>
                    <a:pt x="927161" y="311651"/>
                  </a:cubicBezTo>
                  <a:cubicBezTo>
                    <a:pt x="892926" y="297294"/>
                    <a:pt x="891270" y="261955"/>
                    <a:pt x="854274" y="252016"/>
                  </a:cubicBezTo>
                  <a:cubicBezTo>
                    <a:pt x="817278" y="242077"/>
                    <a:pt x="740526" y="258642"/>
                    <a:pt x="705187" y="252016"/>
                  </a:cubicBezTo>
                  <a:cubicBezTo>
                    <a:pt x="669848" y="245390"/>
                    <a:pt x="679235" y="217782"/>
                    <a:pt x="642239" y="212260"/>
                  </a:cubicBezTo>
                  <a:cubicBezTo>
                    <a:pt x="605243" y="206738"/>
                    <a:pt x="528821" y="220280"/>
                    <a:pt x="483213" y="218886"/>
                  </a:cubicBezTo>
                  <a:cubicBezTo>
                    <a:pt x="437605" y="217492"/>
                    <a:pt x="408347" y="202241"/>
                    <a:pt x="368591" y="203897"/>
                  </a:cubicBezTo>
                  <a:cubicBezTo>
                    <a:pt x="328835" y="205553"/>
                    <a:pt x="284613" y="227300"/>
                    <a:pt x="244674" y="228825"/>
                  </a:cubicBezTo>
                  <a:cubicBezTo>
                    <a:pt x="204735" y="230350"/>
                    <a:pt x="167059" y="218018"/>
                    <a:pt x="128959" y="213048"/>
                  </a:cubicBezTo>
                  <a:cubicBezTo>
                    <a:pt x="90859" y="208079"/>
                    <a:pt x="37097" y="218465"/>
                    <a:pt x="16074" y="199008"/>
                  </a:cubicBezTo>
                  <a:cubicBezTo>
                    <a:pt x="-4949" y="179551"/>
                    <a:pt x="-491" y="123359"/>
                    <a:pt x="2822" y="96303"/>
                  </a:cubicBezTo>
                  <a:cubicBezTo>
                    <a:pt x="6135" y="69247"/>
                    <a:pt x="7239" y="52682"/>
                    <a:pt x="35952" y="36669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D2CE9417-E916-5612-B93C-E708F6C39C46}"/>
                </a:ext>
              </a:extLst>
            </p:cNvPr>
            <p:cNvSpPr/>
            <p:nvPr/>
          </p:nvSpPr>
          <p:spPr>
            <a:xfrm>
              <a:off x="5586516" y="2803028"/>
              <a:ext cx="576674" cy="52212"/>
            </a:xfrm>
            <a:custGeom>
              <a:avLst/>
              <a:gdLst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08243 w 443183"/>
                <a:gd name="connsiteY2" fmla="*/ 34707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08243 w 443183"/>
                <a:gd name="connsiteY2" fmla="*/ 34707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54964 w 443183"/>
                <a:gd name="connsiteY2" fmla="*/ 30702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543300"/>
                <a:gd name="connsiteY0" fmla="*/ 30702 h 30981"/>
                <a:gd name="connsiteX1" fmla="*/ 192224 w 543300"/>
                <a:gd name="connsiteY1" fmla="*/ 16018 h 30981"/>
                <a:gd name="connsiteX2" fmla="*/ 355081 w 543300"/>
                <a:gd name="connsiteY2" fmla="*/ 30702 h 30981"/>
                <a:gd name="connsiteX3" fmla="*/ 436509 w 543300"/>
                <a:gd name="connsiteY3" fmla="*/ 0 h 30981"/>
                <a:gd name="connsiteX4" fmla="*/ 477891 w 543300"/>
                <a:gd name="connsiteY4" fmla="*/ 6674 h 30981"/>
                <a:gd name="connsiteX5" fmla="*/ 480561 w 543300"/>
                <a:gd name="connsiteY5" fmla="*/ 9344 h 30981"/>
                <a:gd name="connsiteX6" fmla="*/ 507258 w 543300"/>
                <a:gd name="connsiteY6" fmla="*/ 14683 h 30981"/>
                <a:gd name="connsiteX7" fmla="*/ 529952 w 543300"/>
                <a:gd name="connsiteY7" fmla="*/ 14683 h 30981"/>
                <a:gd name="connsiteX8" fmla="*/ 543300 w 543300"/>
                <a:gd name="connsiteY8" fmla="*/ 20023 h 30981"/>
                <a:gd name="connsiteX0" fmla="*/ 0 w 543300"/>
                <a:gd name="connsiteY0" fmla="*/ 30702 h 41361"/>
                <a:gd name="connsiteX1" fmla="*/ 192224 w 543300"/>
                <a:gd name="connsiteY1" fmla="*/ 16018 h 41361"/>
                <a:gd name="connsiteX2" fmla="*/ 355081 w 543300"/>
                <a:gd name="connsiteY2" fmla="*/ 30702 h 41361"/>
                <a:gd name="connsiteX3" fmla="*/ 436509 w 543300"/>
                <a:gd name="connsiteY3" fmla="*/ 0 h 41361"/>
                <a:gd name="connsiteX4" fmla="*/ 477891 w 543300"/>
                <a:gd name="connsiteY4" fmla="*/ 6674 h 41361"/>
                <a:gd name="connsiteX5" fmla="*/ 480561 w 543300"/>
                <a:gd name="connsiteY5" fmla="*/ 9344 h 41361"/>
                <a:gd name="connsiteX6" fmla="*/ 507258 w 543300"/>
                <a:gd name="connsiteY6" fmla="*/ 14683 h 41361"/>
                <a:gd name="connsiteX7" fmla="*/ 529952 w 543300"/>
                <a:gd name="connsiteY7" fmla="*/ 14683 h 41361"/>
                <a:gd name="connsiteX8" fmla="*/ 543300 w 543300"/>
                <a:gd name="connsiteY8" fmla="*/ 20023 h 41361"/>
                <a:gd name="connsiteX0" fmla="*/ 0 w 543300"/>
                <a:gd name="connsiteY0" fmla="*/ 38712 h 46549"/>
                <a:gd name="connsiteX1" fmla="*/ 197563 w 543300"/>
                <a:gd name="connsiteY1" fmla="*/ 0 h 46549"/>
                <a:gd name="connsiteX2" fmla="*/ 355081 w 543300"/>
                <a:gd name="connsiteY2" fmla="*/ 38712 h 46549"/>
                <a:gd name="connsiteX3" fmla="*/ 436509 w 543300"/>
                <a:gd name="connsiteY3" fmla="*/ 8010 h 46549"/>
                <a:gd name="connsiteX4" fmla="*/ 477891 w 543300"/>
                <a:gd name="connsiteY4" fmla="*/ 14684 h 46549"/>
                <a:gd name="connsiteX5" fmla="*/ 480561 w 543300"/>
                <a:gd name="connsiteY5" fmla="*/ 17354 h 46549"/>
                <a:gd name="connsiteX6" fmla="*/ 507258 w 543300"/>
                <a:gd name="connsiteY6" fmla="*/ 22693 h 46549"/>
                <a:gd name="connsiteX7" fmla="*/ 529952 w 543300"/>
                <a:gd name="connsiteY7" fmla="*/ 22693 h 46549"/>
                <a:gd name="connsiteX8" fmla="*/ 543300 w 543300"/>
                <a:gd name="connsiteY8" fmla="*/ 28033 h 46549"/>
                <a:gd name="connsiteX0" fmla="*/ 0 w 543300"/>
                <a:gd name="connsiteY0" fmla="*/ 40262 h 48591"/>
                <a:gd name="connsiteX1" fmla="*/ 197563 w 543300"/>
                <a:gd name="connsiteY1" fmla="*/ 1550 h 48591"/>
                <a:gd name="connsiteX2" fmla="*/ 361756 w 543300"/>
                <a:gd name="connsiteY2" fmla="*/ 5555 h 48591"/>
                <a:gd name="connsiteX3" fmla="*/ 436509 w 543300"/>
                <a:gd name="connsiteY3" fmla="*/ 9560 h 48591"/>
                <a:gd name="connsiteX4" fmla="*/ 477891 w 543300"/>
                <a:gd name="connsiteY4" fmla="*/ 16234 h 48591"/>
                <a:gd name="connsiteX5" fmla="*/ 480561 w 543300"/>
                <a:gd name="connsiteY5" fmla="*/ 18904 h 48591"/>
                <a:gd name="connsiteX6" fmla="*/ 507258 w 543300"/>
                <a:gd name="connsiteY6" fmla="*/ 24243 h 48591"/>
                <a:gd name="connsiteX7" fmla="*/ 529952 w 543300"/>
                <a:gd name="connsiteY7" fmla="*/ 24243 h 48591"/>
                <a:gd name="connsiteX8" fmla="*/ 543300 w 543300"/>
                <a:gd name="connsiteY8" fmla="*/ 29583 h 48591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480561 w 543300"/>
                <a:gd name="connsiteY5" fmla="*/ 13349 h 45139"/>
                <a:gd name="connsiteX6" fmla="*/ 507258 w 543300"/>
                <a:gd name="connsiteY6" fmla="*/ 18688 h 45139"/>
                <a:gd name="connsiteX7" fmla="*/ 529952 w 543300"/>
                <a:gd name="connsiteY7" fmla="*/ 18688 h 45139"/>
                <a:gd name="connsiteX8" fmla="*/ 543300 w 543300"/>
                <a:gd name="connsiteY8" fmla="*/ 24028 h 45139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507258 w 543300"/>
                <a:gd name="connsiteY5" fmla="*/ 18688 h 45139"/>
                <a:gd name="connsiteX6" fmla="*/ 529952 w 543300"/>
                <a:gd name="connsiteY6" fmla="*/ 18688 h 45139"/>
                <a:gd name="connsiteX7" fmla="*/ 543300 w 543300"/>
                <a:gd name="connsiteY7" fmla="*/ 24028 h 45139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529952 w 543300"/>
                <a:gd name="connsiteY5" fmla="*/ 18688 h 45139"/>
                <a:gd name="connsiteX6" fmla="*/ 543300 w 543300"/>
                <a:gd name="connsiteY6" fmla="*/ 24028 h 45139"/>
                <a:gd name="connsiteX0" fmla="*/ 0 w 529952"/>
                <a:gd name="connsiteY0" fmla="*/ 34707 h 45139"/>
                <a:gd name="connsiteX1" fmla="*/ 242949 w 529952"/>
                <a:gd name="connsiteY1" fmla="*/ 13349 h 45139"/>
                <a:gd name="connsiteX2" fmla="*/ 361756 w 529952"/>
                <a:gd name="connsiteY2" fmla="*/ 0 h 45139"/>
                <a:gd name="connsiteX3" fmla="*/ 436509 w 529952"/>
                <a:gd name="connsiteY3" fmla="*/ 4005 h 45139"/>
                <a:gd name="connsiteX4" fmla="*/ 477891 w 529952"/>
                <a:gd name="connsiteY4" fmla="*/ 10679 h 45139"/>
                <a:gd name="connsiteX5" fmla="*/ 529952 w 529952"/>
                <a:gd name="connsiteY5" fmla="*/ 18688 h 45139"/>
                <a:gd name="connsiteX0" fmla="*/ 0 w 555315"/>
                <a:gd name="connsiteY0" fmla="*/ 34707 h 45139"/>
                <a:gd name="connsiteX1" fmla="*/ 242949 w 555315"/>
                <a:gd name="connsiteY1" fmla="*/ 13349 h 45139"/>
                <a:gd name="connsiteX2" fmla="*/ 361756 w 555315"/>
                <a:gd name="connsiteY2" fmla="*/ 0 h 45139"/>
                <a:gd name="connsiteX3" fmla="*/ 436509 w 555315"/>
                <a:gd name="connsiteY3" fmla="*/ 4005 h 45139"/>
                <a:gd name="connsiteX4" fmla="*/ 477891 w 555315"/>
                <a:gd name="connsiteY4" fmla="*/ 10679 h 45139"/>
                <a:gd name="connsiteX5" fmla="*/ 555315 w 555315"/>
                <a:gd name="connsiteY5" fmla="*/ 18688 h 45139"/>
                <a:gd name="connsiteX0" fmla="*/ 0 w 569999"/>
                <a:gd name="connsiteY0" fmla="*/ 40047 h 49836"/>
                <a:gd name="connsiteX1" fmla="*/ 257633 w 569999"/>
                <a:gd name="connsiteY1" fmla="*/ 13349 h 49836"/>
                <a:gd name="connsiteX2" fmla="*/ 376440 w 569999"/>
                <a:gd name="connsiteY2" fmla="*/ 0 h 49836"/>
                <a:gd name="connsiteX3" fmla="*/ 451193 w 569999"/>
                <a:gd name="connsiteY3" fmla="*/ 4005 h 49836"/>
                <a:gd name="connsiteX4" fmla="*/ 492575 w 569999"/>
                <a:gd name="connsiteY4" fmla="*/ 10679 h 49836"/>
                <a:gd name="connsiteX5" fmla="*/ 569999 w 569999"/>
                <a:gd name="connsiteY5" fmla="*/ 18688 h 49836"/>
                <a:gd name="connsiteX0" fmla="*/ 0 w 576674"/>
                <a:gd name="connsiteY0" fmla="*/ 42716 h 52212"/>
                <a:gd name="connsiteX1" fmla="*/ 264308 w 576674"/>
                <a:gd name="connsiteY1" fmla="*/ 13349 h 52212"/>
                <a:gd name="connsiteX2" fmla="*/ 383115 w 576674"/>
                <a:gd name="connsiteY2" fmla="*/ 0 h 52212"/>
                <a:gd name="connsiteX3" fmla="*/ 457868 w 576674"/>
                <a:gd name="connsiteY3" fmla="*/ 4005 h 52212"/>
                <a:gd name="connsiteX4" fmla="*/ 499250 w 576674"/>
                <a:gd name="connsiteY4" fmla="*/ 10679 h 52212"/>
                <a:gd name="connsiteX5" fmla="*/ 576674 w 576674"/>
                <a:gd name="connsiteY5" fmla="*/ 18688 h 5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674" h="52212">
                  <a:moveTo>
                    <a:pt x="0" y="42716"/>
                  </a:moveTo>
                  <a:cubicBezTo>
                    <a:pt x="86768" y="73419"/>
                    <a:pt x="200456" y="20468"/>
                    <a:pt x="264308" y="13349"/>
                  </a:cubicBezTo>
                  <a:cubicBezTo>
                    <a:pt x="328160" y="6230"/>
                    <a:pt x="342401" y="2670"/>
                    <a:pt x="383115" y="0"/>
                  </a:cubicBezTo>
                  <a:lnTo>
                    <a:pt x="457868" y="4005"/>
                  </a:lnTo>
                  <a:cubicBezTo>
                    <a:pt x="481832" y="5848"/>
                    <a:pt x="479449" y="8232"/>
                    <a:pt x="499250" y="10679"/>
                  </a:cubicBezTo>
                  <a:cubicBezTo>
                    <a:pt x="519051" y="13126"/>
                    <a:pt x="565773" y="16463"/>
                    <a:pt x="576674" y="18688"/>
                  </a:cubicBezTo>
                </a:path>
              </a:pathLst>
            </a:custGeom>
            <a:noFill/>
            <a:ln w="476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15564F2F-6697-108F-2D1A-528117CD00E7}"/>
                </a:ext>
              </a:extLst>
            </p:cNvPr>
            <p:cNvSpPr/>
            <p:nvPr/>
          </p:nvSpPr>
          <p:spPr>
            <a:xfrm>
              <a:off x="6106439" y="2906472"/>
              <a:ext cx="497576" cy="52212"/>
            </a:xfrm>
            <a:custGeom>
              <a:avLst/>
              <a:gdLst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08243 w 443183"/>
                <a:gd name="connsiteY2" fmla="*/ 34707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08243 w 443183"/>
                <a:gd name="connsiteY2" fmla="*/ 34707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54964 w 443183"/>
                <a:gd name="connsiteY2" fmla="*/ 30702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543300"/>
                <a:gd name="connsiteY0" fmla="*/ 30702 h 30981"/>
                <a:gd name="connsiteX1" fmla="*/ 192224 w 543300"/>
                <a:gd name="connsiteY1" fmla="*/ 16018 h 30981"/>
                <a:gd name="connsiteX2" fmla="*/ 355081 w 543300"/>
                <a:gd name="connsiteY2" fmla="*/ 30702 h 30981"/>
                <a:gd name="connsiteX3" fmla="*/ 436509 w 543300"/>
                <a:gd name="connsiteY3" fmla="*/ 0 h 30981"/>
                <a:gd name="connsiteX4" fmla="*/ 477891 w 543300"/>
                <a:gd name="connsiteY4" fmla="*/ 6674 h 30981"/>
                <a:gd name="connsiteX5" fmla="*/ 480561 w 543300"/>
                <a:gd name="connsiteY5" fmla="*/ 9344 h 30981"/>
                <a:gd name="connsiteX6" fmla="*/ 507258 w 543300"/>
                <a:gd name="connsiteY6" fmla="*/ 14683 h 30981"/>
                <a:gd name="connsiteX7" fmla="*/ 529952 w 543300"/>
                <a:gd name="connsiteY7" fmla="*/ 14683 h 30981"/>
                <a:gd name="connsiteX8" fmla="*/ 543300 w 543300"/>
                <a:gd name="connsiteY8" fmla="*/ 20023 h 30981"/>
                <a:gd name="connsiteX0" fmla="*/ 0 w 543300"/>
                <a:gd name="connsiteY0" fmla="*/ 30702 h 41361"/>
                <a:gd name="connsiteX1" fmla="*/ 192224 w 543300"/>
                <a:gd name="connsiteY1" fmla="*/ 16018 h 41361"/>
                <a:gd name="connsiteX2" fmla="*/ 355081 w 543300"/>
                <a:gd name="connsiteY2" fmla="*/ 30702 h 41361"/>
                <a:gd name="connsiteX3" fmla="*/ 436509 w 543300"/>
                <a:gd name="connsiteY3" fmla="*/ 0 h 41361"/>
                <a:gd name="connsiteX4" fmla="*/ 477891 w 543300"/>
                <a:gd name="connsiteY4" fmla="*/ 6674 h 41361"/>
                <a:gd name="connsiteX5" fmla="*/ 480561 w 543300"/>
                <a:gd name="connsiteY5" fmla="*/ 9344 h 41361"/>
                <a:gd name="connsiteX6" fmla="*/ 507258 w 543300"/>
                <a:gd name="connsiteY6" fmla="*/ 14683 h 41361"/>
                <a:gd name="connsiteX7" fmla="*/ 529952 w 543300"/>
                <a:gd name="connsiteY7" fmla="*/ 14683 h 41361"/>
                <a:gd name="connsiteX8" fmla="*/ 543300 w 543300"/>
                <a:gd name="connsiteY8" fmla="*/ 20023 h 41361"/>
                <a:gd name="connsiteX0" fmla="*/ 0 w 543300"/>
                <a:gd name="connsiteY0" fmla="*/ 38712 h 46549"/>
                <a:gd name="connsiteX1" fmla="*/ 197563 w 543300"/>
                <a:gd name="connsiteY1" fmla="*/ 0 h 46549"/>
                <a:gd name="connsiteX2" fmla="*/ 355081 w 543300"/>
                <a:gd name="connsiteY2" fmla="*/ 38712 h 46549"/>
                <a:gd name="connsiteX3" fmla="*/ 436509 w 543300"/>
                <a:gd name="connsiteY3" fmla="*/ 8010 h 46549"/>
                <a:gd name="connsiteX4" fmla="*/ 477891 w 543300"/>
                <a:gd name="connsiteY4" fmla="*/ 14684 h 46549"/>
                <a:gd name="connsiteX5" fmla="*/ 480561 w 543300"/>
                <a:gd name="connsiteY5" fmla="*/ 17354 h 46549"/>
                <a:gd name="connsiteX6" fmla="*/ 507258 w 543300"/>
                <a:gd name="connsiteY6" fmla="*/ 22693 h 46549"/>
                <a:gd name="connsiteX7" fmla="*/ 529952 w 543300"/>
                <a:gd name="connsiteY7" fmla="*/ 22693 h 46549"/>
                <a:gd name="connsiteX8" fmla="*/ 543300 w 543300"/>
                <a:gd name="connsiteY8" fmla="*/ 28033 h 46549"/>
                <a:gd name="connsiteX0" fmla="*/ 0 w 543300"/>
                <a:gd name="connsiteY0" fmla="*/ 40262 h 48591"/>
                <a:gd name="connsiteX1" fmla="*/ 197563 w 543300"/>
                <a:gd name="connsiteY1" fmla="*/ 1550 h 48591"/>
                <a:gd name="connsiteX2" fmla="*/ 361756 w 543300"/>
                <a:gd name="connsiteY2" fmla="*/ 5555 h 48591"/>
                <a:gd name="connsiteX3" fmla="*/ 436509 w 543300"/>
                <a:gd name="connsiteY3" fmla="*/ 9560 h 48591"/>
                <a:gd name="connsiteX4" fmla="*/ 477891 w 543300"/>
                <a:gd name="connsiteY4" fmla="*/ 16234 h 48591"/>
                <a:gd name="connsiteX5" fmla="*/ 480561 w 543300"/>
                <a:gd name="connsiteY5" fmla="*/ 18904 h 48591"/>
                <a:gd name="connsiteX6" fmla="*/ 507258 w 543300"/>
                <a:gd name="connsiteY6" fmla="*/ 24243 h 48591"/>
                <a:gd name="connsiteX7" fmla="*/ 529952 w 543300"/>
                <a:gd name="connsiteY7" fmla="*/ 24243 h 48591"/>
                <a:gd name="connsiteX8" fmla="*/ 543300 w 543300"/>
                <a:gd name="connsiteY8" fmla="*/ 29583 h 48591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480561 w 543300"/>
                <a:gd name="connsiteY5" fmla="*/ 13349 h 45139"/>
                <a:gd name="connsiteX6" fmla="*/ 507258 w 543300"/>
                <a:gd name="connsiteY6" fmla="*/ 18688 h 45139"/>
                <a:gd name="connsiteX7" fmla="*/ 529952 w 543300"/>
                <a:gd name="connsiteY7" fmla="*/ 18688 h 45139"/>
                <a:gd name="connsiteX8" fmla="*/ 543300 w 543300"/>
                <a:gd name="connsiteY8" fmla="*/ 24028 h 45139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507258 w 543300"/>
                <a:gd name="connsiteY5" fmla="*/ 18688 h 45139"/>
                <a:gd name="connsiteX6" fmla="*/ 529952 w 543300"/>
                <a:gd name="connsiteY6" fmla="*/ 18688 h 45139"/>
                <a:gd name="connsiteX7" fmla="*/ 543300 w 543300"/>
                <a:gd name="connsiteY7" fmla="*/ 24028 h 45139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529952 w 543300"/>
                <a:gd name="connsiteY5" fmla="*/ 18688 h 45139"/>
                <a:gd name="connsiteX6" fmla="*/ 543300 w 543300"/>
                <a:gd name="connsiteY6" fmla="*/ 24028 h 45139"/>
                <a:gd name="connsiteX0" fmla="*/ 0 w 529952"/>
                <a:gd name="connsiteY0" fmla="*/ 34707 h 45139"/>
                <a:gd name="connsiteX1" fmla="*/ 242949 w 529952"/>
                <a:gd name="connsiteY1" fmla="*/ 13349 h 45139"/>
                <a:gd name="connsiteX2" fmla="*/ 361756 w 529952"/>
                <a:gd name="connsiteY2" fmla="*/ 0 h 45139"/>
                <a:gd name="connsiteX3" fmla="*/ 436509 w 529952"/>
                <a:gd name="connsiteY3" fmla="*/ 4005 h 45139"/>
                <a:gd name="connsiteX4" fmla="*/ 477891 w 529952"/>
                <a:gd name="connsiteY4" fmla="*/ 10679 h 45139"/>
                <a:gd name="connsiteX5" fmla="*/ 529952 w 529952"/>
                <a:gd name="connsiteY5" fmla="*/ 18688 h 45139"/>
                <a:gd name="connsiteX0" fmla="*/ 0 w 555315"/>
                <a:gd name="connsiteY0" fmla="*/ 34707 h 45139"/>
                <a:gd name="connsiteX1" fmla="*/ 242949 w 555315"/>
                <a:gd name="connsiteY1" fmla="*/ 13349 h 45139"/>
                <a:gd name="connsiteX2" fmla="*/ 361756 w 555315"/>
                <a:gd name="connsiteY2" fmla="*/ 0 h 45139"/>
                <a:gd name="connsiteX3" fmla="*/ 436509 w 555315"/>
                <a:gd name="connsiteY3" fmla="*/ 4005 h 45139"/>
                <a:gd name="connsiteX4" fmla="*/ 477891 w 555315"/>
                <a:gd name="connsiteY4" fmla="*/ 10679 h 45139"/>
                <a:gd name="connsiteX5" fmla="*/ 555315 w 555315"/>
                <a:gd name="connsiteY5" fmla="*/ 18688 h 45139"/>
                <a:gd name="connsiteX0" fmla="*/ 0 w 569999"/>
                <a:gd name="connsiteY0" fmla="*/ 40047 h 49836"/>
                <a:gd name="connsiteX1" fmla="*/ 257633 w 569999"/>
                <a:gd name="connsiteY1" fmla="*/ 13349 h 49836"/>
                <a:gd name="connsiteX2" fmla="*/ 376440 w 569999"/>
                <a:gd name="connsiteY2" fmla="*/ 0 h 49836"/>
                <a:gd name="connsiteX3" fmla="*/ 451193 w 569999"/>
                <a:gd name="connsiteY3" fmla="*/ 4005 h 49836"/>
                <a:gd name="connsiteX4" fmla="*/ 492575 w 569999"/>
                <a:gd name="connsiteY4" fmla="*/ 10679 h 49836"/>
                <a:gd name="connsiteX5" fmla="*/ 569999 w 569999"/>
                <a:gd name="connsiteY5" fmla="*/ 18688 h 49836"/>
                <a:gd name="connsiteX0" fmla="*/ 0 w 576674"/>
                <a:gd name="connsiteY0" fmla="*/ 42716 h 52212"/>
                <a:gd name="connsiteX1" fmla="*/ 264308 w 576674"/>
                <a:gd name="connsiteY1" fmla="*/ 13349 h 52212"/>
                <a:gd name="connsiteX2" fmla="*/ 383115 w 576674"/>
                <a:gd name="connsiteY2" fmla="*/ 0 h 52212"/>
                <a:gd name="connsiteX3" fmla="*/ 457868 w 576674"/>
                <a:gd name="connsiteY3" fmla="*/ 4005 h 52212"/>
                <a:gd name="connsiteX4" fmla="*/ 499250 w 576674"/>
                <a:gd name="connsiteY4" fmla="*/ 10679 h 52212"/>
                <a:gd name="connsiteX5" fmla="*/ 576674 w 576674"/>
                <a:gd name="connsiteY5" fmla="*/ 18688 h 5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674" h="52212">
                  <a:moveTo>
                    <a:pt x="0" y="42716"/>
                  </a:moveTo>
                  <a:cubicBezTo>
                    <a:pt x="86768" y="73419"/>
                    <a:pt x="200456" y="20468"/>
                    <a:pt x="264308" y="13349"/>
                  </a:cubicBezTo>
                  <a:cubicBezTo>
                    <a:pt x="328160" y="6230"/>
                    <a:pt x="342401" y="2670"/>
                    <a:pt x="383115" y="0"/>
                  </a:cubicBezTo>
                  <a:lnTo>
                    <a:pt x="457868" y="4005"/>
                  </a:lnTo>
                  <a:cubicBezTo>
                    <a:pt x="481832" y="5848"/>
                    <a:pt x="479449" y="8232"/>
                    <a:pt x="499250" y="10679"/>
                  </a:cubicBezTo>
                  <a:cubicBezTo>
                    <a:pt x="519051" y="13126"/>
                    <a:pt x="565773" y="16463"/>
                    <a:pt x="576674" y="18688"/>
                  </a:cubicBez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2A6D19CB-000F-0536-6012-A3CF2DC08086}"/>
                </a:ext>
              </a:extLst>
            </p:cNvPr>
            <p:cNvSpPr/>
            <p:nvPr/>
          </p:nvSpPr>
          <p:spPr>
            <a:xfrm>
              <a:off x="6273286" y="2973369"/>
              <a:ext cx="86484" cy="59447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50138"/>
                <a:gd name="connsiteY0" fmla="*/ 26106 h 47449"/>
                <a:gd name="connsiteX1" fmla="*/ 25069 w 50138"/>
                <a:gd name="connsiteY1" fmla="*/ 0 h 47449"/>
                <a:gd name="connsiteX2" fmla="*/ 50138 w 50138"/>
                <a:gd name="connsiteY2" fmla="*/ 26106 h 47449"/>
                <a:gd name="connsiteX3" fmla="*/ 25069 w 50138"/>
                <a:gd name="connsiteY3" fmla="*/ 47449 h 47449"/>
                <a:gd name="connsiteX4" fmla="*/ 0 w 50138"/>
                <a:gd name="connsiteY4" fmla="*/ 26106 h 47449"/>
                <a:gd name="connsiteX0" fmla="*/ 0 w 84666"/>
                <a:gd name="connsiteY0" fmla="*/ 32113 h 47582"/>
                <a:gd name="connsiteX1" fmla="*/ 59597 w 84666"/>
                <a:gd name="connsiteY1" fmla="*/ 54 h 47582"/>
                <a:gd name="connsiteX2" fmla="*/ 84666 w 84666"/>
                <a:gd name="connsiteY2" fmla="*/ 26160 h 47582"/>
                <a:gd name="connsiteX3" fmla="*/ 59597 w 84666"/>
                <a:gd name="connsiteY3" fmla="*/ 47503 h 47582"/>
                <a:gd name="connsiteX4" fmla="*/ 0 w 84666"/>
                <a:gd name="connsiteY4" fmla="*/ 32113 h 47582"/>
                <a:gd name="connsiteX0" fmla="*/ 131 w 86484"/>
                <a:gd name="connsiteY0" fmla="*/ 32113 h 59447"/>
                <a:gd name="connsiteX1" fmla="*/ 59728 w 86484"/>
                <a:gd name="connsiteY1" fmla="*/ 54 h 59447"/>
                <a:gd name="connsiteX2" fmla="*/ 84797 w 86484"/>
                <a:gd name="connsiteY2" fmla="*/ 26160 h 59447"/>
                <a:gd name="connsiteX3" fmla="*/ 77587 w 86484"/>
                <a:gd name="connsiteY3" fmla="*/ 59409 h 59447"/>
                <a:gd name="connsiteX4" fmla="*/ 131 w 86484"/>
                <a:gd name="connsiteY4" fmla="*/ 32113 h 5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4" h="59447">
                  <a:moveTo>
                    <a:pt x="131" y="32113"/>
                  </a:moveTo>
                  <a:cubicBezTo>
                    <a:pt x="-2845" y="22221"/>
                    <a:pt x="45617" y="1046"/>
                    <a:pt x="59728" y="54"/>
                  </a:cubicBezTo>
                  <a:cubicBezTo>
                    <a:pt x="73839" y="-938"/>
                    <a:pt x="84797" y="11742"/>
                    <a:pt x="84797" y="26160"/>
                  </a:cubicBezTo>
                  <a:cubicBezTo>
                    <a:pt x="84797" y="40578"/>
                    <a:pt x="91698" y="58417"/>
                    <a:pt x="77587" y="59409"/>
                  </a:cubicBezTo>
                  <a:cubicBezTo>
                    <a:pt x="63476" y="60401"/>
                    <a:pt x="3107" y="42005"/>
                    <a:pt x="131" y="321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B276D993-D970-35AB-BB03-BB0314D886BC}"/>
                </a:ext>
              </a:extLst>
            </p:cNvPr>
            <p:cNvSpPr/>
            <p:nvPr/>
          </p:nvSpPr>
          <p:spPr>
            <a:xfrm>
              <a:off x="6109203" y="2900112"/>
              <a:ext cx="74143" cy="36992"/>
            </a:xfrm>
            <a:custGeom>
              <a:avLst/>
              <a:gdLst>
                <a:gd name="connsiteX0" fmla="*/ 0 w 56306"/>
                <a:gd name="connsiteY0" fmla="*/ 26107 h 52213"/>
                <a:gd name="connsiteX1" fmla="*/ 28153 w 56306"/>
                <a:gd name="connsiteY1" fmla="*/ 0 h 52213"/>
                <a:gd name="connsiteX2" fmla="*/ 56306 w 56306"/>
                <a:gd name="connsiteY2" fmla="*/ 26107 h 52213"/>
                <a:gd name="connsiteX3" fmla="*/ 28153 w 56306"/>
                <a:gd name="connsiteY3" fmla="*/ 52214 h 52213"/>
                <a:gd name="connsiteX4" fmla="*/ 0 w 56306"/>
                <a:gd name="connsiteY4" fmla="*/ 26107 h 52213"/>
                <a:gd name="connsiteX0" fmla="*/ 8 w 56314"/>
                <a:gd name="connsiteY0" fmla="*/ 26107 h 42689"/>
                <a:gd name="connsiteX1" fmla="*/ 28161 w 56314"/>
                <a:gd name="connsiteY1" fmla="*/ 0 h 42689"/>
                <a:gd name="connsiteX2" fmla="*/ 56314 w 56314"/>
                <a:gd name="connsiteY2" fmla="*/ 26107 h 42689"/>
                <a:gd name="connsiteX3" fmla="*/ 30543 w 56314"/>
                <a:gd name="connsiteY3" fmla="*/ 42689 h 42689"/>
                <a:gd name="connsiteX4" fmla="*/ 8 w 56314"/>
                <a:gd name="connsiteY4" fmla="*/ 26107 h 42689"/>
                <a:gd name="connsiteX0" fmla="*/ 3 w 56309"/>
                <a:gd name="connsiteY0" fmla="*/ 10270 h 26852"/>
                <a:gd name="connsiteX1" fmla="*/ 29347 w 56309"/>
                <a:gd name="connsiteY1" fmla="*/ 832 h 26852"/>
                <a:gd name="connsiteX2" fmla="*/ 56309 w 56309"/>
                <a:gd name="connsiteY2" fmla="*/ 10270 h 26852"/>
                <a:gd name="connsiteX3" fmla="*/ 30538 w 56309"/>
                <a:gd name="connsiteY3" fmla="*/ 26852 h 26852"/>
                <a:gd name="connsiteX4" fmla="*/ 3 w 56309"/>
                <a:gd name="connsiteY4" fmla="*/ 10270 h 26852"/>
                <a:gd name="connsiteX0" fmla="*/ 2 w 56308"/>
                <a:gd name="connsiteY0" fmla="*/ 20153 h 36735"/>
                <a:gd name="connsiteX1" fmla="*/ 31727 w 56308"/>
                <a:gd name="connsiteY1" fmla="*/ 0 h 36735"/>
                <a:gd name="connsiteX2" fmla="*/ 56308 w 56308"/>
                <a:gd name="connsiteY2" fmla="*/ 20153 h 36735"/>
                <a:gd name="connsiteX3" fmla="*/ 30537 w 56308"/>
                <a:gd name="connsiteY3" fmla="*/ 36735 h 36735"/>
                <a:gd name="connsiteX4" fmla="*/ 2 w 56308"/>
                <a:gd name="connsiteY4" fmla="*/ 20153 h 36735"/>
                <a:gd name="connsiteX0" fmla="*/ 16 w 56322"/>
                <a:gd name="connsiteY0" fmla="*/ 22534 h 39116"/>
                <a:gd name="connsiteX1" fmla="*/ 34123 w 56322"/>
                <a:gd name="connsiteY1" fmla="*/ 0 h 39116"/>
                <a:gd name="connsiteX2" fmla="*/ 56322 w 56322"/>
                <a:gd name="connsiteY2" fmla="*/ 22534 h 39116"/>
                <a:gd name="connsiteX3" fmla="*/ 30551 w 56322"/>
                <a:gd name="connsiteY3" fmla="*/ 39116 h 39116"/>
                <a:gd name="connsiteX4" fmla="*/ 16 w 56322"/>
                <a:gd name="connsiteY4" fmla="*/ 22534 h 39116"/>
                <a:gd name="connsiteX0" fmla="*/ 1 w 56307"/>
                <a:gd name="connsiteY0" fmla="*/ 22534 h 31649"/>
                <a:gd name="connsiteX1" fmla="*/ 34108 w 56307"/>
                <a:gd name="connsiteY1" fmla="*/ 0 h 31649"/>
                <a:gd name="connsiteX2" fmla="*/ 56307 w 56307"/>
                <a:gd name="connsiteY2" fmla="*/ 22534 h 31649"/>
                <a:gd name="connsiteX3" fmla="*/ 34153 w 56307"/>
                <a:gd name="connsiteY3" fmla="*/ 29949 h 31649"/>
                <a:gd name="connsiteX4" fmla="*/ 1 w 56307"/>
                <a:gd name="connsiteY4" fmla="*/ 22534 h 3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07" h="31649">
                  <a:moveTo>
                    <a:pt x="1" y="22534"/>
                  </a:moveTo>
                  <a:cubicBezTo>
                    <a:pt x="-6" y="17543"/>
                    <a:pt x="18560" y="0"/>
                    <a:pt x="34108" y="0"/>
                  </a:cubicBezTo>
                  <a:cubicBezTo>
                    <a:pt x="49656" y="0"/>
                    <a:pt x="56307" y="8116"/>
                    <a:pt x="56307" y="22534"/>
                  </a:cubicBezTo>
                  <a:cubicBezTo>
                    <a:pt x="56307" y="36952"/>
                    <a:pt x="49701" y="29949"/>
                    <a:pt x="34153" y="29949"/>
                  </a:cubicBezTo>
                  <a:cubicBezTo>
                    <a:pt x="18605" y="29949"/>
                    <a:pt x="8" y="27525"/>
                    <a:pt x="1" y="225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B79A0F7A-5759-F0C0-A245-5BC65E8DD0C8}"/>
                </a:ext>
              </a:extLst>
            </p:cNvPr>
            <p:cNvSpPr/>
            <p:nvPr/>
          </p:nvSpPr>
          <p:spPr>
            <a:xfrm>
              <a:off x="6418421" y="2930807"/>
              <a:ext cx="83703" cy="851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25FCD2A0-EF2B-E206-25D9-63CB5F9FAEC3}"/>
                </a:ext>
              </a:extLst>
            </p:cNvPr>
            <p:cNvSpPr/>
            <p:nvPr/>
          </p:nvSpPr>
          <p:spPr>
            <a:xfrm>
              <a:off x="6485395" y="3040363"/>
              <a:ext cx="70398" cy="38875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21 w 50159"/>
                <a:gd name="connsiteY0" fmla="*/ 26106 h 37183"/>
                <a:gd name="connsiteX1" fmla="*/ 25090 w 50159"/>
                <a:gd name="connsiteY1" fmla="*/ 0 h 37183"/>
                <a:gd name="connsiteX2" fmla="*/ 50159 w 50159"/>
                <a:gd name="connsiteY2" fmla="*/ 26106 h 37183"/>
                <a:gd name="connsiteX3" fmla="*/ 28661 w 50159"/>
                <a:gd name="connsiteY3" fmla="*/ 36734 h 37183"/>
                <a:gd name="connsiteX4" fmla="*/ 21 w 50159"/>
                <a:gd name="connsiteY4" fmla="*/ 26106 h 37183"/>
                <a:gd name="connsiteX0" fmla="*/ 19 w 70398"/>
                <a:gd name="connsiteY0" fmla="*/ 27702 h 38875"/>
                <a:gd name="connsiteX1" fmla="*/ 25088 w 70398"/>
                <a:gd name="connsiteY1" fmla="*/ 1596 h 38875"/>
                <a:gd name="connsiteX2" fmla="*/ 70398 w 70398"/>
                <a:gd name="connsiteY2" fmla="*/ 12224 h 38875"/>
                <a:gd name="connsiteX3" fmla="*/ 28659 w 70398"/>
                <a:gd name="connsiteY3" fmla="*/ 38330 h 38875"/>
                <a:gd name="connsiteX4" fmla="*/ 19 w 70398"/>
                <a:gd name="connsiteY4" fmla="*/ 27702 h 3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98" h="38875">
                  <a:moveTo>
                    <a:pt x="19" y="27702"/>
                  </a:moveTo>
                  <a:cubicBezTo>
                    <a:pt x="-576" y="21580"/>
                    <a:pt x="13358" y="4176"/>
                    <a:pt x="25088" y="1596"/>
                  </a:cubicBezTo>
                  <a:cubicBezTo>
                    <a:pt x="36818" y="-984"/>
                    <a:pt x="70398" y="-2194"/>
                    <a:pt x="70398" y="12224"/>
                  </a:cubicBezTo>
                  <a:cubicBezTo>
                    <a:pt x="70398" y="26642"/>
                    <a:pt x="40389" y="35750"/>
                    <a:pt x="28659" y="38330"/>
                  </a:cubicBezTo>
                  <a:cubicBezTo>
                    <a:pt x="16929" y="40910"/>
                    <a:pt x="614" y="33824"/>
                    <a:pt x="19" y="2770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C4812023-8BF8-FF77-3AAD-77C239DA7055}"/>
                </a:ext>
              </a:extLst>
            </p:cNvPr>
            <p:cNvSpPr/>
            <p:nvPr/>
          </p:nvSpPr>
          <p:spPr>
            <a:xfrm>
              <a:off x="6352545" y="2839614"/>
              <a:ext cx="72699" cy="45719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2 w 50140"/>
                <a:gd name="connsiteY0" fmla="*/ 18962 h 45068"/>
                <a:gd name="connsiteX1" fmla="*/ 23880 w 50140"/>
                <a:gd name="connsiteY1" fmla="*/ 0 h 45068"/>
                <a:gd name="connsiteX2" fmla="*/ 50140 w 50140"/>
                <a:gd name="connsiteY2" fmla="*/ 18962 h 45068"/>
                <a:gd name="connsiteX3" fmla="*/ 25071 w 50140"/>
                <a:gd name="connsiteY3" fmla="*/ 45068 h 45068"/>
                <a:gd name="connsiteX4" fmla="*/ 2 w 50140"/>
                <a:gd name="connsiteY4" fmla="*/ 18962 h 45068"/>
                <a:gd name="connsiteX0" fmla="*/ 2 w 50140"/>
                <a:gd name="connsiteY0" fmla="*/ 18962 h 40306"/>
                <a:gd name="connsiteX1" fmla="*/ 23880 w 50140"/>
                <a:gd name="connsiteY1" fmla="*/ 0 h 40306"/>
                <a:gd name="connsiteX2" fmla="*/ 50140 w 50140"/>
                <a:gd name="connsiteY2" fmla="*/ 18962 h 40306"/>
                <a:gd name="connsiteX3" fmla="*/ 25071 w 50140"/>
                <a:gd name="connsiteY3" fmla="*/ 40306 h 40306"/>
                <a:gd name="connsiteX4" fmla="*/ 2 w 50140"/>
                <a:gd name="connsiteY4" fmla="*/ 18962 h 4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40" h="40306">
                  <a:moveTo>
                    <a:pt x="2" y="18962"/>
                  </a:moveTo>
                  <a:cubicBezTo>
                    <a:pt x="-196" y="12244"/>
                    <a:pt x="10035" y="0"/>
                    <a:pt x="23880" y="0"/>
                  </a:cubicBezTo>
                  <a:cubicBezTo>
                    <a:pt x="37725" y="0"/>
                    <a:pt x="50140" y="4544"/>
                    <a:pt x="50140" y="18962"/>
                  </a:cubicBezTo>
                  <a:cubicBezTo>
                    <a:pt x="50140" y="33380"/>
                    <a:pt x="38916" y="40306"/>
                    <a:pt x="25071" y="40306"/>
                  </a:cubicBezTo>
                  <a:cubicBezTo>
                    <a:pt x="11226" y="40306"/>
                    <a:pt x="200" y="25680"/>
                    <a:pt x="2" y="189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89F308C-62BE-9095-20B7-2EC4C88EA255}"/>
                </a:ext>
              </a:extLst>
            </p:cNvPr>
            <p:cNvSpPr/>
            <p:nvPr/>
          </p:nvSpPr>
          <p:spPr>
            <a:xfrm>
              <a:off x="6183347" y="2784066"/>
              <a:ext cx="50224" cy="33162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56 w 50194"/>
                <a:gd name="connsiteY0" fmla="*/ 26106 h 40306"/>
                <a:gd name="connsiteX1" fmla="*/ 25125 w 50194"/>
                <a:gd name="connsiteY1" fmla="*/ 0 h 40306"/>
                <a:gd name="connsiteX2" fmla="*/ 50194 w 50194"/>
                <a:gd name="connsiteY2" fmla="*/ 26106 h 40306"/>
                <a:gd name="connsiteX3" fmla="*/ 31078 w 50194"/>
                <a:gd name="connsiteY3" fmla="*/ 40306 h 40306"/>
                <a:gd name="connsiteX4" fmla="*/ 56 w 50194"/>
                <a:gd name="connsiteY4" fmla="*/ 26106 h 40306"/>
                <a:gd name="connsiteX0" fmla="*/ 86 w 50224"/>
                <a:gd name="connsiteY0" fmla="*/ 18962 h 33162"/>
                <a:gd name="connsiteX1" fmla="*/ 23964 w 50224"/>
                <a:gd name="connsiteY1" fmla="*/ 0 h 33162"/>
                <a:gd name="connsiteX2" fmla="*/ 50224 w 50224"/>
                <a:gd name="connsiteY2" fmla="*/ 18962 h 33162"/>
                <a:gd name="connsiteX3" fmla="*/ 31108 w 50224"/>
                <a:gd name="connsiteY3" fmla="*/ 33162 h 33162"/>
                <a:gd name="connsiteX4" fmla="*/ 86 w 50224"/>
                <a:gd name="connsiteY4" fmla="*/ 18962 h 3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24" h="33162">
                  <a:moveTo>
                    <a:pt x="86" y="18962"/>
                  </a:moveTo>
                  <a:cubicBezTo>
                    <a:pt x="-1105" y="13435"/>
                    <a:pt x="10119" y="0"/>
                    <a:pt x="23964" y="0"/>
                  </a:cubicBezTo>
                  <a:cubicBezTo>
                    <a:pt x="37809" y="0"/>
                    <a:pt x="50224" y="4544"/>
                    <a:pt x="50224" y="18962"/>
                  </a:cubicBezTo>
                  <a:cubicBezTo>
                    <a:pt x="50224" y="33380"/>
                    <a:pt x="44953" y="33162"/>
                    <a:pt x="31108" y="33162"/>
                  </a:cubicBezTo>
                  <a:cubicBezTo>
                    <a:pt x="17263" y="33162"/>
                    <a:pt x="1277" y="24489"/>
                    <a:pt x="86" y="189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3B41007E-718B-C867-2AFA-C7D487B019F4}"/>
                </a:ext>
              </a:extLst>
            </p:cNvPr>
            <p:cNvSpPr/>
            <p:nvPr/>
          </p:nvSpPr>
          <p:spPr>
            <a:xfrm>
              <a:off x="6026166" y="2824414"/>
              <a:ext cx="50138" cy="43877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50138"/>
                <a:gd name="connsiteY0" fmla="*/ 17771 h 43877"/>
                <a:gd name="connsiteX1" fmla="*/ 25069 w 50138"/>
                <a:gd name="connsiteY1" fmla="*/ 0 h 43877"/>
                <a:gd name="connsiteX2" fmla="*/ 50138 w 50138"/>
                <a:gd name="connsiteY2" fmla="*/ 17771 h 43877"/>
                <a:gd name="connsiteX3" fmla="*/ 25069 w 50138"/>
                <a:gd name="connsiteY3" fmla="*/ 43877 h 43877"/>
                <a:gd name="connsiteX4" fmla="*/ 0 w 50138"/>
                <a:gd name="connsiteY4" fmla="*/ 17771 h 4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8" h="43877">
                  <a:moveTo>
                    <a:pt x="0" y="17771"/>
                  </a:moveTo>
                  <a:cubicBezTo>
                    <a:pt x="0" y="10458"/>
                    <a:pt x="11224" y="0"/>
                    <a:pt x="25069" y="0"/>
                  </a:cubicBezTo>
                  <a:cubicBezTo>
                    <a:pt x="38914" y="0"/>
                    <a:pt x="50138" y="3353"/>
                    <a:pt x="50138" y="17771"/>
                  </a:cubicBezTo>
                  <a:cubicBezTo>
                    <a:pt x="50138" y="32189"/>
                    <a:pt x="38914" y="43877"/>
                    <a:pt x="25069" y="43877"/>
                  </a:cubicBezTo>
                  <a:cubicBezTo>
                    <a:pt x="11224" y="43877"/>
                    <a:pt x="0" y="25084"/>
                    <a:pt x="0" y="177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4F977997-3575-5F70-B2B8-D5F3F1ED1748}"/>
                </a:ext>
              </a:extLst>
            </p:cNvPr>
            <p:cNvSpPr/>
            <p:nvPr/>
          </p:nvSpPr>
          <p:spPr>
            <a:xfrm>
              <a:off x="5888277" y="2827335"/>
              <a:ext cx="79615" cy="35351"/>
            </a:xfrm>
            <a:custGeom>
              <a:avLst/>
              <a:gdLst>
                <a:gd name="connsiteX0" fmla="*/ 0 w 79479"/>
                <a:gd name="connsiteY0" fmla="*/ 26010 h 52019"/>
                <a:gd name="connsiteX1" fmla="*/ 39740 w 79479"/>
                <a:gd name="connsiteY1" fmla="*/ 0 h 52019"/>
                <a:gd name="connsiteX2" fmla="*/ 79480 w 79479"/>
                <a:gd name="connsiteY2" fmla="*/ 26010 h 52019"/>
                <a:gd name="connsiteX3" fmla="*/ 39740 w 79479"/>
                <a:gd name="connsiteY3" fmla="*/ 52020 h 52019"/>
                <a:gd name="connsiteX4" fmla="*/ 0 w 79479"/>
                <a:gd name="connsiteY4" fmla="*/ 26010 h 52019"/>
                <a:gd name="connsiteX0" fmla="*/ 53 w 79533"/>
                <a:gd name="connsiteY0" fmla="*/ 26010 h 40114"/>
                <a:gd name="connsiteX1" fmla="*/ 39793 w 79533"/>
                <a:gd name="connsiteY1" fmla="*/ 0 h 40114"/>
                <a:gd name="connsiteX2" fmla="*/ 79533 w 79533"/>
                <a:gd name="connsiteY2" fmla="*/ 26010 h 40114"/>
                <a:gd name="connsiteX3" fmla="*/ 46936 w 79533"/>
                <a:gd name="connsiteY3" fmla="*/ 40114 h 40114"/>
                <a:gd name="connsiteX4" fmla="*/ 53 w 79533"/>
                <a:gd name="connsiteY4" fmla="*/ 26010 h 40114"/>
                <a:gd name="connsiteX0" fmla="*/ 135 w 79615"/>
                <a:gd name="connsiteY0" fmla="*/ 21247 h 35351"/>
                <a:gd name="connsiteX1" fmla="*/ 36303 w 79615"/>
                <a:gd name="connsiteY1" fmla="*/ 0 h 35351"/>
                <a:gd name="connsiteX2" fmla="*/ 79615 w 79615"/>
                <a:gd name="connsiteY2" fmla="*/ 21247 h 35351"/>
                <a:gd name="connsiteX3" fmla="*/ 47018 w 79615"/>
                <a:gd name="connsiteY3" fmla="*/ 35351 h 35351"/>
                <a:gd name="connsiteX4" fmla="*/ 135 w 79615"/>
                <a:gd name="connsiteY4" fmla="*/ 21247 h 3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15" h="35351">
                  <a:moveTo>
                    <a:pt x="135" y="21247"/>
                  </a:moveTo>
                  <a:cubicBezTo>
                    <a:pt x="-1651" y="15355"/>
                    <a:pt x="14355" y="0"/>
                    <a:pt x="36303" y="0"/>
                  </a:cubicBezTo>
                  <a:cubicBezTo>
                    <a:pt x="58251" y="0"/>
                    <a:pt x="79615" y="6882"/>
                    <a:pt x="79615" y="21247"/>
                  </a:cubicBezTo>
                  <a:cubicBezTo>
                    <a:pt x="79615" y="35612"/>
                    <a:pt x="68966" y="35351"/>
                    <a:pt x="47018" y="35351"/>
                  </a:cubicBezTo>
                  <a:cubicBezTo>
                    <a:pt x="25070" y="35351"/>
                    <a:pt x="1921" y="27139"/>
                    <a:pt x="135" y="212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B2B4685-3F15-58E7-4DE9-0AA1334CA212}"/>
                </a:ext>
              </a:extLst>
            </p:cNvPr>
            <p:cNvSpPr/>
            <p:nvPr/>
          </p:nvSpPr>
          <p:spPr>
            <a:xfrm>
              <a:off x="5637987" y="2803027"/>
              <a:ext cx="79479" cy="36588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12 w 50150"/>
                <a:gd name="connsiteY0" fmla="*/ 26106 h 41496"/>
                <a:gd name="connsiteX1" fmla="*/ 25081 w 50150"/>
                <a:gd name="connsiteY1" fmla="*/ 0 h 41496"/>
                <a:gd name="connsiteX2" fmla="*/ 50150 w 50150"/>
                <a:gd name="connsiteY2" fmla="*/ 26106 h 41496"/>
                <a:gd name="connsiteX3" fmla="*/ 22700 w 50150"/>
                <a:gd name="connsiteY3" fmla="*/ 41496 h 41496"/>
                <a:gd name="connsiteX4" fmla="*/ 12 w 50150"/>
                <a:gd name="connsiteY4" fmla="*/ 26106 h 41496"/>
                <a:gd name="connsiteX0" fmla="*/ 1 w 50139"/>
                <a:gd name="connsiteY0" fmla="*/ 26106 h 33208"/>
                <a:gd name="connsiteX1" fmla="*/ 25070 w 50139"/>
                <a:gd name="connsiteY1" fmla="*/ 0 h 33208"/>
                <a:gd name="connsiteX2" fmla="*/ 50139 w 50139"/>
                <a:gd name="connsiteY2" fmla="*/ 26106 h 33208"/>
                <a:gd name="connsiteX3" fmla="*/ 25694 w 50139"/>
                <a:gd name="connsiteY3" fmla="*/ 28529 h 33208"/>
                <a:gd name="connsiteX4" fmla="*/ 1 w 50139"/>
                <a:gd name="connsiteY4" fmla="*/ 26106 h 3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9" h="33208">
                  <a:moveTo>
                    <a:pt x="1" y="26106"/>
                  </a:moveTo>
                  <a:cubicBezTo>
                    <a:pt x="-103" y="21351"/>
                    <a:pt x="11225" y="0"/>
                    <a:pt x="25070" y="0"/>
                  </a:cubicBezTo>
                  <a:cubicBezTo>
                    <a:pt x="38915" y="0"/>
                    <a:pt x="50139" y="11688"/>
                    <a:pt x="50139" y="26106"/>
                  </a:cubicBezTo>
                  <a:cubicBezTo>
                    <a:pt x="50139" y="40524"/>
                    <a:pt x="39539" y="28529"/>
                    <a:pt x="25694" y="28529"/>
                  </a:cubicBezTo>
                  <a:cubicBezTo>
                    <a:pt x="11849" y="28529"/>
                    <a:pt x="105" y="30861"/>
                    <a:pt x="1" y="2610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8939607C-0751-4BCF-C4C7-C9A69B0707F6}"/>
                </a:ext>
              </a:extLst>
            </p:cNvPr>
            <p:cNvSpPr/>
            <p:nvPr/>
          </p:nvSpPr>
          <p:spPr>
            <a:xfrm>
              <a:off x="5783639" y="2764920"/>
              <a:ext cx="50138" cy="38108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50138"/>
                <a:gd name="connsiteY0" fmla="*/ 12002 h 38108"/>
                <a:gd name="connsiteX1" fmla="*/ 25069 w 50138"/>
                <a:gd name="connsiteY1" fmla="*/ 183 h 38108"/>
                <a:gd name="connsiteX2" fmla="*/ 50138 w 50138"/>
                <a:gd name="connsiteY2" fmla="*/ 12002 h 38108"/>
                <a:gd name="connsiteX3" fmla="*/ 25069 w 50138"/>
                <a:gd name="connsiteY3" fmla="*/ 38108 h 38108"/>
                <a:gd name="connsiteX4" fmla="*/ 0 w 50138"/>
                <a:gd name="connsiteY4" fmla="*/ 12002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8" h="38108">
                  <a:moveTo>
                    <a:pt x="0" y="12002"/>
                  </a:moveTo>
                  <a:cubicBezTo>
                    <a:pt x="0" y="5681"/>
                    <a:pt x="11224" y="183"/>
                    <a:pt x="25069" y="183"/>
                  </a:cubicBezTo>
                  <a:cubicBezTo>
                    <a:pt x="38914" y="183"/>
                    <a:pt x="50138" y="-2416"/>
                    <a:pt x="50138" y="12002"/>
                  </a:cubicBezTo>
                  <a:cubicBezTo>
                    <a:pt x="50138" y="26420"/>
                    <a:pt x="38914" y="38108"/>
                    <a:pt x="25069" y="38108"/>
                  </a:cubicBezTo>
                  <a:cubicBezTo>
                    <a:pt x="11224" y="38108"/>
                    <a:pt x="0" y="18323"/>
                    <a:pt x="0" y="1200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DEFADC2-1BEF-7794-248F-1A99D128106A}"/>
                </a:ext>
              </a:extLst>
            </p:cNvPr>
            <p:cNvSpPr/>
            <p:nvPr/>
          </p:nvSpPr>
          <p:spPr>
            <a:xfrm>
              <a:off x="5625173" y="2696633"/>
              <a:ext cx="47845" cy="46744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163 w 50301"/>
                <a:gd name="connsiteY0" fmla="*/ 7063 h 33169"/>
                <a:gd name="connsiteX1" fmla="*/ 18088 w 50301"/>
                <a:gd name="connsiteY1" fmla="*/ 4769 h 33169"/>
                <a:gd name="connsiteX2" fmla="*/ 50301 w 50301"/>
                <a:gd name="connsiteY2" fmla="*/ 7063 h 33169"/>
                <a:gd name="connsiteX3" fmla="*/ 25232 w 50301"/>
                <a:gd name="connsiteY3" fmla="*/ 33169 h 33169"/>
                <a:gd name="connsiteX4" fmla="*/ 163 w 50301"/>
                <a:gd name="connsiteY4" fmla="*/ 7063 h 33169"/>
                <a:gd name="connsiteX0" fmla="*/ 88 w 47845"/>
                <a:gd name="connsiteY0" fmla="*/ 4651 h 37472"/>
                <a:gd name="connsiteX1" fmla="*/ 18013 w 47845"/>
                <a:gd name="connsiteY1" fmla="*/ 2357 h 37472"/>
                <a:gd name="connsiteX2" fmla="*/ 47845 w 47845"/>
                <a:gd name="connsiteY2" fmla="*/ 29654 h 37472"/>
                <a:gd name="connsiteX3" fmla="*/ 25157 w 47845"/>
                <a:gd name="connsiteY3" fmla="*/ 30757 h 37472"/>
                <a:gd name="connsiteX4" fmla="*/ 88 w 47845"/>
                <a:gd name="connsiteY4" fmla="*/ 4651 h 37472"/>
                <a:gd name="connsiteX0" fmla="*/ 88 w 47845"/>
                <a:gd name="connsiteY0" fmla="*/ 1410 h 46744"/>
                <a:gd name="connsiteX1" fmla="*/ 18013 w 47845"/>
                <a:gd name="connsiteY1" fmla="*/ 11023 h 46744"/>
                <a:gd name="connsiteX2" fmla="*/ 47845 w 47845"/>
                <a:gd name="connsiteY2" fmla="*/ 38320 h 46744"/>
                <a:gd name="connsiteX3" fmla="*/ 25157 w 47845"/>
                <a:gd name="connsiteY3" fmla="*/ 39423 h 46744"/>
                <a:gd name="connsiteX4" fmla="*/ 88 w 47845"/>
                <a:gd name="connsiteY4" fmla="*/ 1410 h 4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45" h="46744">
                  <a:moveTo>
                    <a:pt x="88" y="1410"/>
                  </a:moveTo>
                  <a:cubicBezTo>
                    <a:pt x="-1103" y="-3323"/>
                    <a:pt x="10054" y="4871"/>
                    <a:pt x="18013" y="11023"/>
                  </a:cubicBezTo>
                  <a:cubicBezTo>
                    <a:pt x="25972" y="17175"/>
                    <a:pt x="47845" y="23902"/>
                    <a:pt x="47845" y="38320"/>
                  </a:cubicBezTo>
                  <a:cubicBezTo>
                    <a:pt x="47845" y="52738"/>
                    <a:pt x="33116" y="45575"/>
                    <a:pt x="25157" y="39423"/>
                  </a:cubicBezTo>
                  <a:cubicBezTo>
                    <a:pt x="17198" y="33271"/>
                    <a:pt x="1279" y="6143"/>
                    <a:pt x="88" y="14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47624875-78F8-CE3C-D1CF-BD5F7620FE48}"/>
                </a:ext>
              </a:extLst>
            </p:cNvPr>
            <p:cNvSpPr/>
            <p:nvPr/>
          </p:nvSpPr>
          <p:spPr>
            <a:xfrm>
              <a:off x="5496489" y="2720005"/>
              <a:ext cx="65310" cy="6230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192197C8-30AB-73A8-4EAE-A658C421DEE0}"/>
                </a:ext>
              </a:extLst>
            </p:cNvPr>
            <p:cNvSpPr/>
            <p:nvPr/>
          </p:nvSpPr>
          <p:spPr>
            <a:xfrm>
              <a:off x="6535112" y="2947776"/>
              <a:ext cx="68005" cy="42733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21 w 50159"/>
                <a:gd name="connsiteY0" fmla="*/ 10270 h 36376"/>
                <a:gd name="connsiteX1" fmla="*/ 28662 w 50159"/>
                <a:gd name="connsiteY1" fmla="*/ 832 h 36376"/>
                <a:gd name="connsiteX2" fmla="*/ 50159 w 50159"/>
                <a:gd name="connsiteY2" fmla="*/ 10270 h 36376"/>
                <a:gd name="connsiteX3" fmla="*/ 25090 w 50159"/>
                <a:gd name="connsiteY3" fmla="*/ 36376 h 36376"/>
                <a:gd name="connsiteX4" fmla="*/ 21 w 50159"/>
                <a:gd name="connsiteY4" fmla="*/ 10270 h 36376"/>
                <a:gd name="connsiteX0" fmla="*/ 8 w 68005"/>
                <a:gd name="connsiteY0" fmla="*/ 2076 h 42733"/>
                <a:gd name="connsiteX1" fmla="*/ 46508 w 68005"/>
                <a:gd name="connsiteY1" fmla="*/ 6925 h 42733"/>
                <a:gd name="connsiteX2" fmla="*/ 68005 w 68005"/>
                <a:gd name="connsiteY2" fmla="*/ 16363 h 42733"/>
                <a:gd name="connsiteX3" fmla="*/ 42936 w 68005"/>
                <a:gd name="connsiteY3" fmla="*/ 42469 h 42733"/>
                <a:gd name="connsiteX4" fmla="*/ 8 w 68005"/>
                <a:gd name="connsiteY4" fmla="*/ 2076 h 4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5" h="42733">
                  <a:moveTo>
                    <a:pt x="8" y="2076"/>
                  </a:moveTo>
                  <a:cubicBezTo>
                    <a:pt x="603" y="-3848"/>
                    <a:pt x="35175" y="4544"/>
                    <a:pt x="46508" y="6925"/>
                  </a:cubicBezTo>
                  <a:cubicBezTo>
                    <a:pt x="57841" y="9306"/>
                    <a:pt x="68005" y="1945"/>
                    <a:pt x="68005" y="16363"/>
                  </a:cubicBezTo>
                  <a:cubicBezTo>
                    <a:pt x="68005" y="30781"/>
                    <a:pt x="54269" y="44850"/>
                    <a:pt x="42936" y="42469"/>
                  </a:cubicBezTo>
                  <a:cubicBezTo>
                    <a:pt x="31603" y="40088"/>
                    <a:pt x="-587" y="8000"/>
                    <a:pt x="8" y="20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08576F22-3B67-912B-4D5D-25ECE14198FB}"/>
                </a:ext>
              </a:extLst>
            </p:cNvPr>
            <p:cNvSpPr/>
            <p:nvPr/>
          </p:nvSpPr>
          <p:spPr>
            <a:xfrm>
              <a:off x="5406012" y="2740721"/>
              <a:ext cx="26310" cy="52260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26310"/>
                <a:gd name="connsiteY0" fmla="*/ 26126 h 52260"/>
                <a:gd name="connsiteX1" fmla="*/ 25069 w 26310"/>
                <a:gd name="connsiteY1" fmla="*/ 20 h 52260"/>
                <a:gd name="connsiteX2" fmla="*/ 22754 w 26310"/>
                <a:gd name="connsiteY2" fmla="*/ 29698 h 52260"/>
                <a:gd name="connsiteX3" fmla="*/ 25069 w 26310"/>
                <a:gd name="connsiteY3" fmla="*/ 52232 h 52260"/>
                <a:gd name="connsiteX4" fmla="*/ 0 w 26310"/>
                <a:gd name="connsiteY4" fmla="*/ 26126 h 5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10" h="52260">
                  <a:moveTo>
                    <a:pt x="0" y="26126"/>
                  </a:moveTo>
                  <a:cubicBezTo>
                    <a:pt x="0" y="11708"/>
                    <a:pt x="21277" y="-575"/>
                    <a:pt x="25069" y="20"/>
                  </a:cubicBezTo>
                  <a:cubicBezTo>
                    <a:pt x="28861" y="615"/>
                    <a:pt x="22754" y="15280"/>
                    <a:pt x="22754" y="29698"/>
                  </a:cubicBezTo>
                  <a:cubicBezTo>
                    <a:pt x="22754" y="44116"/>
                    <a:pt x="28861" y="52827"/>
                    <a:pt x="25069" y="52232"/>
                  </a:cubicBezTo>
                  <a:cubicBezTo>
                    <a:pt x="21277" y="51637"/>
                    <a:pt x="0" y="40544"/>
                    <a:pt x="0" y="261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B03D718-3A48-CB34-F8EE-CC167D9D6964}"/>
                </a:ext>
              </a:extLst>
            </p:cNvPr>
            <p:cNvSpPr/>
            <p:nvPr/>
          </p:nvSpPr>
          <p:spPr>
            <a:xfrm>
              <a:off x="6225812" y="2868446"/>
              <a:ext cx="77620" cy="41950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77522"/>
                <a:gd name="connsiteY0" fmla="*/ 26126 h 52260"/>
                <a:gd name="connsiteX1" fmla="*/ 25069 w 77522"/>
                <a:gd name="connsiteY1" fmla="*/ 20 h 52260"/>
                <a:gd name="connsiteX2" fmla="*/ 77522 w 77522"/>
                <a:gd name="connsiteY2" fmla="*/ 29698 h 52260"/>
                <a:gd name="connsiteX3" fmla="*/ 25069 w 77522"/>
                <a:gd name="connsiteY3" fmla="*/ 52232 h 52260"/>
                <a:gd name="connsiteX4" fmla="*/ 0 w 77522"/>
                <a:gd name="connsiteY4" fmla="*/ 26126 h 52260"/>
                <a:gd name="connsiteX0" fmla="*/ 98 w 77620"/>
                <a:gd name="connsiteY0" fmla="*/ 26120 h 41950"/>
                <a:gd name="connsiteX1" fmla="*/ 25167 w 77620"/>
                <a:gd name="connsiteY1" fmla="*/ 14 h 41950"/>
                <a:gd name="connsiteX2" fmla="*/ 77620 w 77620"/>
                <a:gd name="connsiteY2" fmla="*/ 29692 h 41950"/>
                <a:gd name="connsiteX3" fmla="*/ 33502 w 77620"/>
                <a:gd name="connsiteY3" fmla="*/ 41510 h 41950"/>
                <a:gd name="connsiteX4" fmla="*/ 98 w 77620"/>
                <a:gd name="connsiteY4" fmla="*/ 26120 h 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20" h="41950">
                  <a:moveTo>
                    <a:pt x="98" y="26120"/>
                  </a:moveTo>
                  <a:cubicBezTo>
                    <a:pt x="-1291" y="19204"/>
                    <a:pt x="12247" y="-581"/>
                    <a:pt x="25167" y="14"/>
                  </a:cubicBezTo>
                  <a:cubicBezTo>
                    <a:pt x="38087" y="609"/>
                    <a:pt x="77620" y="15274"/>
                    <a:pt x="77620" y="29692"/>
                  </a:cubicBezTo>
                  <a:cubicBezTo>
                    <a:pt x="77620" y="44110"/>
                    <a:pt x="46422" y="42105"/>
                    <a:pt x="33502" y="41510"/>
                  </a:cubicBezTo>
                  <a:cubicBezTo>
                    <a:pt x="20582" y="40915"/>
                    <a:pt x="1487" y="33036"/>
                    <a:pt x="98" y="261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A53FCE8B-C114-CB2B-6C01-B0F872C057D1}"/>
                </a:ext>
              </a:extLst>
            </p:cNvPr>
            <p:cNvGrpSpPr/>
            <p:nvPr/>
          </p:nvGrpSpPr>
          <p:grpSpPr>
            <a:xfrm rot="19895483">
              <a:off x="4212680" y="2896070"/>
              <a:ext cx="1532698" cy="1721631"/>
              <a:chOff x="698729" y="1353054"/>
              <a:chExt cx="1322172" cy="1483234"/>
            </a:xfrm>
          </p:grpSpPr>
          <p:sp>
            <p:nvSpPr>
              <p:cNvPr id="80" name="台形 79">
                <a:extLst>
                  <a:ext uri="{FF2B5EF4-FFF2-40B4-BE49-F238E27FC236}">
                    <a16:creationId xmlns:a16="http://schemas.microsoft.com/office/drawing/2014/main" id="{0496A88E-925C-B1D2-D23B-4D00CE0E62A7}"/>
                  </a:ext>
                </a:extLst>
              </p:cNvPr>
              <p:cNvSpPr/>
              <p:nvPr/>
            </p:nvSpPr>
            <p:spPr>
              <a:xfrm rot="10800000">
                <a:off x="1136281" y="1972774"/>
                <a:ext cx="188549" cy="143055"/>
              </a:xfrm>
              <a:prstGeom prst="trapezoid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816CD1BE-9BDD-EA1E-859C-F0A6A200F113}"/>
                  </a:ext>
                </a:extLst>
              </p:cNvPr>
              <p:cNvSpPr/>
              <p:nvPr/>
            </p:nvSpPr>
            <p:spPr>
              <a:xfrm>
                <a:off x="819583" y="2078895"/>
                <a:ext cx="811809" cy="757393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0F8CFF64-199D-0745-BE06-2B2F3B99E6D1}"/>
                  </a:ext>
                </a:extLst>
              </p:cNvPr>
              <p:cNvSpPr/>
              <p:nvPr/>
            </p:nvSpPr>
            <p:spPr>
              <a:xfrm>
                <a:off x="1017385" y="2230715"/>
                <a:ext cx="495788" cy="157087"/>
              </a:xfrm>
              <a:custGeom>
                <a:avLst/>
                <a:gdLst>
                  <a:gd name="connsiteX0" fmla="*/ 381195 w 486433"/>
                  <a:gd name="connsiteY0" fmla="*/ 0 h 159026"/>
                  <a:gd name="connsiteX1" fmla="*/ 271280 w 486433"/>
                  <a:gd name="connsiteY1" fmla="*/ 81852 h 159026"/>
                  <a:gd name="connsiteX2" fmla="*/ 247894 w 486433"/>
                  <a:gd name="connsiteY2" fmla="*/ 98222 h 159026"/>
                  <a:gd name="connsiteX3" fmla="*/ 140317 w 486433"/>
                  <a:gd name="connsiteY3" fmla="*/ 121608 h 159026"/>
                  <a:gd name="connsiteX4" fmla="*/ 0 w 486433"/>
                  <a:gd name="connsiteY4" fmla="*/ 140317 h 159026"/>
                  <a:gd name="connsiteX5" fmla="*/ 79513 w 486433"/>
                  <a:gd name="connsiteY5" fmla="*/ 152010 h 159026"/>
                  <a:gd name="connsiteX6" fmla="*/ 102899 w 486433"/>
                  <a:gd name="connsiteY6" fmla="*/ 159026 h 159026"/>
                  <a:gd name="connsiteX7" fmla="*/ 189428 w 486433"/>
                  <a:gd name="connsiteY7" fmla="*/ 156688 h 159026"/>
                  <a:gd name="connsiteX8" fmla="*/ 353132 w 486433"/>
                  <a:gd name="connsiteY8" fmla="*/ 137979 h 159026"/>
                  <a:gd name="connsiteX9" fmla="*/ 486433 w 486433"/>
                  <a:gd name="connsiteY9" fmla="*/ 28064 h 159026"/>
                  <a:gd name="connsiteX10" fmla="*/ 381195 w 486433"/>
                  <a:gd name="connsiteY10" fmla="*/ 0 h 159026"/>
                  <a:gd name="connsiteX0" fmla="*/ 381195 w 486433"/>
                  <a:gd name="connsiteY0" fmla="*/ 0 h 159026"/>
                  <a:gd name="connsiteX1" fmla="*/ 271280 w 486433"/>
                  <a:gd name="connsiteY1" fmla="*/ 81852 h 159026"/>
                  <a:gd name="connsiteX2" fmla="*/ 247894 w 486433"/>
                  <a:gd name="connsiteY2" fmla="*/ 98222 h 159026"/>
                  <a:gd name="connsiteX3" fmla="*/ 140317 w 486433"/>
                  <a:gd name="connsiteY3" fmla="*/ 121608 h 159026"/>
                  <a:gd name="connsiteX4" fmla="*/ 0 w 486433"/>
                  <a:gd name="connsiteY4" fmla="*/ 140317 h 159026"/>
                  <a:gd name="connsiteX5" fmla="*/ 79513 w 486433"/>
                  <a:gd name="connsiteY5" fmla="*/ 152010 h 159026"/>
                  <a:gd name="connsiteX6" fmla="*/ 102899 w 486433"/>
                  <a:gd name="connsiteY6" fmla="*/ 159026 h 159026"/>
                  <a:gd name="connsiteX7" fmla="*/ 189428 w 486433"/>
                  <a:gd name="connsiteY7" fmla="*/ 156688 h 159026"/>
                  <a:gd name="connsiteX8" fmla="*/ 353132 w 486433"/>
                  <a:gd name="connsiteY8" fmla="*/ 137979 h 159026"/>
                  <a:gd name="connsiteX9" fmla="*/ 486433 w 486433"/>
                  <a:gd name="connsiteY9" fmla="*/ 28064 h 159026"/>
                  <a:gd name="connsiteX10" fmla="*/ 381195 w 486433"/>
                  <a:gd name="connsiteY10" fmla="*/ 0 h 159026"/>
                  <a:gd name="connsiteX0" fmla="*/ 381195 w 486433"/>
                  <a:gd name="connsiteY0" fmla="*/ 805 h 159831"/>
                  <a:gd name="connsiteX1" fmla="*/ 271280 w 486433"/>
                  <a:gd name="connsiteY1" fmla="*/ 82657 h 159831"/>
                  <a:gd name="connsiteX2" fmla="*/ 247894 w 486433"/>
                  <a:gd name="connsiteY2" fmla="*/ 99027 h 159831"/>
                  <a:gd name="connsiteX3" fmla="*/ 140317 w 486433"/>
                  <a:gd name="connsiteY3" fmla="*/ 122413 h 159831"/>
                  <a:gd name="connsiteX4" fmla="*/ 0 w 486433"/>
                  <a:gd name="connsiteY4" fmla="*/ 141122 h 159831"/>
                  <a:gd name="connsiteX5" fmla="*/ 79513 w 486433"/>
                  <a:gd name="connsiteY5" fmla="*/ 152815 h 159831"/>
                  <a:gd name="connsiteX6" fmla="*/ 102899 w 486433"/>
                  <a:gd name="connsiteY6" fmla="*/ 159831 h 159831"/>
                  <a:gd name="connsiteX7" fmla="*/ 189428 w 486433"/>
                  <a:gd name="connsiteY7" fmla="*/ 157493 h 159831"/>
                  <a:gd name="connsiteX8" fmla="*/ 353132 w 486433"/>
                  <a:gd name="connsiteY8" fmla="*/ 138784 h 159831"/>
                  <a:gd name="connsiteX9" fmla="*/ 486433 w 486433"/>
                  <a:gd name="connsiteY9" fmla="*/ 28869 h 159831"/>
                  <a:gd name="connsiteX10" fmla="*/ 381195 w 486433"/>
                  <a:gd name="connsiteY10" fmla="*/ 805 h 159831"/>
                  <a:gd name="connsiteX0" fmla="*/ 397565 w 486433"/>
                  <a:gd name="connsiteY0" fmla="*/ 613 h 185364"/>
                  <a:gd name="connsiteX1" fmla="*/ 271280 w 486433"/>
                  <a:gd name="connsiteY1" fmla="*/ 108190 h 185364"/>
                  <a:gd name="connsiteX2" fmla="*/ 247894 w 486433"/>
                  <a:gd name="connsiteY2" fmla="*/ 124560 h 185364"/>
                  <a:gd name="connsiteX3" fmla="*/ 140317 w 486433"/>
                  <a:gd name="connsiteY3" fmla="*/ 147946 h 185364"/>
                  <a:gd name="connsiteX4" fmla="*/ 0 w 486433"/>
                  <a:gd name="connsiteY4" fmla="*/ 166655 h 185364"/>
                  <a:gd name="connsiteX5" fmla="*/ 79513 w 486433"/>
                  <a:gd name="connsiteY5" fmla="*/ 178348 h 185364"/>
                  <a:gd name="connsiteX6" fmla="*/ 102899 w 486433"/>
                  <a:gd name="connsiteY6" fmla="*/ 185364 h 185364"/>
                  <a:gd name="connsiteX7" fmla="*/ 189428 w 486433"/>
                  <a:gd name="connsiteY7" fmla="*/ 183026 h 185364"/>
                  <a:gd name="connsiteX8" fmla="*/ 353132 w 486433"/>
                  <a:gd name="connsiteY8" fmla="*/ 164317 h 185364"/>
                  <a:gd name="connsiteX9" fmla="*/ 486433 w 486433"/>
                  <a:gd name="connsiteY9" fmla="*/ 54402 h 185364"/>
                  <a:gd name="connsiteX10" fmla="*/ 397565 w 486433"/>
                  <a:gd name="connsiteY10" fmla="*/ 613 h 185364"/>
                  <a:gd name="connsiteX0" fmla="*/ 397565 w 486433"/>
                  <a:gd name="connsiteY0" fmla="*/ 814 h 185565"/>
                  <a:gd name="connsiteX1" fmla="*/ 271280 w 486433"/>
                  <a:gd name="connsiteY1" fmla="*/ 108391 h 185565"/>
                  <a:gd name="connsiteX2" fmla="*/ 247894 w 486433"/>
                  <a:gd name="connsiteY2" fmla="*/ 124761 h 185565"/>
                  <a:gd name="connsiteX3" fmla="*/ 140317 w 486433"/>
                  <a:gd name="connsiteY3" fmla="*/ 148147 h 185565"/>
                  <a:gd name="connsiteX4" fmla="*/ 0 w 486433"/>
                  <a:gd name="connsiteY4" fmla="*/ 166856 h 185565"/>
                  <a:gd name="connsiteX5" fmla="*/ 79513 w 486433"/>
                  <a:gd name="connsiteY5" fmla="*/ 178549 h 185565"/>
                  <a:gd name="connsiteX6" fmla="*/ 102899 w 486433"/>
                  <a:gd name="connsiteY6" fmla="*/ 185565 h 185565"/>
                  <a:gd name="connsiteX7" fmla="*/ 189428 w 486433"/>
                  <a:gd name="connsiteY7" fmla="*/ 183227 h 185565"/>
                  <a:gd name="connsiteX8" fmla="*/ 353132 w 486433"/>
                  <a:gd name="connsiteY8" fmla="*/ 164518 h 185565"/>
                  <a:gd name="connsiteX9" fmla="*/ 486433 w 486433"/>
                  <a:gd name="connsiteY9" fmla="*/ 54603 h 185565"/>
                  <a:gd name="connsiteX10" fmla="*/ 397565 w 486433"/>
                  <a:gd name="connsiteY10" fmla="*/ 814 h 185565"/>
                  <a:gd name="connsiteX0" fmla="*/ 430306 w 486433"/>
                  <a:gd name="connsiteY0" fmla="*/ 1125 h 155474"/>
                  <a:gd name="connsiteX1" fmla="*/ 271280 w 486433"/>
                  <a:gd name="connsiteY1" fmla="*/ 78300 h 155474"/>
                  <a:gd name="connsiteX2" fmla="*/ 247894 w 486433"/>
                  <a:gd name="connsiteY2" fmla="*/ 94670 h 155474"/>
                  <a:gd name="connsiteX3" fmla="*/ 140317 w 486433"/>
                  <a:gd name="connsiteY3" fmla="*/ 118056 h 155474"/>
                  <a:gd name="connsiteX4" fmla="*/ 0 w 486433"/>
                  <a:gd name="connsiteY4" fmla="*/ 136765 h 155474"/>
                  <a:gd name="connsiteX5" fmla="*/ 79513 w 486433"/>
                  <a:gd name="connsiteY5" fmla="*/ 148458 h 155474"/>
                  <a:gd name="connsiteX6" fmla="*/ 102899 w 486433"/>
                  <a:gd name="connsiteY6" fmla="*/ 155474 h 155474"/>
                  <a:gd name="connsiteX7" fmla="*/ 189428 w 486433"/>
                  <a:gd name="connsiteY7" fmla="*/ 153136 h 155474"/>
                  <a:gd name="connsiteX8" fmla="*/ 353132 w 486433"/>
                  <a:gd name="connsiteY8" fmla="*/ 134427 h 155474"/>
                  <a:gd name="connsiteX9" fmla="*/ 486433 w 486433"/>
                  <a:gd name="connsiteY9" fmla="*/ 24512 h 155474"/>
                  <a:gd name="connsiteX10" fmla="*/ 430306 w 486433"/>
                  <a:gd name="connsiteY10" fmla="*/ 1125 h 155474"/>
                  <a:gd name="connsiteX0" fmla="*/ 430306 w 486433"/>
                  <a:gd name="connsiteY0" fmla="*/ 22401 h 176750"/>
                  <a:gd name="connsiteX1" fmla="*/ 271280 w 486433"/>
                  <a:gd name="connsiteY1" fmla="*/ 99576 h 176750"/>
                  <a:gd name="connsiteX2" fmla="*/ 247894 w 486433"/>
                  <a:gd name="connsiteY2" fmla="*/ 115946 h 176750"/>
                  <a:gd name="connsiteX3" fmla="*/ 140317 w 486433"/>
                  <a:gd name="connsiteY3" fmla="*/ 139332 h 176750"/>
                  <a:gd name="connsiteX4" fmla="*/ 0 w 486433"/>
                  <a:gd name="connsiteY4" fmla="*/ 158041 h 176750"/>
                  <a:gd name="connsiteX5" fmla="*/ 79513 w 486433"/>
                  <a:gd name="connsiteY5" fmla="*/ 169734 h 176750"/>
                  <a:gd name="connsiteX6" fmla="*/ 102899 w 486433"/>
                  <a:gd name="connsiteY6" fmla="*/ 176750 h 176750"/>
                  <a:gd name="connsiteX7" fmla="*/ 189428 w 486433"/>
                  <a:gd name="connsiteY7" fmla="*/ 174412 h 176750"/>
                  <a:gd name="connsiteX8" fmla="*/ 353132 w 486433"/>
                  <a:gd name="connsiteY8" fmla="*/ 155703 h 176750"/>
                  <a:gd name="connsiteX9" fmla="*/ 486433 w 486433"/>
                  <a:gd name="connsiteY9" fmla="*/ 45788 h 176750"/>
                  <a:gd name="connsiteX10" fmla="*/ 430306 w 486433"/>
                  <a:gd name="connsiteY10" fmla="*/ 22401 h 176750"/>
                  <a:gd name="connsiteX0" fmla="*/ 430306 w 495788"/>
                  <a:gd name="connsiteY0" fmla="*/ 2738 h 157087"/>
                  <a:gd name="connsiteX1" fmla="*/ 271280 w 495788"/>
                  <a:gd name="connsiteY1" fmla="*/ 79913 h 157087"/>
                  <a:gd name="connsiteX2" fmla="*/ 247894 w 495788"/>
                  <a:gd name="connsiteY2" fmla="*/ 96283 h 157087"/>
                  <a:gd name="connsiteX3" fmla="*/ 140317 w 495788"/>
                  <a:gd name="connsiteY3" fmla="*/ 119669 h 157087"/>
                  <a:gd name="connsiteX4" fmla="*/ 0 w 495788"/>
                  <a:gd name="connsiteY4" fmla="*/ 138378 h 157087"/>
                  <a:gd name="connsiteX5" fmla="*/ 79513 w 495788"/>
                  <a:gd name="connsiteY5" fmla="*/ 150071 h 157087"/>
                  <a:gd name="connsiteX6" fmla="*/ 102899 w 495788"/>
                  <a:gd name="connsiteY6" fmla="*/ 157087 h 157087"/>
                  <a:gd name="connsiteX7" fmla="*/ 189428 w 495788"/>
                  <a:gd name="connsiteY7" fmla="*/ 154749 h 157087"/>
                  <a:gd name="connsiteX8" fmla="*/ 353132 w 495788"/>
                  <a:gd name="connsiteY8" fmla="*/ 136040 h 157087"/>
                  <a:gd name="connsiteX9" fmla="*/ 495788 w 495788"/>
                  <a:gd name="connsiteY9" fmla="*/ 26125 h 157087"/>
                  <a:gd name="connsiteX10" fmla="*/ 430306 w 495788"/>
                  <a:gd name="connsiteY10" fmla="*/ 2738 h 15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788" h="157087">
                    <a:moveTo>
                      <a:pt x="430306" y="2738"/>
                    </a:moveTo>
                    <a:cubicBezTo>
                      <a:pt x="392888" y="11703"/>
                      <a:pt x="293497" y="63543"/>
                      <a:pt x="271280" y="79913"/>
                    </a:cubicBezTo>
                    <a:cubicBezTo>
                      <a:pt x="252623" y="93240"/>
                      <a:pt x="260490" y="87887"/>
                      <a:pt x="247894" y="96283"/>
                    </a:cubicBezTo>
                    <a:lnTo>
                      <a:pt x="140317" y="119669"/>
                    </a:lnTo>
                    <a:lnTo>
                      <a:pt x="0" y="138378"/>
                    </a:lnTo>
                    <a:lnTo>
                      <a:pt x="79513" y="150071"/>
                    </a:lnTo>
                    <a:cubicBezTo>
                      <a:pt x="101300" y="157333"/>
                      <a:pt x="93165" y="157087"/>
                      <a:pt x="102899" y="157087"/>
                    </a:cubicBezTo>
                    <a:lnTo>
                      <a:pt x="189428" y="154749"/>
                    </a:lnTo>
                    <a:cubicBezTo>
                      <a:pt x="231133" y="151241"/>
                      <a:pt x="302072" y="157477"/>
                      <a:pt x="353132" y="136040"/>
                    </a:cubicBezTo>
                    <a:cubicBezTo>
                      <a:pt x="404192" y="114603"/>
                      <a:pt x="491111" y="49122"/>
                      <a:pt x="495788" y="26125"/>
                    </a:cubicBezTo>
                    <a:cubicBezTo>
                      <a:pt x="466165" y="8195"/>
                      <a:pt x="467724" y="-6227"/>
                      <a:pt x="430306" y="2738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フリーフォーム: 図形 82">
                <a:extLst>
                  <a:ext uri="{FF2B5EF4-FFF2-40B4-BE49-F238E27FC236}">
                    <a16:creationId xmlns:a16="http://schemas.microsoft.com/office/drawing/2014/main" id="{53376889-02A1-F83D-A737-65B5A8C7F454}"/>
                  </a:ext>
                </a:extLst>
              </p:cNvPr>
              <p:cNvSpPr/>
              <p:nvPr/>
            </p:nvSpPr>
            <p:spPr>
              <a:xfrm rot="1620876">
                <a:off x="892967" y="2524146"/>
                <a:ext cx="610926" cy="208350"/>
              </a:xfrm>
              <a:custGeom>
                <a:avLst/>
                <a:gdLst>
                  <a:gd name="connsiteX0" fmla="*/ 381195 w 486433"/>
                  <a:gd name="connsiteY0" fmla="*/ 0 h 159026"/>
                  <a:gd name="connsiteX1" fmla="*/ 271280 w 486433"/>
                  <a:gd name="connsiteY1" fmla="*/ 81852 h 159026"/>
                  <a:gd name="connsiteX2" fmla="*/ 247894 w 486433"/>
                  <a:gd name="connsiteY2" fmla="*/ 98222 h 159026"/>
                  <a:gd name="connsiteX3" fmla="*/ 140317 w 486433"/>
                  <a:gd name="connsiteY3" fmla="*/ 121608 h 159026"/>
                  <a:gd name="connsiteX4" fmla="*/ 0 w 486433"/>
                  <a:gd name="connsiteY4" fmla="*/ 140317 h 159026"/>
                  <a:gd name="connsiteX5" fmla="*/ 79513 w 486433"/>
                  <a:gd name="connsiteY5" fmla="*/ 152010 h 159026"/>
                  <a:gd name="connsiteX6" fmla="*/ 102899 w 486433"/>
                  <a:gd name="connsiteY6" fmla="*/ 159026 h 159026"/>
                  <a:gd name="connsiteX7" fmla="*/ 189428 w 486433"/>
                  <a:gd name="connsiteY7" fmla="*/ 156688 h 159026"/>
                  <a:gd name="connsiteX8" fmla="*/ 353132 w 486433"/>
                  <a:gd name="connsiteY8" fmla="*/ 137979 h 159026"/>
                  <a:gd name="connsiteX9" fmla="*/ 486433 w 486433"/>
                  <a:gd name="connsiteY9" fmla="*/ 28064 h 159026"/>
                  <a:gd name="connsiteX10" fmla="*/ 381195 w 486433"/>
                  <a:gd name="connsiteY10" fmla="*/ 0 h 159026"/>
                  <a:gd name="connsiteX0" fmla="*/ 381195 w 586643"/>
                  <a:gd name="connsiteY0" fmla="*/ 0 h 159026"/>
                  <a:gd name="connsiteX1" fmla="*/ 271280 w 586643"/>
                  <a:gd name="connsiteY1" fmla="*/ 81852 h 159026"/>
                  <a:gd name="connsiteX2" fmla="*/ 247894 w 586643"/>
                  <a:gd name="connsiteY2" fmla="*/ 98222 h 159026"/>
                  <a:gd name="connsiteX3" fmla="*/ 140317 w 586643"/>
                  <a:gd name="connsiteY3" fmla="*/ 121608 h 159026"/>
                  <a:gd name="connsiteX4" fmla="*/ 0 w 586643"/>
                  <a:gd name="connsiteY4" fmla="*/ 140317 h 159026"/>
                  <a:gd name="connsiteX5" fmla="*/ 79513 w 586643"/>
                  <a:gd name="connsiteY5" fmla="*/ 152010 h 159026"/>
                  <a:gd name="connsiteX6" fmla="*/ 102899 w 586643"/>
                  <a:gd name="connsiteY6" fmla="*/ 159026 h 159026"/>
                  <a:gd name="connsiteX7" fmla="*/ 189428 w 586643"/>
                  <a:gd name="connsiteY7" fmla="*/ 156688 h 159026"/>
                  <a:gd name="connsiteX8" fmla="*/ 353132 w 586643"/>
                  <a:gd name="connsiteY8" fmla="*/ 137979 h 159026"/>
                  <a:gd name="connsiteX9" fmla="*/ 586643 w 586643"/>
                  <a:gd name="connsiteY9" fmla="*/ 3222 h 159026"/>
                  <a:gd name="connsiteX10" fmla="*/ 381195 w 586643"/>
                  <a:gd name="connsiteY10" fmla="*/ 0 h 159026"/>
                  <a:gd name="connsiteX0" fmla="*/ 381195 w 586643"/>
                  <a:gd name="connsiteY0" fmla="*/ 0 h 159026"/>
                  <a:gd name="connsiteX1" fmla="*/ 271280 w 586643"/>
                  <a:gd name="connsiteY1" fmla="*/ 81852 h 159026"/>
                  <a:gd name="connsiteX2" fmla="*/ 247894 w 586643"/>
                  <a:gd name="connsiteY2" fmla="*/ 98222 h 159026"/>
                  <a:gd name="connsiteX3" fmla="*/ 140317 w 586643"/>
                  <a:gd name="connsiteY3" fmla="*/ 121608 h 159026"/>
                  <a:gd name="connsiteX4" fmla="*/ 0 w 586643"/>
                  <a:gd name="connsiteY4" fmla="*/ 140317 h 159026"/>
                  <a:gd name="connsiteX5" fmla="*/ 79513 w 586643"/>
                  <a:gd name="connsiteY5" fmla="*/ 152010 h 159026"/>
                  <a:gd name="connsiteX6" fmla="*/ 102899 w 586643"/>
                  <a:gd name="connsiteY6" fmla="*/ 159026 h 159026"/>
                  <a:gd name="connsiteX7" fmla="*/ 189428 w 586643"/>
                  <a:gd name="connsiteY7" fmla="*/ 156688 h 159026"/>
                  <a:gd name="connsiteX8" fmla="*/ 353132 w 586643"/>
                  <a:gd name="connsiteY8" fmla="*/ 137979 h 159026"/>
                  <a:gd name="connsiteX9" fmla="*/ 586643 w 586643"/>
                  <a:gd name="connsiteY9" fmla="*/ 3222 h 159026"/>
                  <a:gd name="connsiteX10" fmla="*/ 381195 w 586643"/>
                  <a:gd name="connsiteY10" fmla="*/ 0 h 159026"/>
                  <a:gd name="connsiteX0" fmla="*/ 381195 w 586643"/>
                  <a:gd name="connsiteY0" fmla="*/ 12 h 159038"/>
                  <a:gd name="connsiteX1" fmla="*/ 271280 w 586643"/>
                  <a:gd name="connsiteY1" fmla="*/ 81864 h 159038"/>
                  <a:gd name="connsiteX2" fmla="*/ 247894 w 586643"/>
                  <a:gd name="connsiteY2" fmla="*/ 98234 h 159038"/>
                  <a:gd name="connsiteX3" fmla="*/ 140317 w 586643"/>
                  <a:gd name="connsiteY3" fmla="*/ 121620 h 159038"/>
                  <a:gd name="connsiteX4" fmla="*/ 0 w 586643"/>
                  <a:gd name="connsiteY4" fmla="*/ 140329 h 159038"/>
                  <a:gd name="connsiteX5" fmla="*/ 79513 w 586643"/>
                  <a:gd name="connsiteY5" fmla="*/ 152022 h 159038"/>
                  <a:gd name="connsiteX6" fmla="*/ 102899 w 586643"/>
                  <a:gd name="connsiteY6" fmla="*/ 159038 h 159038"/>
                  <a:gd name="connsiteX7" fmla="*/ 189428 w 586643"/>
                  <a:gd name="connsiteY7" fmla="*/ 156700 h 159038"/>
                  <a:gd name="connsiteX8" fmla="*/ 353132 w 586643"/>
                  <a:gd name="connsiteY8" fmla="*/ 137991 h 159038"/>
                  <a:gd name="connsiteX9" fmla="*/ 586643 w 586643"/>
                  <a:gd name="connsiteY9" fmla="*/ 3234 h 159038"/>
                  <a:gd name="connsiteX10" fmla="*/ 381195 w 586643"/>
                  <a:gd name="connsiteY10" fmla="*/ 12 h 159038"/>
                  <a:gd name="connsiteX0" fmla="*/ 431484 w 586643"/>
                  <a:gd name="connsiteY0" fmla="*/ 7889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431484 w 586643"/>
                  <a:gd name="connsiteY10" fmla="*/ 7889 h 155804"/>
                  <a:gd name="connsiteX0" fmla="*/ 431484 w 586643"/>
                  <a:gd name="connsiteY0" fmla="*/ 28546 h 176461"/>
                  <a:gd name="connsiteX1" fmla="*/ 271280 w 586643"/>
                  <a:gd name="connsiteY1" fmla="*/ 99287 h 176461"/>
                  <a:gd name="connsiteX2" fmla="*/ 247894 w 586643"/>
                  <a:gd name="connsiteY2" fmla="*/ 115657 h 176461"/>
                  <a:gd name="connsiteX3" fmla="*/ 140317 w 586643"/>
                  <a:gd name="connsiteY3" fmla="*/ 139043 h 176461"/>
                  <a:gd name="connsiteX4" fmla="*/ 0 w 586643"/>
                  <a:gd name="connsiteY4" fmla="*/ 157752 h 176461"/>
                  <a:gd name="connsiteX5" fmla="*/ 79513 w 586643"/>
                  <a:gd name="connsiteY5" fmla="*/ 169445 h 176461"/>
                  <a:gd name="connsiteX6" fmla="*/ 102899 w 586643"/>
                  <a:gd name="connsiteY6" fmla="*/ 176461 h 176461"/>
                  <a:gd name="connsiteX7" fmla="*/ 189428 w 586643"/>
                  <a:gd name="connsiteY7" fmla="*/ 174123 h 176461"/>
                  <a:gd name="connsiteX8" fmla="*/ 353132 w 586643"/>
                  <a:gd name="connsiteY8" fmla="*/ 155414 h 176461"/>
                  <a:gd name="connsiteX9" fmla="*/ 586643 w 586643"/>
                  <a:gd name="connsiteY9" fmla="*/ 20657 h 176461"/>
                  <a:gd name="connsiteX10" fmla="*/ 431484 w 586643"/>
                  <a:gd name="connsiteY10" fmla="*/ 28546 h 176461"/>
                  <a:gd name="connsiteX0" fmla="*/ 391043 w 586643"/>
                  <a:gd name="connsiteY0" fmla="*/ 52133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391043 w 586643"/>
                  <a:gd name="connsiteY10" fmla="*/ 52133 h 155804"/>
                  <a:gd name="connsiteX0" fmla="*/ 391043 w 586643"/>
                  <a:gd name="connsiteY0" fmla="*/ 52133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391043 w 586643"/>
                  <a:gd name="connsiteY10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08928 w 616058"/>
                  <a:gd name="connsiteY5" fmla="*/ 148788 h 155804"/>
                  <a:gd name="connsiteX6" fmla="*/ 132314 w 616058"/>
                  <a:gd name="connsiteY6" fmla="*/ 155804 h 155804"/>
                  <a:gd name="connsiteX7" fmla="*/ 218843 w 616058"/>
                  <a:gd name="connsiteY7" fmla="*/ 153466 h 155804"/>
                  <a:gd name="connsiteX8" fmla="*/ 382547 w 616058"/>
                  <a:gd name="connsiteY8" fmla="*/ 134757 h 155804"/>
                  <a:gd name="connsiteX9" fmla="*/ 616058 w 616058"/>
                  <a:gd name="connsiteY9" fmla="*/ 0 h 155804"/>
                  <a:gd name="connsiteX10" fmla="*/ 420458 w 616058"/>
                  <a:gd name="connsiteY10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32314 w 616058"/>
                  <a:gd name="connsiteY5" fmla="*/ 155804 h 155804"/>
                  <a:gd name="connsiteX6" fmla="*/ 218843 w 616058"/>
                  <a:gd name="connsiteY6" fmla="*/ 153466 h 155804"/>
                  <a:gd name="connsiteX7" fmla="*/ 382547 w 616058"/>
                  <a:gd name="connsiteY7" fmla="*/ 134757 h 155804"/>
                  <a:gd name="connsiteX8" fmla="*/ 616058 w 616058"/>
                  <a:gd name="connsiteY8" fmla="*/ 0 h 155804"/>
                  <a:gd name="connsiteX9" fmla="*/ 420458 w 616058"/>
                  <a:gd name="connsiteY9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32314 w 616058"/>
                  <a:gd name="connsiteY5" fmla="*/ 155804 h 155804"/>
                  <a:gd name="connsiteX6" fmla="*/ 382547 w 616058"/>
                  <a:gd name="connsiteY6" fmla="*/ 134757 h 155804"/>
                  <a:gd name="connsiteX7" fmla="*/ 616058 w 616058"/>
                  <a:gd name="connsiteY7" fmla="*/ 0 h 155804"/>
                  <a:gd name="connsiteX8" fmla="*/ 420458 w 616058"/>
                  <a:gd name="connsiteY8" fmla="*/ 52133 h 155804"/>
                  <a:gd name="connsiteX0" fmla="*/ 420823 w 616423"/>
                  <a:gd name="connsiteY0" fmla="*/ 52133 h 157207"/>
                  <a:gd name="connsiteX1" fmla="*/ 301060 w 616423"/>
                  <a:gd name="connsiteY1" fmla="*/ 78630 h 157207"/>
                  <a:gd name="connsiteX2" fmla="*/ 277674 w 616423"/>
                  <a:gd name="connsiteY2" fmla="*/ 95000 h 157207"/>
                  <a:gd name="connsiteX3" fmla="*/ 170097 w 616423"/>
                  <a:gd name="connsiteY3" fmla="*/ 118386 h 157207"/>
                  <a:gd name="connsiteX4" fmla="*/ 365 w 616423"/>
                  <a:gd name="connsiteY4" fmla="*/ 120592 h 157207"/>
                  <a:gd name="connsiteX5" fmla="*/ 132679 w 616423"/>
                  <a:gd name="connsiteY5" fmla="*/ 155804 h 157207"/>
                  <a:gd name="connsiteX6" fmla="*/ 382912 w 616423"/>
                  <a:gd name="connsiteY6" fmla="*/ 134757 h 157207"/>
                  <a:gd name="connsiteX7" fmla="*/ 616423 w 616423"/>
                  <a:gd name="connsiteY7" fmla="*/ 0 h 157207"/>
                  <a:gd name="connsiteX8" fmla="*/ 420823 w 616423"/>
                  <a:gd name="connsiteY8" fmla="*/ 52133 h 157207"/>
                  <a:gd name="connsiteX0" fmla="*/ 420801 w 616401"/>
                  <a:gd name="connsiteY0" fmla="*/ 52133 h 176922"/>
                  <a:gd name="connsiteX1" fmla="*/ 301038 w 616401"/>
                  <a:gd name="connsiteY1" fmla="*/ 78630 h 176922"/>
                  <a:gd name="connsiteX2" fmla="*/ 277652 w 616401"/>
                  <a:gd name="connsiteY2" fmla="*/ 95000 h 176922"/>
                  <a:gd name="connsiteX3" fmla="*/ 170075 w 616401"/>
                  <a:gd name="connsiteY3" fmla="*/ 118386 h 176922"/>
                  <a:gd name="connsiteX4" fmla="*/ 343 w 616401"/>
                  <a:gd name="connsiteY4" fmla="*/ 120592 h 176922"/>
                  <a:gd name="connsiteX5" fmla="*/ 138050 w 616401"/>
                  <a:gd name="connsiteY5" fmla="*/ 176679 h 176922"/>
                  <a:gd name="connsiteX6" fmla="*/ 382890 w 616401"/>
                  <a:gd name="connsiteY6" fmla="*/ 134757 h 176922"/>
                  <a:gd name="connsiteX7" fmla="*/ 616401 w 616401"/>
                  <a:gd name="connsiteY7" fmla="*/ 0 h 176922"/>
                  <a:gd name="connsiteX8" fmla="*/ 420801 w 616401"/>
                  <a:gd name="connsiteY8" fmla="*/ 52133 h 176922"/>
                  <a:gd name="connsiteX0" fmla="*/ 420801 w 616401"/>
                  <a:gd name="connsiteY0" fmla="*/ 52133 h 176922"/>
                  <a:gd name="connsiteX1" fmla="*/ 301038 w 616401"/>
                  <a:gd name="connsiteY1" fmla="*/ 78630 h 176922"/>
                  <a:gd name="connsiteX2" fmla="*/ 170075 w 616401"/>
                  <a:gd name="connsiteY2" fmla="*/ 118386 h 176922"/>
                  <a:gd name="connsiteX3" fmla="*/ 343 w 616401"/>
                  <a:gd name="connsiteY3" fmla="*/ 120592 h 176922"/>
                  <a:gd name="connsiteX4" fmla="*/ 138050 w 616401"/>
                  <a:gd name="connsiteY4" fmla="*/ 176679 h 176922"/>
                  <a:gd name="connsiteX5" fmla="*/ 382890 w 616401"/>
                  <a:gd name="connsiteY5" fmla="*/ 134757 h 176922"/>
                  <a:gd name="connsiteX6" fmla="*/ 616401 w 616401"/>
                  <a:gd name="connsiteY6" fmla="*/ 0 h 176922"/>
                  <a:gd name="connsiteX7" fmla="*/ 420801 w 616401"/>
                  <a:gd name="connsiteY7" fmla="*/ 52133 h 176922"/>
                  <a:gd name="connsiteX0" fmla="*/ 420801 w 616401"/>
                  <a:gd name="connsiteY0" fmla="*/ 52133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420801 w 616401"/>
                  <a:gd name="connsiteY6" fmla="*/ 52133 h 176922"/>
                  <a:gd name="connsiteX0" fmla="*/ 429176 w 616401"/>
                  <a:gd name="connsiteY0" fmla="*/ 53113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429176 w 616401"/>
                  <a:gd name="connsiteY6" fmla="*/ 53113 h 176922"/>
                  <a:gd name="connsiteX0" fmla="*/ 392819 w 616401"/>
                  <a:gd name="connsiteY0" fmla="*/ 84774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392819 w 616401"/>
                  <a:gd name="connsiteY6" fmla="*/ 84774 h 176922"/>
                  <a:gd name="connsiteX0" fmla="*/ 392819 w 616401"/>
                  <a:gd name="connsiteY0" fmla="*/ 84774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392819 w 616401"/>
                  <a:gd name="connsiteY6" fmla="*/ 84774 h 176922"/>
                  <a:gd name="connsiteX0" fmla="*/ 392819 w 610926"/>
                  <a:gd name="connsiteY0" fmla="*/ 116108 h 208350"/>
                  <a:gd name="connsiteX1" fmla="*/ 170075 w 610926"/>
                  <a:gd name="connsiteY1" fmla="*/ 149720 h 208350"/>
                  <a:gd name="connsiteX2" fmla="*/ 343 w 610926"/>
                  <a:gd name="connsiteY2" fmla="*/ 151926 h 208350"/>
                  <a:gd name="connsiteX3" fmla="*/ 138050 w 610926"/>
                  <a:gd name="connsiteY3" fmla="*/ 208013 h 208350"/>
                  <a:gd name="connsiteX4" fmla="*/ 382890 w 610926"/>
                  <a:gd name="connsiteY4" fmla="*/ 166091 h 208350"/>
                  <a:gd name="connsiteX5" fmla="*/ 610926 w 610926"/>
                  <a:gd name="connsiteY5" fmla="*/ 0 h 208350"/>
                  <a:gd name="connsiteX6" fmla="*/ 392819 w 610926"/>
                  <a:gd name="connsiteY6" fmla="*/ 116108 h 208350"/>
                  <a:gd name="connsiteX0" fmla="*/ 392819 w 610926"/>
                  <a:gd name="connsiteY0" fmla="*/ 116108 h 208350"/>
                  <a:gd name="connsiteX1" fmla="*/ 170075 w 610926"/>
                  <a:gd name="connsiteY1" fmla="*/ 149720 h 208350"/>
                  <a:gd name="connsiteX2" fmla="*/ 343 w 610926"/>
                  <a:gd name="connsiteY2" fmla="*/ 151926 h 208350"/>
                  <a:gd name="connsiteX3" fmla="*/ 138050 w 610926"/>
                  <a:gd name="connsiteY3" fmla="*/ 208013 h 208350"/>
                  <a:gd name="connsiteX4" fmla="*/ 382890 w 610926"/>
                  <a:gd name="connsiteY4" fmla="*/ 166091 h 208350"/>
                  <a:gd name="connsiteX5" fmla="*/ 610926 w 610926"/>
                  <a:gd name="connsiteY5" fmla="*/ 0 h 208350"/>
                  <a:gd name="connsiteX6" fmla="*/ 392819 w 610926"/>
                  <a:gd name="connsiteY6" fmla="*/ 116108 h 20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0926" h="208350">
                    <a:moveTo>
                      <a:pt x="392819" y="116108"/>
                    </a:moveTo>
                    <a:cubicBezTo>
                      <a:pt x="319344" y="141061"/>
                      <a:pt x="240151" y="138310"/>
                      <a:pt x="170075" y="149720"/>
                    </a:cubicBezTo>
                    <a:lnTo>
                      <a:pt x="343" y="151926"/>
                    </a:lnTo>
                    <a:cubicBezTo>
                      <a:pt x="-5893" y="158162"/>
                      <a:pt x="74292" y="205652"/>
                      <a:pt x="138050" y="208013"/>
                    </a:cubicBezTo>
                    <a:cubicBezTo>
                      <a:pt x="201808" y="210374"/>
                      <a:pt x="304077" y="200760"/>
                      <a:pt x="382890" y="166091"/>
                    </a:cubicBezTo>
                    <a:cubicBezTo>
                      <a:pt x="461703" y="131422"/>
                      <a:pt x="606249" y="22997"/>
                      <a:pt x="610926" y="0"/>
                    </a:cubicBezTo>
                    <a:cubicBezTo>
                      <a:pt x="548952" y="28858"/>
                      <a:pt x="466294" y="91155"/>
                      <a:pt x="392819" y="11610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フリーフォーム: 図形 83">
                <a:extLst>
                  <a:ext uri="{FF2B5EF4-FFF2-40B4-BE49-F238E27FC236}">
                    <a16:creationId xmlns:a16="http://schemas.microsoft.com/office/drawing/2014/main" id="{F3880A45-0D6F-99F9-36EC-225A53C67F54}"/>
                  </a:ext>
                </a:extLst>
              </p:cNvPr>
              <p:cNvSpPr/>
              <p:nvPr/>
            </p:nvSpPr>
            <p:spPr>
              <a:xfrm rot="721058">
                <a:off x="846237" y="2403017"/>
                <a:ext cx="547310" cy="143329"/>
              </a:xfrm>
              <a:custGeom>
                <a:avLst/>
                <a:gdLst>
                  <a:gd name="connsiteX0" fmla="*/ 381195 w 486433"/>
                  <a:gd name="connsiteY0" fmla="*/ 0 h 159026"/>
                  <a:gd name="connsiteX1" fmla="*/ 271280 w 486433"/>
                  <a:gd name="connsiteY1" fmla="*/ 81852 h 159026"/>
                  <a:gd name="connsiteX2" fmla="*/ 247894 w 486433"/>
                  <a:gd name="connsiteY2" fmla="*/ 98222 h 159026"/>
                  <a:gd name="connsiteX3" fmla="*/ 140317 w 486433"/>
                  <a:gd name="connsiteY3" fmla="*/ 121608 h 159026"/>
                  <a:gd name="connsiteX4" fmla="*/ 0 w 486433"/>
                  <a:gd name="connsiteY4" fmla="*/ 140317 h 159026"/>
                  <a:gd name="connsiteX5" fmla="*/ 79513 w 486433"/>
                  <a:gd name="connsiteY5" fmla="*/ 152010 h 159026"/>
                  <a:gd name="connsiteX6" fmla="*/ 102899 w 486433"/>
                  <a:gd name="connsiteY6" fmla="*/ 159026 h 159026"/>
                  <a:gd name="connsiteX7" fmla="*/ 189428 w 486433"/>
                  <a:gd name="connsiteY7" fmla="*/ 156688 h 159026"/>
                  <a:gd name="connsiteX8" fmla="*/ 353132 w 486433"/>
                  <a:gd name="connsiteY8" fmla="*/ 137979 h 159026"/>
                  <a:gd name="connsiteX9" fmla="*/ 486433 w 486433"/>
                  <a:gd name="connsiteY9" fmla="*/ 28064 h 159026"/>
                  <a:gd name="connsiteX10" fmla="*/ 381195 w 486433"/>
                  <a:gd name="connsiteY10" fmla="*/ 0 h 159026"/>
                  <a:gd name="connsiteX0" fmla="*/ 381195 w 586643"/>
                  <a:gd name="connsiteY0" fmla="*/ 0 h 159026"/>
                  <a:gd name="connsiteX1" fmla="*/ 271280 w 586643"/>
                  <a:gd name="connsiteY1" fmla="*/ 81852 h 159026"/>
                  <a:gd name="connsiteX2" fmla="*/ 247894 w 586643"/>
                  <a:gd name="connsiteY2" fmla="*/ 98222 h 159026"/>
                  <a:gd name="connsiteX3" fmla="*/ 140317 w 586643"/>
                  <a:gd name="connsiteY3" fmla="*/ 121608 h 159026"/>
                  <a:gd name="connsiteX4" fmla="*/ 0 w 586643"/>
                  <a:gd name="connsiteY4" fmla="*/ 140317 h 159026"/>
                  <a:gd name="connsiteX5" fmla="*/ 79513 w 586643"/>
                  <a:gd name="connsiteY5" fmla="*/ 152010 h 159026"/>
                  <a:gd name="connsiteX6" fmla="*/ 102899 w 586643"/>
                  <a:gd name="connsiteY6" fmla="*/ 159026 h 159026"/>
                  <a:gd name="connsiteX7" fmla="*/ 189428 w 586643"/>
                  <a:gd name="connsiteY7" fmla="*/ 156688 h 159026"/>
                  <a:gd name="connsiteX8" fmla="*/ 353132 w 586643"/>
                  <a:gd name="connsiteY8" fmla="*/ 137979 h 159026"/>
                  <a:gd name="connsiteX9" fmla="*/ 586643 w 586643"/>
                  <a:gd name="connsiteY9" fmla="*/ 3222 h 159026"/>
                  <a:gd name="connsiteX10" fmla="*/ 381195 w 586643"/>
                  <a:gd name="connsiteY10" fmla="*/ 0 h 159026"/>
                  <a:gd name="connsiteX0" fmla="*/ 381195 w 586643"/>
                  <a:gd name="connsiteY0" fmla="*/ 0 h 159026"/>
                  <a:gd name="connsiteX1" fmla="*/ 271280 w 586643"/>
                  <a:gd name="connsiteY1" fmla="*/ 81852 h 159026"/>
                  <a:gd name="connsiteX2" fmla="*/ 247894 w 586643"/>
                  <a:gd name="connsiteY2" fmla="*/ 98222 h 159026"/>
                  <a:gd name="connsiteX3" fmla="*/ 140317 w 586643"/>
                  <a:gd name="connsiteY3" fmla="*/ 121608 h 159026"/>
                  <a:gd name="connsiteX4" fmla="*/ 0 w 586643"/>
                  <a:gd name="connsiteY4" fmla="*/ 140317 h 159026"/>
                  <a:gd name="connsiteX5" fmla="*/ 79513 w 586643"/>
                  <a:gd name="connsiteY5" fmla="*/ 152010 h 159026"/>
                  <a:gd name="connsiteX6" fmla="*/ 102899 w 586643"/>
                  <a:gd name="connsiteY6" fmla="*/ 159026 h 159026"/>
                  <a:gd name="connsiteX7" fmla="*/ 189428 w 586643"/>
                  <a:gd name="connsiteY7" fmla="*/ 156688 h 159026"/>
                  <a:gd name="connsiteX8" fmla="*/ 353132 w 586643"/>
                  <a:gd name="connsiteY8" fmla="*/ 137979 h 159026"/>
                  <a:gd name="connsiteX9" fmla="*/ 586643 w 586643"/>
                  <a:gd name="connsiteY9" fmla="*/ 3222 h 159026"/>
                  <a:gd name="connsiteX10" fmla="*/ 381195 w 586643"/>
                  <a:gd name="connsiteY10" fmla="*/ 0 h 159026"/>
                  <a:gd name="connsiteX0" fmla="*/ 381195 w 586643"/>
                  <a:gd name="connsiteY0" fmla="*/ 12 h 159038"/>
                  <a:gd name="connsiteX1" fmla="*/ 271280 w 586643"/>
                  <a:gd name="connsiteY1" fmla="*/ 81864 h 159038"/>
                  <a:gd name="connsiteX2" fmla="*/ 247894 w 586643"/>
                  <a:gd name="connsiteY2" fmla="*/ 98234 h 159038"/>
                  <a:gd name="connsiteX3" fmla="*/ 140317 w 586643"/>
                  <a:gd name="connsiteY3" fmla="*/ 121620 h 159038"/>
                  <a:gd name="connsiteX4" fmla="*/ 0 w 586643"/>
                  <a:gd name="connsiteY4" fmla="*/ 140329 h 159038"/>
                  <a:gd name="connsiteX5" fmla="*/ 79513 w 586643"/>
                  <a:gd name="connsiteY5" fmla="*/ 152022 h 159038"/>
                  <a:gd name="connsiteX6" fmla="*/ 102899 w 586643"/>
                  <a:gd name="connsiteY6" fmla="*/ 159038 h 159038"/>
                  <a:gd name="connsiteX7" fmla="*/ 189428 w 586643"/>
                  <a:gd name="connsiteY7" fmla="*/ 156700 h 159038"/>
                  <a:gd name="connsiteX8" fmla="*/ 353132 w 586643"/>
                  <a:gd name="connsiteY8" fmla="*/ 137991 h 159038"/>
                  <a:gd name="connsiteX9" fmla="*/ 586643 w 586643"/>
                  <a:gd name="connsiteY9" fmla="*/ 3234 h 159038"/>
                  <a:gd name="connsiteX10" fmla="*/ 381195 w 586643"/>
                  <a:gd name="connsiteY10" fmla="*/ 12 h 159038"/>
                  <a:gd name="connsiteX0" fmla="*/ 431484 w 586643"/>
                  <a:gd name="connsiteY0" fmla="*/ 7889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431484 w 586643"/>
                  <a:gd name="connsiteY10" fmla="*/ 7889 h 155804"/>
                  <a:gd name="connsiteX0" fmla="*/ 431484 w 586643"/>
                  <a:gd name="connsiteY0" fmla="*/ 28546 h 176461"/>
                  <a:gd name="connsiteX1" fmla="*/ 271280 w 586643"/>
                  <a:gd name="connsiteY1" fmla="*/ 99287 h 176461"/>
                  <a:gd name="connsiteX2" fmla="*/ 247894 w 586643"/>
                  <a:gd name="connsiteY2" fmla="*/ 115657 h 176461"/>
                  <a:gd name="connsiteX3" fmla="*/ 140317 w 586643"/>
                  <a:gd name="connsiteY3" fmla="*/ 139043 h 176461"/>
                  <a:gd name="connsiteX4" fmla="*/ 0 w 586643"/>
                  <a:gd name="connsiteY4" fmla="*/ 157752 h 176461"/>
                  <a:gd name="connsiteX5" fmla="*/ 79513 w 586643"/>
                  <a:gd name="connsiteY5" fmla="*/ 169445 h 176461"/>
                  <a:gd name="connsiteX6" fmla="*/ 102899 w 586643"/>
                  <a:gd name="connsiteY6" fmla="*/ 176461 h 176461"/>
                  <a:gd name="connsiteX7" fmla="*/ 189428 w 586643"/>
                  <a:gd name="connsiteY7" fmla="*/ 174123 h 176461"/>
                  <a:gd name="connsiteX8" fmla="*/ 353132 w 586643"/>
                  <a:gd name="connsiteY8" fmla="*/ 155414 h 176461"/>
                  <a:gd name="connsiteX9" fmla="*/ 586643 w 586643"/>
                  <a:gd name="connsiteY9" fmla="*/ 20657 h 176461"/>
                  <a:gd name="connsiteX10" fmla="*/ 431484 w 586643"/>
                  <a:gd name="connsiteY10" fmla="*/ 28546 h 176461"/>
                  <a:gd name="connsiteX0" fmla="*/ 391043 w 586643"/>
                  <a:gd name="connsiteY0" fmla="*/ 52133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391043 w 586643"/>
                  <a:gd name="connsiteY10" fmla="*/ 52133 h 155804"/>
                  <a:gd name="connsiteX0" fmla="*/ 391043 w 586643"/>
                  <a:gd name="connsiteY0" fmla="*/ 52133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391043 w 586643"/>
                  <a:gd name="connsiteY10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08928 w 616058"/>
                  <a:gd name="connsiteY5" fmla="*/ 148788 h 155804"/>
                  <a:gd name="connsiteX6" fmla="*/ 132314 w 616058"/>
                  <a:gd name="connsiteY6" fmla="*/ 155804 h 155804"/>
                  <a:gd name="connsiteX7" fmla="*/ 218843 w 616058"/>
                  <a:gd name="connsiteY7" fmla="*/ 153466 h 155804"/>
                  <a:gd name="connsiteX8" fmla="*/ 382547 w 616058"/>
                  <a:gd name="connsiteY8" fmla="*/ 134757 h 155804"/>
                  <a:gd name="connsiteX9" fmla="*/ 616058 w 616058"/>
                  <a:gd name="connsiteY9" fmla="*/ 0 h 155804"/>
                  <a:gd name="connsiteX10" fmla="*/ 420458 w 616058"/>
                  <a:gd name="connsiteY10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32314 w 616058"/>
                  <a:gd name="connsiteY5" fmla="*/ 155804 h 155804"/>
                  <a:gd name="connsiteX6" fmla="*/ 218843 w 616058"/>
                  <a:gd name="connsiteY6" fmla="*/ 153466 h 155804"/>
                  <a:gd name="connsiteX7" fmla="*/ 382547 w 616058"/>
                  <a:gd name="connsiteY7" fmla="*/ 134757 h 155804"/>
                  <a:gd name="connsiteX8" fmla="*/ 616058 w 616058"/>
                  <a:gd name="connsiteY8" fmla="*/ 0 h 155804"/>
                  <a:gd name="connsiteX9" fmla="*/ 420458 w 616058"/>
                  <a:gd name="connsiteY9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32314 w 616058"/>
                  <a:gd name="connsiteY5" fmla="*/ 155804 h 155804"/>
                  <a:gd name="connsiteX6" fmla="*/ 382547 w 616058"/>
                  <a:gd name="connsiteY6" fmla="*/ 134757 h 155804"/>
                  <a:gd name="connsiteX7" fmla="*/ 616058 w 616058"/>
                  <a:gd name="connsiteY7" fmla="*/ 0 h 155804"/>
                  <a:gd name="connsiteX8" fmla="*/ 420458 w 616058"/>
                  <a:gd name="connsiteY8" fmla="*/ 52133 h 155804"/>
                  <a:gd name="connsiteX0" fmla="*/ 420823 w 616423"/>
                  <a:gd name="connsiteY0" fmla="*/ 52133 h 157207"/>
                  <a:gd name="connsiteX1" fmla="*/ 301060 w 616423"/>
                  <a:gd name="connsiteY1" fmla="*/ 78630 h 157207"/>
                  <a:gd name="connsiteX2" fmla="*/ 277674 w 616423"/>
                  <a:gd name="connsiteY2" fmla="*/ 95000 h 157207"/>
                  <a:gd name="connsiteX3" fmla="*/ 170097 w 616423"/>
                  <a:gd name="connsiteY3" fmla="*/ 118386 h 157207"/>
                  <a:gd name="connsiteX4" fmla="*/ 365 w 616423"/>
                  <a:gd name="connsiteY4" fmla="*/ 120592 h 157207"/>
                  <a:gd name="connsiteX5" fmla="*/ 132679 w 616423"/>
                  <a:gd name="connsiteY5" fmla="*/ 155804 h 157207"/>
                  <a:gd name="connsiteX6" fmla="*/ 382912 w 616423"/>
                  <a:gd name="connsiteY6" fmla="*/ 134757 h 157207"/>
                  <a:gd name="connsiteX7" fmla="*/ 616423 w 616423"/>
                  <a:gd name="connsiteY7" fmla="*/ 0 h 157207"/>
                  <a:gd name="connsiteX8" fmla="*/ 420823 w 616423"/>
                  <a:gd name="connsiteY8" fmla="*/ 52133 h 157207"/>
                  <a:gd name="connsiteX0" fmla="*/ 420801 w 616401"/>
                  <a:gd name="connsiteY0" fmla="*/ 52133 h 176922"/>
                  <a:gd name="connsiteX1" fmla="*/ 301038 w 616401"/>
                  <a:gd name="connsiteY1" fmla="*/ 78630 h 176922"/>
                  <a:gd name="connsiteX2" fmla="*/ 277652 w 616401"/>
                  <a:gd name="connsiteY2" fmla="*/ 95000 h 176922"/>
                  <a:gd name="connsiteX3" fmla="*/ 170075 w 616401"/>
                  <a:gd name="connsiteY3" fmla="*/ 118386 h 176922"/>
                  <a:gd name="connsiteX4" fmla="*/ 343 w 616401"/>
                  <a:gd name="connsiteY4" fmla="*/ 120592 h 176922"/>
                  <a:gd name="connsiteX5" fmla="*/ 138050 w 616401"/>
                  <a:gd name="connsiteY5" fmla="*/ 176679 h 176922"/>
                  <a:gd name="connsiteX6" fmla="*/ 382890 w 616401"/>
                  <a:gd name="connsiteY6" fmla="*/ 134757 h 176922"/>
                  <a:gd name="connsiteX7" fmla="*/ 616401 w 616401"/>
                  <a:gd name="connsiteY7" fmla="*/ 0 h 176922"/>
                  <a:gd name="connsiteX8" fmla="*/ 420801 w 616401"/>
                  <a:gd name="connsiteY8" fmla="*/ 52133 h 176922"/>
                  <a:gd name="connsiteX0" fmla="*/ 420801 w 616401"/>
                  <a:gd name="connsiteY0" fmla="*/ 52133 h 176922"/>
                  <a:gd name="connsiteX1" fmla="*/ 301038 w 616401"/>
                  <a:gd name="connsiteY1" fmla="*/ 78630 h 176922"/>
                  <a:gd name="connsiteX2" fmla="*/ 170075 w 616401"/>
                  <a:gd name="connsiteY2" fmla="*/ 118386 h 176922"/>
                  <a:gd name="connsiteX3" fmla="*/ 343 w 616401"/>
                  <a:gd name="connsiteY3" fmla="*/ 120592 h 176922"/>
                  <a:gd name="connsiteX4" fmla="*/ 138050 w 616401"/>
                  <a:gd name="connsiteY4" fmla="*/ 176679 h 176922"/>
                  <a:gd name="connsiteX5" fmla="*/ 382890 w 616401"/>
                  <a:gd name="connsiteY5" fmla="*/ 134757 h 176922"/>
                  <a:gd name="connsiteX6" fmla="*/ 616401 w 616401"/>
                  <a:gd name="connsiteY6" fmla="*/ 0 h 176922"/>
                  <a:gd name="connsiteX7" fmla="*/ 420801 w 616401"/>
                  <a:gd name="connsiteY7" fmla="*/ 52133 h 176922"/>
                  <a:gd name="connsiteX0" fmla="*/ 420801 w 616401"/>
                  <a:gd name="connsiteY0" fmla="*/ 52133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420801 w 616401"/>
                  <a:gd name="connsiteY6" fmla="*/ 52133 h 176922"/>
                  <a:gd name="connsiteX0" fmla="*/ 429176 w 616401"/>
                  <a:gd name="connsiteY0" fmla="*/ 53113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429176 w 616401"/>
                  <a:gd name="connsiteY6" fmla="*/ 53113 h 176922"/>
                  <a:gd name="connsiteX0" fmla="*/ 392819 w 616401"/>
                  <a:gd name="connsiteY0" fmla="*/ 84774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392819 w 616401"/>
                  <a:gd name="connsiteY6" fmla="*/ 84774 h 176922"/>
                  <a:gd name="connsiteX0" fmla="*/ 392819 w 616401"/>
                  <a:gd name="connsiteY0" fmla="*/ 84774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392819 w 616401"/>
                  <a:gd name="connsiteY6" fmla="*/ 84774 h 176922"/>
                  <a:gd name="connsiteX0" fmla="*/ 392819 w 610926"/>
                  <a:gd name="connsiteY0" fmla="*/ 116108 h 208350"/>
                  <a:gd name="connsiteX1" fmla="*/ 170075 w 610926"/>
                  <a:gd name="connsiteY1" fmla="*/ 149720 h 208350"/>
                  <a:gd name="connsiteX2" fmla="*/ 343 w 610926"/>
                  <a:gd name="connsiteY2" fmla="*/ 151926 h 208350"/>
                  <a:gd name="connsiteX3" fmla="*/ 138050 w 610926"/>
                  <a:gd name="connsiteY3" fmla="*/ 208013 h 208350"/>
                  <a:gd name="connsiteX4" fmla="*/ 382890 w 610926"/>
                  <a:gd name="connsiteY4" fmla="*/ 166091 h 208350"/>
                  <a:gd name="connsiteX5" fmla="*/ 610926 w 610926"/>
                  <a:gd name="connsiteY5" fmla="*/ 0 h 208350"/>
                  <a:gd name="connsiteX6" fmla="*/ 392819 w 610926"/>
                  <a:gd name="connsiteY6" fmla="*/ 116108 h 208350"/>
                  <a:gd name="connsiteX0" fmla="*/ 392819 w 610926"/>
                  <a:gd name="connsiteY0" fmla="*/ 116108 h 208350"/>
                  <a:gd name="connsiteX1" fmla="*/ 170075 w 610926"/>
                  <a:gd name="connsiteY1" fmla="*/ 149720 h 208350"/>
                  <a:gd name="connsiteX2" fmla="*/ 343 w 610926"/>
                  <a:gd name="connsiteY2" fmla="*/ 151926 h 208350"/>
                  <a:gd name="connsiteX3" fmla="*/ 138050 w 610926"/>
                  <a:gd name="connsiteY3" fmla="*/ 208013 h 208350"/>
                  <a:gd name="connsiteX4" fmla="*/ 382890 w 610926"/>
                  <a:gd name="connsiteY4" fmla="*/ 166091 h 208350"/>
                  <a:gd name="connsiteX5" fmla="*/ 610926 w 610926"/>
                  <a:gd name="connsiteY5" fmla="*/ 0 h 208350"/>
                  <a:gd name="connsiteX6" fmla="*/ 392819 w 610926"/>
                  <a:gd name="connsiteY6" fmla="*/ 116108 h 20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0926" h="208350">
                    <a:moveTo>
                      <a:pt x="392819" y="116108"/>
                    </a:moveTo>
                    <a:cubicBezTo>
                      <a:pt x="319344" y="141061"/>
                      <a:pt x="240151" y="138310"/>
                      <a:pt x="170075" y="149720"/>
                    </a:cubicBezTo>
                    <a:lnTo>
                      <a:pt x="343" y="151926"/>
                    </a:lnTo>
                    <a:cubicBezTo>
                      <a:pt x="-5893" y="158162"/>
                      <a:pt x="74292" y="205652"/>
                      <a:pt x="138050" y="208013"/>
                    </a:cubicBezTo>
                    <a:cubicBezTo>
                      <a:pt x="201808" y="210374"/>
                      <a:pt x="304077" y="200760"/>
                      <a:pt x="382890" y="166091"/>
                    </a:cubicBezTo>
                    <a:cubicBezTo>
                      <a:pt x="461703" y="131422"/>
                      <a:pt x="606249" y="22997"/>
                      <a:pt x="610926" y="0"/>
                    </a:cubicBezTo>
                    <a:cubicBezTo>
                      <a:pt x="548952" y="28858"/>
                      <a:pt x="466294" y="91155"/>
                      <a:pt x="392819" y="116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3BBA68C5-A34D-9B40-2081-F1CB421AF92A}"/>
                  </a:ext>
                </a:extLst>
              </p:cNvPr>
              <p:cNvSpPr/>
              <p:nvPr/>
            </p:nvSpPr>
            <p:spPr>
              <a:xfrm>
                <a:off x="1485108" y="2337629"/>
                <a:ext cx="81152" cy="854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6FC34CE4-9243-CDA1-41BE-EC31F157BCA6}"/>
                  </a:ext>
                </a:extLst>
              </p:cNvPr>
              <p:cNvSpPr/>
              <p:nvPr/>
            </p:nvSpPr>
            <p:spPr>
              <a:xfrm>
                <a:off x="960829" y="2221752"/>
                <a:ext cx="56556" cy="591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F1AFB81E-9F6A-F176-E26B-BB3ED9E16984}"/>
                  </a:ext>
                </a:extLst>
              </p:cNvPr>
              <p:cNvSpPr/>
              <p:nvPr/>
            </p:nvSpPr>
            <p:spPr>
              <a:xfrm>
                <a:off x="1063336" y="27153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84390D4A-9B05-8FA9-AE16-16C61E9E0F28}"/>
                  </a:ext>
                </a:extLst>
              </p:cNvPr>
              <p:cNvSpPr/>
              <p:nvPr/>
            </p:nvSpPr>
            <p:spPr>
              <a:xfrm>
                <a:off x="1109055" y="2567967"/>
                <a:ext cx="60339" cy="691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楕円 91">
                <a:extLst>
                  <a:ext uri="{FF2B5EF4-FFF2-40B4-BE49-F238E27FC236}">
                    <a16:creationId xmlns:a16="http://schemas.microsoft.com/office/drawing/2014/main" id="{7359EC87-CF73-7E38-99CE-655D28D0522B}"/>
                  </a:ext>
                </a:extLst>
              </p:cNvPr>
              <p:cNvSpPr/>
              <p:nvPr/>
            </p:nvSpPr>
            <p:spPr>
              <a:xfrm>
                <a:off x="1397436" y="2457737"/>
                <a:ext cx="46700" cy="469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9B5A7C93-C119-D030-DEF4-3AB42866D3E4}"/>
                  </a:ext>
                </a:extLst>
              </p:cNvPr>
              <p:cNvGrpSpPr/>
              <p:nvPr/>
            </p:nvGrpSpPr>
            <p:grpSpPr>
              <a:xfrm>
                <a:off x="698729" y="1353054"/>
                <a:ext cx="1322172" cy="1387560"/>
                <a:chOff x="1945213" y="1500130"/>
                <a:chExt cx="1322172" cy="1387560"/>
              </a:xfrm>
            </p:grpSpPr>
            <p:sp>
              <p:nvSpPr>
                <p:cNvPr id="98" name="円弧 97">
                  <a:extLst>
                    <a:ext uri="{FF2B5EF4-FFF2-40B4-BE49-F238E27FC236}">
                      <a16:creationId xmlns:a16="http://schemas.microsoft.com/office/drawing/2014/main" id="{06FF41A3-9DDD-09C5-3F81-D95AC8B166DE}"/>
                    </a:ext>
                  </a:extLst>
                </p:cNvPr>
                <p:cNvSpPr/>
                <p:nvPr/>
              </p:nvSpPr>
              <p:spPr>
                <a:xfrm rot="9663529">
                  <a:off x="2152772" y="1823437"/>
                  <a:ext cx="1114613" cy="855101"/>
                </a:xfrm>
                <a:prstGeom prst="arc">
                  <a:avLst>
                    <a:gd name="adj1" fmla="val 16200000"/>
                    <a:gd name="adj2" fmla="val 242634"/>
                  </a:avLst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円弧 96">
                  <a:extLst>
                    <a:ext uri="{FF2B5EF4-FFF2-40B4-BE49-F238E27FC236}">
                      <a16:creationId xmlns:a16="http://schemas.microsoft.com/office/drawing/2014/main" id="{2382CBBA-1BA5-A3D6-5290-DD6F47A509CD}"/>
                    </a:ext>
                  </a:extLst>
                </p:cNvPr>
                <p:cNvSpPr/>
                <p:nvPr/>
              </p:nvSpPr>
              <p:spPr>
                <a:xfrm rot="7734458">
                  <a:off x="1952759" y="1907651"/>
                  <a:ext cx="1088531" cy="871548"/>
                </a:xfrm>
                <a:prstGeom prst="arc">
                  <a:avLst>
                    <a:gd name="adj1" fmla="val 16200000"/>
                    <a:gd name="adj2" fmla="val 242634"/>
                  </a:avLst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9" name="円弧 98">
                  <a:extLst>
                    <a:ext uri="{FF2B5EF4-FFF2-40B4-BE49-F238E27FC236}">
                      <a16:creationId xmlns:a16="http://schemas.microsoft.com/office/drawing/2014/main" id="{D30449A4-640C-1F54-BC6B-946AD7154BB2}"/>
                    </a:ext>
                  </a:extLst>
                </p:cNvPr>
                <p:cNvSpPr/>
                <p:nvPr/>
              </p:nvSpPr>
              <p:spPr>
                <a:xfrm rot="7160043">
                  <a:off x="1821564" y="1623779"/>
                  <a:ext cx="1106793" cy="859496"/>
                </a:xfrm>
                <a:prstGeom prst="arc">
                  <a:avLst>
                    <a:gd name="adj1" fmla="val 16607539"/>
                    <a:gd name="adj2" fmla="val 242634"/>
                  </a:avLst>
                </a:prstGeom>
                <a:ln w="15875">
                  <a:solidFill>
                    <a:schemeClr val="accent2">
                      <a:lumMod val="7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円弧 99">
                  <a:extLst>
                    <a:ext uri="{FF2B5EF4-FFF2-40B4-BE49-F238E27FC236}">
                      <a16:creationId xmlns:a16="http://schemas.microsoft.com/office/drawing/2014/main" id="{E959DC03-8CA7-869A-5F53-951511EE3378}"/>
                    </a:ext>
                  </a:extLst>
                </p:cNvPr>
                <p:cNvSpPr/>
                <p:nvPr/>
              </p:nvSpPr>
              <p:spPr>
                <a:xfrm rot="9427333">
                  <a:off x="2175860" y="1821475"/>
                  <a:ext cx="1090710" cy="615510"/>
                </a:xfrm>
                <a:prstGeom prst="arc">
                  <a:avLst>
                    <a:gd name="adj1" fmla="val 16607539"/>
                    <a:gd name="adj2" fmla="val 242634"/>
                  </a:avLst>
                </a:prstGeom>
                <a:ln w="15875">
                  <a:solidFill>
                    <a:schemeClr val="accent2">
                      <a:lumMod val="7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6" name="フリーフォーム 26">
              <a:extLst>
                <a:ext uri="{FF2B5EF4-FFF2-40B4-BE49-F238E27FC236}">
                  <a16:creationId xmlns:a16="http://schemas.microsoft.com/office/drawing/2014/main" id="{7FA1338E-776C-1910-AE7F-90BFE8183608}"/>
                </a:ext>
              </a:extLst>
            </p:cNvPr>
            <p:cNvSpPr/>
            <p:nvPr/>
          </p:nvSpPr>
          <p:spPr>
            <a:xfrm rot="437304">
              <a:off x="5152239" y="4026175"/>
              <a:ext cx="697736" cy="477135"/>
            </a:xfrm>
            <a:custGeom>
              <a:avLst/>
              <a:gdLst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8170 w 618170"/>
                <a:gd name="connsiteY0" fmla="*/ 0 h 418699"/>
                <a:gd name="connsiteX1" fmla="*/ 358288 w 618170"/>
                <a:gd name="connsiteY1" fmla="*/ 86627 h 418699"/>
                <a:gd name="connsiteX2" fmla="*/ 26216 w 618170"/>
                <a:gd name="connsiteY2" fmla="*/ 14438 h 418699"/>
                <a:gd name="connsiteX3" fmla="*/ 112844 w 618170"/>
                <a:gd name="connsiteY3" fmla="*/ 101065 h 418699"/>
                <a:gd name="connsiteX4" fmla="*/ 237972 w 618170"/>
                <a:gd name="connsiteY4" fmla="*/ 158817 h 418699"/>
                <a:gd name="connsiteX5" fmla="*/ 2153 w 618170"/>
                <a:gd name="connsiteY5" fmla="*/ 144379 h 418699"/>
                <a:gd name="connsiteX6" fmla="*/ 127282 w 618170"/>
                <a:gd name="connsiteY6" fmla="*/ 235819 h 418699"/>
                <a:gd name="connsiteX7" fmla="*/ 233160 w 618170"/>
                <a:gd name="connsiteY7" fmla="*/ 250257 h 418699"/>
                <a:gd name="connsiteX8" fmla="*/ 26216 w 618170"/>
                <a:gd name="connsiteY8" fmla="*/ 255069 h 418699"/>
                <a:gd name="connsiteX9" fmla="*/ 151345 w 618170"/>
                <a:gd name="connsiteY9" fmla="*/ 308008 h 418699"/>
                <a:gd name="connsiteX10" fmla="*/ 218722 w 618170"/>
                <a:gd name="connsiteY10" fmla="*/ 308008 h 418699"/>
                <a:gd name="connsiteX11" fmla="*/ 69530 w 618170"/>
                <a:gd name="connsiteY11" fmla="*/ 327259 h 418699"/>
                <a:gd name="connsiteX12" fmla="*/ 209096 w 618170"/>
                <a:gd name="connsiteY12" fmla="*/ 365760 h 418699"/>
                <a:gd name="connsiteX13" fmla="*/ 497854 w 618170"/>
                <a:gd name="connsiteY13" fmla="*/ 413886 h 418699"/>
                <a:gd name="connsiteX14" fmla="*/ 541168 w 618170"/>
                <a:gd name="connsiteY14" fmla="*/ 418699 h 418699"/>
                <a:gd name="connsiteX15" fmla="*/ 541168 w 618170"/>
                <a:gd name="connsiteY15" fmla="*/ 418699 h 418699"/>
                <a:gd name="connsiteX16" fmla="*/ 565231 w 618170"/>
                <a:gd name="connsiteY16" fmla="*/ 409073 h 418699"/>
                <a:gd name="connsiteX17" fmla="*/ 565231 w 618170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614564 w 619377"/>
                <a:gd name="connsiteY17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614564 w 619377"/>
                <a:gd name="connsiteY16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0" fmla="*/ 619377 w 619377"/>
                <a:gd name="connsiteY0" fmla="*/ 0 h 422620"/>
                <a:gd name="connsiteX1" fmla="*/ 359495 w 619377"/>
                <a:gd name="connsiteY1" fmla="*/ 86627 h 422620"/>
                <a:gd name="connsiteX2" fmla="*/ 27423 w 619377"/>
                <a:gd name="connsiteY2" fmla="*/ 14438 h 422620"/>
                <a:gd name="connsiteX3" fmla="*/ 114051 w 619377"/>
                <a:gd name="connsiteY3" fmla="*/ 101065 h 422620"/>
                <a:gd name="connsiteX4" fmla="*/ 239179 w 619377"/>
                <a:gd name="connsiteY4" fmla="*/ 158817 h 422620"/>
                <a:gd name="connsiteX5" fmla="*/ 3360 w 619377"/>
                <a:gd name="connsiteY5" fmla="*/ 144379 h 422620"/>
                <a:gd name="connsiteX6" fmla="*/ 85175 w 619377"/>
                <a:gd name="connsiteY6" fmla="*/ 211756 h 422620"/>
                <a:gd name="connsiteX7" fmla="*/ 234367 w 619377"/>
                <a:gd name="connsiteY7" fmla="*/ 250257 h 422620"/>
                <a:gd name="connsiteX8" fmla="*/ 27423 w 619377"/>
                <a:gd name="connsiteY8" fmla="*/ 255069 h 422620"/>
                <a:gd name="connsiteX9" fmla="*/ 152552 w 619377"/>
                <a:gd name="connsiteY9" fmla="*/ 308008 h 422620"/>
                <a:gd name="connsiteX10" fmla="*/ 219929 w 619377"/>
                <a:gd name="connsiteY10" fmla="*/ 308008 h 422620"/>
                <a:gd name="connsiteX11" fmla="*/ 70737 w 619377"/>
                <a:gd name="connsiteY11" fmla="*/ 327259 h 422620"/>
                <a:gd name="connsiteX12" fmla="*/ 210303 w 619377"/>
                <a:gd name="connsiteY12" fmla="*/ 365760 h 422620"/>
                <a:gd name="connsiteX13" fmla="*/ 417246 w 619377"/>
                <a:gd name="connsiteY13" fmla="*/ 418699 h 422620"/>
                <a:gd name="connsiteX14" fmla="*/ 542375 w 619377"/>
                <a:gd name="connsiteY14" fmla="*/ 418699 h 422620"/>
                <a:gd name="connsiteX15" fmla="*/ 542375 w 619377"/>
                <a:gd name="connsiteY15" fmla="*/ 418699 h 422620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210303 w 619377"/>
                <a:gd name="connsiteY12" fmla="*/ 365760 h 420481"/>
                <a:gd name="connsiteX13" fmla="*/ 417246 w 619377"/>
                <a:gd name="connsiteY13" fmla="*/ 418699 h 420481"/>
                <a:gd name="connsiteX14" fmla="*/ 542375 w 619377"/>
                <a:gd name="connsiteY14" fmla="*/ 418699 h 420481"/>
                <a:gd name="connsiteX15" fmla="*/ 542375 w 619377"/>
                <a:gd name="connsiteY15" fmla="*/ 418699 h 420481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417246 w 619377"/>
                <a:gd name="connsiteY12" fmla="*/ 418699 h 420481"/>
                <a:gd name="connsiteX13" fmla="*/ 542375 w 619377"/>
                <a:gd name="connsiteY13" fmla="*/ 418699 h 420481"/>
                <a:gd name="connsiteX14" fmla="*/ 542375 w 619377"/>
                <a:gd name="connsiteY14" fmla="*/ 418699 h 420481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19929 w 619377"/>
                <a:gd name="connsiteY10" fmla="*/ 30800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48504 w 619377"/>
                <a:gd name="connsiteY10" fmla="*/ 31435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48504 w 619377"/>
                <a:gd name="connsiteY10" fmla="*/ 314358 h 418699"/>
                <a:gd name="connsiteX11" fmla="*/ 19937 w 619377"/>
                <a:gd name="connsiteY11" fmla="*/ 35900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64979 w 664979"/>
                <a:gd name="connsiteY0" fmla="*/ 0 h 418699"/>
                <a:gd name="connsiteX1" fmla="*/ 405097 w 664979"/>
                <a:gd name="connsiteY1" fmla="*/ 86627 h 418699"/>
                <a:gd name="connsiteX2" fmla="*/ 73025 w 664979"/>
                <a:gd name="connsiteY2" fmla="*/ 14438 h 418699"/>
                <a:gd name="connsiteX3" fmla="*/ 159653 w 664979"/>
                <a:gd name="connsiteY3" fmla="*/ 101065 h 418699"/>
                <a:gd name="connsiteX4" fmla="*/ 284781 w 664979"/>
                <a:gd name="connsiteY4" fmla="*/ 158817 h 418699"/>
                <a:gd name="connsiteX5" fmla="*/ 48962 w 664979"/>
                <a:gd name="connsiteY5" fmla="*/ 144379 h 418699"/>
                <a:gd name="connsiteX6" fmla="*/ 130777 w 664979"/>
                <a:gd name="connsiteY6" fmla="*/ 211756 h 418699"/>
                <a:gd name="connsiteX7" fmla="*/ 279969 w 664979"/>
                <a:gd name="connsiteY7" fmla="*/ 250257 h 418699"/>
                <a:gd name="connsiteX8" fmla="*/ 0 w 664979"/>
                <a:gd name="connsiteY8" fmla="*/ 267769 h 418699"/>
                <a:gd name="connsiteX9" fmla="*/ 198154 w 664979"/>
                <a:gd name="connsiteY9" fmla="*/ 308008 h 418699"/>
                <a:gd name="connsiteX10" fmla="*/ 294106 w 664979"/>
                <a:gd name="connsiteY10" fmla="*/ 314358 h 418699"/>
                <a:gd name="connsiteX11" fmla="*/ 65539 w 664979"/>
                <a:gd name="connsiteY11" fmla="*/ 359009 h 418699"/>
                <a:gd name="connsiteX12" fmla="*/ 390658 w 664979"/>
                <a:gd name="connsiteY12" fmla="*/ 409074 h 418699"/>
                <a:gd name="connsiteX13" fmla="*/ 587977 w 664979"/>
                <a:gd name="connsiteY13" fmla="*/ 418699 h 418699"/>
                <a:gd name="connsiteX14" fmla="*/ 587977 w 6649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2689 w 728479"/>
                <a:gd name="connsiteY11" fmla="*/ 39075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61654 w 728479"/>
                <a:gd name="connsiteY9" fmla="*/ 3080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41027"/>
                <a:gd name="connsiteX1" fmla="*/ 468597 w 728479"/>
                <a:gd name="connsiteY1" fmla="*/ 86627 h 441027"/>
                <a:gd name="connsiteX2" fmla="*/ 136525 w 728479"/>
                <a:gd name="connsiteY2" fmla="*/ 14438 h 441027"/>
                <a:gd name="connsiteX3" fmla="*/ 223153 w 728479"/>
                <a:gd name="connsiteY3" fmla="*/ 101065 h 441027"/>
                <a:gd name="connsiteX4" fmla="*/ 348281 w 728479"/>
                <a:gd name="connsiteY4" fmla="*/ 158817 h 441027"/>
                <a:gd name="connsiteX5" fmla="*/ 77537 w 728479"/>
                <a:gd name="connsiteY5" fmla="*/ 138029 h 441027"/>
                <a:gd name="connsiteX6" fmla="*/ 194277 w 728479"/>
                <a:gd name="connsiteY6" fmla="*/ 211756 h 441027"/>
                <a:gd name="connsiteX7" fmla="*/ 343469 w 728479"/>
                <a:gd name="connsiteY7" fmla="*/ 250257 h 441027"/>
                <a:gd name="connsiteX8" fmla="*/ 0 w 728479"/>
                <a:gd name="connsiteY8" fmla="*/ 267769 h 441027"/>
                <a:gd name="connsiteX9" fmla="*/ 258479 w 728479"/>
                <a:gd name="connsiteY9" fmla="*/ 333408 h 441027"/>
                <a:gd name="connsiteX10" fmla="*/ 338556 w 728479"/>
                <a:gd name="connsiteY10" fmla="*/ 336583 h 441027"/>
                <a:gd name="connsiteX11" fmla="*/ 122689 w 728479"/>
                <a:gd name="connsiteY11" fmla="*/ 390759 h 441027"/>
                <a:gd name="connsiteX12" fmla="*/ 466858 w 728479"/>
                <a:gd name="connsiteY12" fmla="*/ 440824 h 441027"/>
                <a:gd name="connsiteX13" fmla="*/ 651477 w 728479"/>
                <a:gd name="connsiteY13" fmla="*/ 418699 h 441027"/>
                <a:gd name="connsiteX14" fmla="*/ 651477 w 728479"/>
                <a:gd name="connsiteY14" fmla="*/ 418699 h 441027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8479" h="443646">
                  <a:moveTo>
                    <a:pt x="728479" y="0"/>
                  </a:moveTo>
                  <a:cubicBezTo>
                    <a:pt x="641852" y="28876"/>
                    <a:pt x="567256" y="84221"/>
                    <a:pt x="468597" y="86627"/>
                  </a:cubicBezTo>
                  <a:cubicBezTo>
                    <a:pt x="369938" y="89033"/>
                    <a:pt x="164732" y="-35593"/>
                    <a:pt x="136525" y="14438"/>
                  </a:cubicBezTo>
                  <a:cubicBezTo>
                    <a:pt x="108251" y="46489"/>
                    <a:pt x="194277" y="72189"/>
                    <a:pt x="223153" y="101065"/>
                  </a:cubicBezTo>
                  <a:lnTo>
                    <a:pt x="348281" y="158817"/>
                  </a:lnTo>
                  <a:cubicBezTo>
                    <a:pt x="258033" y="151888"/>
                    <a:pt x="66185" y="94158"/>
                    <a:pt x="77537" y="138029"/>
                  </a:cubicBezTo>
                  <a:cubicBezTo>
                    <a:pt x="59089" y="150863"/>
                    <a:pt x="149955" y="193051"/>
                    <a:pt x="194277" y="211756"/>
                  </a:cubicBezTo>
                  <a:cubicBezTo>
                    <a:pt x="238599" y="230461"/>
                    <a:pt x="360313" y="247049"/>
                    <a:pt x="343469" y="250257"/>
                  </a:cubicBezTo>
                  <a:cubicBezTo>
                    <a:pt x="228979" y="256094"/>
                    <a:pt x="16065" y="223832"/>
                    <a:pt x="0" y="267769"/>
                  </a:cubicBezTo>
                  <a:cubicBezTo>
                    <a:pt x="60449" y="293499"/>
                    <a:pt x="171261" y="319995"/>
                    <a:pt x="258479" y="333408"/>
                  </a:cubicBezTo>
                  <a:cubicBezTo>
                    <a:pt x="342321" y="330233"/>
                    <a:pt x="305514" y="342933"/>
                    <a:pt x="338556" y="336583"/>
                  </a:cubicBezTo>
                  <a:lnTo>
                    <a:pt x="122689" y="390759"/>
                  </a:lnTo>
                  <a:cubicBezTo>
                    <a:pt x="114094" y="407630"/>
                    <a:pt x="248677" y="429466"/>
                    <a:pt x="306038" y="437810"/>
                  </a:cubicBezTo>
                  <a:cubicBezTo>
                    <a:pt x="363399" y="446154"/>
                    <a:pt x="409285" y="444009"/>
                    <a:pt x="466858" y="440824"/>
                  </a:cubicBezTo>
                  <a:cubicBezTo>
                    <a:pt x="524431" y="437639"/>
                    <a:pt x="589937" y="426074"/>
                    <a:pt x="651477" y="418699"/>
                  </a:cubicBezTo>
                  <a:lnTo>
                    <a:pt x="651477" y="418699"/>
                  </a:lnTo>
                </a:path>
              </a:pathLst>
            </a:custGeom>
            <a:solidFill>
              <a:srgbClr val="ECC6B6"/>
            </a:solidFill>
            <a:ln w="666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フリーフォーム: 図形 107">
              <a:extLst>
                <a:ext uri="{FF2B5EF4-FFF2-40B4-BE49-F238E27FC236}">
                  <a16:creationId xmlns:a16="http://schemas.microsoft.com/office/drawing/2014/main" id="{D1B00FD6-B4AD-6B4E-7D92-0E5D792BB199}"/>
                </a:ext>
              </a:extLst>
            </p:cNvPr>
            <p:cNvSpPr/>
            <p:nvPr/>
          </p:nvSpPr>
          <p:spPr>
            <a:xfrm>
              <a:off x="5814391" y="3341816"/>
              <a:ext cx="1861139" cy="1591233"/>
            </a:xfrm>
            <a:custGeom>
              <a:avLst/>
              <a:gdLst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949187 w 1689652"/>
                <a:gd name="connsiteY2" fmla="*/ 208722 h 1535596"/>
                <a:gd name="connsiteX3" fmla="*/ 705678 w 1689652"/>
                <a:gd name="connsiteY3" fmla="*/ 472109 h 1535596"/>
                <a:gd name="connsiteX4" fmla="*/ 437321 w 1689652"/>
                <a:gd name="connsiteY4" fmla="*/ 581439 h 1535596"/>
                <a:gd name="connsiteX5" fmla="*/ 203752 w 1689652"/>
                <a:gd name="connsiteY5" fmla="*/ 651013 h 1535596"/>
                <a:gd name="connsiteX6" fmla="*/ 0 w 1689652"/>
                <a:gd name="connsiteY6" fmla="*/ 700709 h 1535596"/>
                <a:gd name="connsiteX7" fmla="*/ 243508 w 1689652"/>
                <a:gd name="connsiteY7" fmla="*/ 740465 h 1535596"/>
                <a:gd name="connsiteX8" fmla="*/ 342900 w 1689652"/>
                <a:gd name="connsiteY8" fmla="*/ 750404 h 1535596"/>
                <a:gd name="connsiteX9" fmla="*/ 690769 w 1689652"/>
                <a:gd name="connsiteY9" fmla="*/ 740465 h 1535596"/>
                <a:gd name="connsiteX10" fmla="*/ 849795 w 1689652"/>
                <a:gd name="connsiteY10" fmla="*/ 904461 h 1535596"/>
                <a:gd name="connsiteX11" fmla="*/ 914400 w 1689652"/>
                <a:gd name="connsiteY11" fmla="*/ 1048578 h 1535596"/>
                <a:gd name="connsiteX12" fmla="*/ 1018760 w 1689652"/>
                <a:gd name="connsiteY12" fmla="*/ 1222513 h 1535596"/>
                <a:gd name="connsiteX13" fmla="*/ 1128091 w 1689652"/>
                <a:gd name="connsiteY13" fmla="*/ 1411356 h 1535596"/>
                <a:gd name="connsiteX14" fmla="*/ 1232452 w 1689652"/>
                <a:gd name="connsiteY14" fmla="*/ 1535596 h 1535596"/>
                <a:gd name="connsiteX15" fmla="*/ 1585291 w 1689652"/>
                <a:gd name="connsiteY15" fmla="*/ 1297056 h 1535596"/>
                <a:gd name="connsiteX16" fmla="*/ 1654865 w 1689652"/>
                <a:gd name="connsiteY16" fmla="*/ 1023730 h 1535596"/>
                <a:gd name="connsiteX17" fmla="*/ 1689652 w 1689652"/>
                <a:gd name="connsiteY17" fmla="*/ 790161 h 1535596"/>
                <a:gd name="connsiteX18" fmla="*/ 1585291 w 1689652"/>
                <a:gd name="connsiteY18" fmla="*/ 447261 h 1535596"/>
                <a:gd name="connsiteX19" fmla="*/ 1346752 w 1689652"/>
                <a:gd name="connsiteY19" fmla="*/ 273326 h 1535596"/>
                <a:gd name="connsiteX20" fmla="*/ 1108213 w 1689652"/>
                <a:gd name="connsiteY20" fmla="*/ 59635 h 1535596"/>
                <a:gd name="connsiteX21" fmla="*/ 954156 w 1689652"/>
                <a:gd name="connsiteY21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964096 w 1689652"/>
                <a:gd name="connsiteY2" fmla="*/ 208722 h 1535596"/>
                <a:gd name="connsiteX3" fmla="*/ 705678 w 1689652"/>
                <a:gd name="connsiteY3" fmla="*/ 472109 h 1535596"/>
                <a:gd name="connsiteX4" fmla="*/ 437321 w 1689652"/>
                <a:gd name="connsiteY4" fmla="*/ 581439 h 1535596"/>
                <a:gd name="connsiteX5" fmla="*/ 203752 w 1689652"/>
                <a:gd name="connsiteY5" fmla="*/ 651013 h 1535596"/>
                <a:gd name="connsiteX6" fmla="*/ 0 w 1689652"/>
                <a:gd name="connsiteY6" fmla="*/ 700709 h 1535596"/>
                <a:gd name="connsiteX7" fmla="*/ 243508 w 1689652"/>
                <a:gd name="connsiteY7" fmla="*/ 740465 h 1535596"/>
                <a:gd name="connsiteX8" fmla="*/ 342900 w 1689652"/>
                <a:gd name="connsiteY8" fmla="*/ 750404 h 1535596"/>
                <a:gd name="connsiteX9" fmla="*/ 690769 w 1689652"/>
                <a:gd name="connsiteY9" fmla="*/ 740465 h 1535596"/>
                <a:gd name="connsiteX10" fmla="*/ 849795 w 1689652"/>
                <a:gd name="connsiteY10" fmla="*/ 904461 h 1535596"/>
                <a:gd name="connsiteX11" fmla="*/ 914400 w 1689652"/>
                <a:gd name="connsiteY11" fmla="*/ 1048578 h 1535596"/>
                <a:gd name="connsiteX12" fmla="*/ 1018760 w 1689652"/>
                <a:gd name="connsiteY12" fmla="*/ 1222513 h 1535596"/>
                <a:gd name="connsiteX13" fmla="*/ 1128091 w 1689652"/>
                <a:gd name="connsiteY13" fmla="*/ 1411356 h 1535596"/>
                <a:gd name="connsiteX14" fmla="*/ 1232452 w 1689652"/>
                <a:gd name="connsiteY14" fmla="*/ 1535596 h 1535596"/>
                <a:gd name="connsiteX15" fmla="*/ 1585291 w 1689652"/>
                <a:gd name="connsiteY15" fmla="*/ 1297056 h 1535596"/>
                <a:gd name="connsiteX16" fmla="*/ 1654865 w 1689652"/>
                <a:gd name="connsiteY16" fmla="*/ 1023730 h 1535596"/>
                <a:gd name="connsiteX17" fmla="*/ 1689652 w 1689652"/>
                <a:gd name="connsiteY17" fmla="*/ 790161 h 1535596"/>
                <a:gd name="connsiteX18" fmla="*/ 1585291 w 1689652"/>
                <a:gd name="connsiteY18" fmla="*/ 447261 h 1535596"/>
                <a:gd name="connsiteX19" fmla="*/ 1346752 w 1689652"/>
                <a:gd name="connsiteY19" fmla="*/ 273326 h 1535596"/>
                <a:gd name="connsiteX20" fmla="*/ 1108213 w 1689652"/>
                <a:gd name="connsiteY20" fmla="*/ 59635 h 1535596"/>
                <a:gd name="connsiteX21" fmla="*/ 954156 w 1689652"/>
                <a:gd name="connsiteY21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964096 w 1689652"/>
                <a:gd name="connsiteY2" fmla="*/ 208722 h 1535596"/>
                <a:gd name="connsiteX3" fmla="*/ 705678 w 1689652"/>
                <a:gd name="connsiteY3" fmla="*/ 472109 h 1535596"/>
                <a:gd name="connsiteX4" fmla="*/ 437321 w 1689652"/>
                <a:gd name="connsiteY4" fmla="*/ 581439 h 1535596"/>
                <a:gd name="connsiteX5" fmla="*/ 203752 w 1689652"/>
                <a:gd name="connsiteY5" fmla="*/ 651013 h 1535596"/>
                <a:gd name="connsiteX6" fmla="*/ 0 w 1689652"/>
                <a:gd name="connsiteY6" fmla="*/ 700709 h 1535596"/>
                <a:gd name="connsiteX7" fmla="*/ 243508 w 1689652"/>
                <a:gd name="connsiteY7" fmla="*/ 740465 h 1535596"/>
                <a:gd name="connsiteX8" fmla="*/ 342900 w 1689652"/>
                <a:gd name="connsiteY8" fmla="*/ 750404 h 1535596"/>
                <a:gd name="connsiteX9" fmla="*/ 690769 w 1689652"/>
                <a:gd name="connsiteY9" fmla="*/ 740465 h 1535596"/>
                <a:gd name="connsiteX10" fmla="*/ 849795 w 1689652"/>
                <a:gd name="connsiteY10" fmla="*/ 904461 h 1535596"/>
                <a:gd name="connsiteX11" fmla="*/ 914400 w 1689652"/>
                <a:gd name="connsiteY11" fmla="*/ 1048578 h 1535596"/>
                <a:gd name="connsiteX12" fmla="*/ 1018760 w 1689652"/>
                <a:gd name="connsiteY12" fmla="*/ 1222513 h 1535596"/>
                <a:gd name="connsiteX13" fmla="*/ 1128091 w 1689652"/>
                <a:gd name="connsiteY13" fmla="*/ 1411356 h 1535596"/>
                <a:gd name="connsiteX14" fmla="*/ 1232452 w 1689652"/>
                <a:gd name="connsiteY14" fmla="*/ 1535596 h 1535596"/>
                <a:gd name="connsiteX15" fmla="*/ 1585291 w 1689652"/>
                <a:gd name="connsiteY15" fmla="*/ 1297056 h 1535596"/>
                <a:gd name="connsiteX16" fmla="*/ 1654865 w 1689652"/>
                <a:gd name="connsiteY16" fmla="*/ 1023730 h 1535596"/>
                <a:gd name="connsiteX17" fmla="*/ 1689652 w 1689652"/>
                <a:gd name="connsiteY17" fmla="*/ 790161 h 1535596"/>
                <a:gd name="connsiteX18" fmla="*/ 1585291 w 1689652"/>
                <a:gd name="connsiteY18" fmla="*/ 447261 h 1535596"/>
                <a:gd name="connsiteX19" fmla="*/ 1346752 w 1689652"/>
                <a:gd name="connsiteY19" fmla="*/ 273326 h 1535596"/>
                <a:gd name="connsiteX20" fmla="*/ 1108213 w 1689652"/>
                <a:gd name="connsiteY20" fmla="*/ 59635 h 1535596"/>
                <a:gd name="connsiteX21" fmla="*/ 954156 w 1689652"/>
                <a:gd name="connsiteY21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759226"/>
                <a:gd name="connsiteY0" fmla="*/ 0 h 1535596"/>
                <a:gd name="connsiteX1" fmla="*/ 939247 w 1759226"/>
                <a:gd name="connsiteY1" fmla="*/ 183874 h 1535596"/>
                <a:gd name="connsiteX2" fmla="*/ 705678 w 1759226"/>
                <a:gd name="connsiteY2" fmla="*/ 472109 h 1535596"/>
                <a:gd name="connsiteX3" fmla="*/ 437321 w 1759226"/>
                <a:gd name="connsiteY3" fmla="*/ 581439 h 1535596"/>
                <a:gd name="connsiteX4" fmla="*/ 203752 w 1759226"/>
                <a:gd name="connsiteY4" fmla="*/ 651013 h 1535596"/>
                <a:gd name="connsiteX5" fmla="*/ 0 w 1759226"/>
                <a:gd name="connsiteY5" fmla="*/ 700709 h 1535596"/>
                <a:gd name="connsiteX6" fmla="*/ 243508 w 1759226"/>
                <a:gd name="connsiteY6" fmla="*/ 740465 h 1535596"/>
                <a:gd name="connsiteX7" fmla="*/ 342900 w 1759226"/>
                <a:gd name="connsiteY7" fmla="*/ 750404 h 1535596"/>
                <a:gd name="connsiteX8" fmla="*/ 690769 w 1759226"/>
                <a:gd name="connsiteY8" fmla="*/ 740465 h 1535596"/>
                <a:gd name="connsiteX9" fmla="*/ 849795 w 1759226"/>
                <a:gd name="connsiteY9" fmla="*/ 904461 h 1535596"/>
                <a:gd name="connsiteX10" fmla="*/ 914400 w 1759226"/>
                <a:gd name="connsiteY10" fmla="*/ 1048578 h 1535596"/>
                <a:gd name="connsiteX11" fmla="*/ 1018760 w 1759226"/>
                <a:gd name="connsiteY11" fmla="*/ 1222513 h 1535596"/>
                <a:gd name="connsiteX12" fmla="*/ 1128091 w 1759226"/>
                <a:gd name="connsiteY12" fmla="*/ 1411356 h 1535596"/>
                <a:gd name="connsiteX13" fmla="*/ 1232452 w 1759226"/>
                <a:gd name="connsiteY13" fmla="*/ 1535596 h 1535596"/>
                <a:gd name="connsiteX14" fmla="*/ 1585291 w 1759226"/>
                <a:gd name="connsiteY14" fmla="*/ 1297056 h 1535596"/>
                <a:gd name="connsiteX15" fmla="*/ 1759226 w 1759226"/>
                <a:gd name="connsiteY15" fmla="*/ 1028699 h 1535596"/>
                <a:gd name="connsiteX16" fmla="*/ 1689652 w 1759226"/>
                <a:gd name="connsiteY16" fmla="*/ 790161 h 1535596"/>
                <a:gd name="connsiteX17" fmla="*/ 1585291 w 1759226"/>
                <a:gd name="connsiteY17" fmla="*/ 447261 h 1535596"/>
                <a:gd name="connsiteX18" fmla="*/ 1346752 w 1759226"/>
                <a:gd name="connsiteY18" fmla="*/ 273326 h 1535596"/>
                <a:gd name="connsiteX19" fmla="*/ 1108213 w 1759226"/>
                <a:gd name="connsiteY19" fmla="*/ 59635 h 1535596"/>
                <a:gd name="connsiteX20" fmla="*/ 954156 w 1759226"/>
                <a:gd name="connsiteY20" fmla="*/ 0 h 1535596"/>
                <a:gd name="connsiteX0" fmla="*/ 954156 w 1759226"/>
                <a:gd name="connsiteY0" fmla="*/ 0 h 1535596"/>
                <a:gd name="connsiteX1" fmla="*/ 939247 w 1759226"/>
                <a:gd name="connsiteY1" fmla="*/ 183874 h 1535596"/>
                <a:gd name="connsiteX2" fmla="*/ 705678 w 1759226"/>
                <a:gd name="connsiteY2" fmla="*/ 472109 h 1535596"/>
                <a:gd name="connsiteX3" fmla="*/ 437321 w 1759226"/>
                <a:gd name="connsiteY3" fmla="*/ 581439 h 1535596"/>
                <a:gd name="connsiteX4" fmla="*/ 203752 w 1759226"/>
                <a:gd name="connsiteY4" fmla="*/ 651013 h 1535596"/>
                <a:gd name="connsiteX5" fmla="*/ 0 w 1759226"/>
                <a:gd name="connsiteY5" fmla="*/ 700709 h 1535596"/>
                <a:gd name="connsiteX6" fmla="*/ 243508 w 1759226"/>
                <a:gd name="connsiteY6" fmla="*/ 740465 h 1535596"/>
                <a:gd name="connsiteX7" fmla="*/ 342900 w 1759226"/>
                <a:gd name="connsiteY7" fmla="*/ 750404 h 1535596"/>
                <a:gd name="connsiteX8" fmla="*/ 690769 w 1759226"/>
                <a:gd name="connsiteY8" fmla="*/ 740465 h 1535596"/>
                <a:gd name="connsiteX9" fmla="*/ 849795 w 1759226"/>
                <a:gd name="connsiteY9" fmla="*/ 904461 h 1535596"/>
                <a:gd name="connsiteX10" fmla="*/ 914400 w 1759226"/>
                <a:gd name="connsiteY10" fmla="*/ 1048578 h 1535596"/>
                <a:gd name="connsiteX11" fmla="*/ 1018760 w 1759226"/>
                <a:gd name="connsiteY11" fmla="*/ 1222513 h 1535596"/>
                <a:gd name="connsiteX12" fmla="*/ 1128091 w 1759226"/>
                <a:gd name="connsiteY12" fmla="*/ 1411356 h 1535596"/>
                <a:gd name="connsiteX13" fmla="*/ 1232452 w 1759226"/>
                <a:gd name="connsiteY13" fmla="*/ 1535596 h 1535596"/>
                <a:gd name="connsiteX14" fmla="*/ 1585291 w 1759226"/>
                <a:gd name="connsiteY14" fmla="*/ 1297056 h 1535596"/>
                <a:gd name="connsiteX15" fmla="*/ 1759226 w 1759226"/>
                <a:gd name="connsiteY15" fmla="*/ 1028699 h 1535596"/>
                <a:gd name="connsiteX16" fmla="*/ 1689652 w 1759226"/>
                <a:gd name="connsiteY16" fmla="*/ 790161 h 1535596"/>
                <a:gd name="connsiteX17" fmla="*/ 1585291 w 1759226"/>
                <a:gd name="connsiteY17" fmla="*/ 447261 h 1535596"/>
                <a:gd name="connsiteX18" fmla="*/ 1346752 w 1759226"/>
                <a:gd name="connsiteY18" fmla="*/ 273326 h 1535596"/>
                <a:gd name="connsiteX19" fmla="*/ 1108213 w 1759226"/>
                <a:gd name="connsiteY19" fmla="*/ 59635 h 1535596"/>
                <a:gd name="connsiteX20" fmla="*/ 954156 w 1759226"/>
                <a:gd name="connsiteY20" fmla="*/ 0 h 1535596"/>
                <a:gd name="connsiteX0" fmla="*/ 954156 w 1761748"/>
                <a:gd name="connsiteY0" fmla="*/ 0 h 1535596"/>
                <a:gd name="connsiteX1" fmla="*/ 939247 w 1761748"/>
                <a:gd name="connsiteY1" fmla="*/ 183874 h 1535596"/>
                <a:gd name="connsiteX2" fmla="*/ 705678 w 1761748"/>
                <a:gd name="connsiteY2" fmla="*/ 472109 h 1535596"/>
                <a:gd name="connsiteX3" fmla="*/ 437321 w 1761748"/>
                <a:gd name="connsiteY3" fmla="*/ 581439 h 1535596"/>
                <a:gd name="connsiteX4" fmla="*/ 203752 w 1761748"/>
                <a:gd name="connsiteY4" fmla="*/ 651013 h 1535596"/>
                <a:gd name="connsiteX5" fmla="*/ 0 w 1761748"/>
                <a:gd name="connsiteY5" fmla="*/ 700709 h 1535596"/>
                <a:gd name="connsiteX6" fmla="*/ 243508 w 1761748"/>
                <a:gd name="connsiteY6" fmla="*/ 740465 h 1535596"/>
                <a:gd name="connsiteX7" fmla="*/ 342900 w 1761748"/>
                <a:gd name="connsiteY7" fmla="*/ 750404 h 1535596"/>
                <a:gd name="connsiteX8" fmla="*/ 690769 w 1761748"/>
                <a:gd name="connsiteY8" fmla="*/ 740465 h 1535596"/>
                <a:gd name="connsiteX9" fmla="*/ 849795 w 1761748"/>
                <a:gd name="connsiteY9" fmla="*/ 904461 h 1535596"/>
                <a:gd name="connsiteX10" fmla="*/ 914400 w 1761748"/>
                <a:gd name="connsiteY10" fmla="*/ 1048578 h 1535596"/>
                <a:gd name="connsiteX11" fmla="*/ 1018760 w 1761748"/>
                <a:gd name="connsiteY11" fmla="*/ 1222513 h 1535596"/>
                <a:gd name="connsiteX12" fmla="*/ 1128091 w 1761748"/>
                <a:gd name="connsiteY12" fmla="*/ 1411356 h 1535596"/>
                <a:gd name="connsiteX13" fmla="*/ 1232452 w 1761748"/>
                <a:gd name="connsiteY13" fmla="*/ 1535596 h 1535596"/>
                <a:gd name="connsiteX14" fmla="*/ 1595230 w 1761748"/>
                <a:gd name="connsiteY14" fmla="*/ 1351721 h 1535596"/>
                <a:gd name="connsiteX15" fmla="*/ 1759226 w 1761748"/>
                <a:gd name="connsiteY15" fmla="*/ 1028699 h 1535596"/>
                <a:gd name="connsiteX16" fmla="*/ 1689652 w 1761748"/>
                <a:gd name="connsiteY16" fmla="*/ 790161 h 1535596"/>
                <a:gd name="connsiteX17" fmla="*/ 1585291 w 1761748"/>
                <a:gd name="connsiteY17" fmla="*/ 447261 h 1535596"/>
                <a:gd name="connsiteX18" fmla="*/ 1346752 w 1761748"/>
                <a:gd name="connsiteY18" fmla="*/ 273326 h 1535596"/>
                <a:gd name="connsiteX19" fmla="*/ 1108213 w 1761748"/>
                <a:gd name="connsiteY19" fmla="*/ 59635 h 1535596"/>
                <a:gd name="connsiteX20" fmla="*/ 954156 w 1761748"/>
                <a:gd name="connsiteY20" fmla="*/ 0 h 1535596"/>
                <a:gd name="connsiteX0" fmla="*/ 954156 w 1761748"/>
                <a:gd name="connsiteY0" fmla="*/ 0 h 1535596"/>
                <a:gd name="connsiteX1" fmla="*/ 939247 w 1761748"/>
                <a:gd name="connsiteY1" fmla="*/ 183874 h 1535596"/>
                <a:gd name="connsiteX2" fmla="*/ 705678 w 1761748"/>
                <a:gd name="connsiteY2" fmla="*/ 472109 h 1535596"/>
                <a:gd name="connsiteX3" fmla="*/ 437321 w 1761748"/>
                <a:gd name="connsiteY3" fmla="*/ 581439 h 1535596"/>
                <a:gd name="connsiteX4" fmla="*/ 203752 w 1761748"/>
                <a:gd name="connsiteY4" fmla="*/ 651013 h 1535596"/>
                <a:gd name="connsiteX5" fmla="*/ 0 w 1761748"/>
                <a:gd name="connsiteY5" fmla="*/ 700709 h 1535596"/>
                <a:gd name="connsiteX6" fmla="*/ 243508 w 1761748"/>
                <a:gd name="connsiteY6" fmla="*/ 740465 h 1535596"/>
                <a:gd name="connsiteX7" fmla="*/ 342900 w 1761748"/>
                <a:gd name="connsiteY7" fmla="*/ 750404 h 1535596"/>
                <a:gd name="connsiteX8" fmla="*/ 690769 w 1761748"/>
                <a:gd name="connsiteY8" fmla="*/ 740465 h 1535596"/>
                <a:gd name="connsiteX9" fmla="*/ 849795 w 1761748"/>
                <a:gd name="connsiteY9" fmla="*/ 904461 h 1535596"/>
                <a:gd name="connsiteX10" fmla="*/ 914400 w 1761748"/>
                <a:gd name="connsiteY10" fmla="*/ 1048578 h 1535596"/>
                <a:gd name="connsiteX11" fmla="*/ 1018760 w 1761748"/>
                <a:gd name="connsiteY11" fmla="*/ 1222513 h 1535596"/>
                <a:gd name="connsiteX12" fmla="*/ 1128091 w 1761748"/>
                <a:gd name="connsiteY12" fmla="*/ 1411356 h 1535596"/>
                <a:gd name="connsiteX13" fmla="*/ 1232452 w 1761748"/>
                <a:gd name="connsiteY13" fmla="*/ 1535596 h 1535596"/>
                <a:gd name="connsiteX14" fmla="*/ 1595230 w 1761748"/>
                <a:gd name="connsiteY14" fmla="*/ 1351721 h 1535596"/>
                <a:gd name="connsiteX15" fmla="*/ 1759226 w 1761748"/>
                <a:gd name="connsiteY15" fmla="*/ 1028699 h 1535596"/>
                <a:gd name="connsiteX16" fmla="*/ 1689652 w 1761748"/>
                <a:gd name="connsiteY16" fmla="*/ 790161 h 1535596"/>
                <a:gd name="connsiteX17" fmla="*/ 1575352 w 1761748"/>
                <a:gd name="connsiteY17" fmla="*/ 491987 h 1535596"/>
                <a:gd name="connsiteX18" fmla="*/ 1346752 w 1761748"/>
                <a:gd name="connsiteY18" fmla="*/ 273326 h 1535596"/>
                <a:gd name="connsiteX19" fmla="*/ 1108213 w 1761748"/>
                <a:gd name="connsiteY19" fmla="*/ 59635 h 1535596"/>
                <a:gd name="connsiteX20" fmla="*/ 954156 w 1761748"/>
                <a:gd name="connsiteY20" fmla="*/ 0 h 1535596"/>
                <a:gd name="connsiteX0" fmla="*/ 1018760 w 1826352"/>
                <a:gd name="connsiteY0" fmla="*/ 0 h 1535596"/>
                <a:gd name="connsiteX1" fmla="*/ 1003851 w 1826352"/>
                <a:gd name="connsiteY1" fmla="*/ 183874 h 1535596"/>
                <a:gd name="connsiteX2" fmla="*/ 770282 w 1826352"/>
                <a:gd name="connsiteY2" fmla="*/ 472109 h 1535596"/>
                <a:gd name="connsiteX3" fmla="*/ 501925 w 1826352"/>
                <a:gd name="connsiteY3" fmla="*/ 581439 h 1535596"/>
                <a:gd name="connsiteX4" fmla="*/ 268356 w 1826352"/>
                <a:gd name="connsiteY4" fmla="*/ 651013 h 1535596"/>
                <a:gd name="connsiteX5" fmla="*/ 0 w 1826352"/>
                <a:gd name="connsiteY5" fmla="*/ 740466 h 1535596"/>
                <a:gd name="connsiteX6" fmla="*/ 308112 w 1826352"/>
                <a:gd name="connsiteY6" fmla="*/ 740465 h 1535596"/>
                <a:gd name="connsiteX7" fmla="*/ 407504 w 1826352"/>
                <a:gd name="connsiteY7" fmla="*/ 750404 h 1535596"/>
                <a:gd name="connsiteX8" fmla="*/ 755373 w 1826352"/>
                <a:gd name="connsiteY8" fmla="*/ 740465 h 1535596"/>
                <a:gd name="connsiteX9" fmla="*/ 914399 w 1826352"/>
                <a:gd name="connsiteY9" fmla="*/ 904461 h 1535596"/>
                <a:gd name="connsiteX10" fmla="*/ 979004 w 1826352"/>
                <a:gd name="connsiteY10" fmla="*/ 1048578 h 1535596"/>
                <a:gd name="connsiteX11" fmla="*/ 1083364 w 1826352"/>
                <a:gd name="connsiteY11" fmla="*/ 1222513 h 1535596"/>
                <a:gd name="connsiteX12" fmla="*/ 1192695 w 1826352"/>
                <a:gd name="connsiteY12" fmla="*/ 1411356 h 1535596"/>
                <a:gd name="connsiteX13" fmla="*/ 1297056 w 1826352"/>
                <a:gd name="connsiteY13" fmla="*/ 1535596 h 1535596"/>
                <a:gd name="connsiteX14" fmla="*/ 1659834 w 1826352"/>
                <a:gd name="connsiteY14" fmla="*/ 1351721 h 1535596"/>
                <a:gd name="connsiteX15" fmla="*/ 1823830 w 1826352"/>
                <a:gd name="connsiteY15" fmla="*/ 1028699 h 1535596"/>
                <a:gd name="connsiteX16" fmla="*/ 1754256 w 1826352"/>
                <a:gd name="connsiteY16" fmla="*/ 790161 h 1535596"/>
                <a:gd name="connsiteX17" fmla="*/ 1639956 w 1826352"/>
                <a:gd name="connsiteY17" fmla="*/ 491987 h 1535596"/>
                <a:gd name="connsiteX18" fmla="*/ 1411356 w 1826352"/>
                <a:gd name="connsiteY18" fmla="*/ 273326 h 1535596"/>
                <a:gd name="connsiteX19" fmla="*/ 1172817 w 1826352"/>
                <a:gd name="connsiteY19" fmla="*/ 59635 h 1535596"/>
                <a:gd name="connsiteX20" fmla="*/ 1018760 w 1826352"/>
                <a:gd name="connsiteY20" fmla="*/ 0 h 1535596"/>
                <a:gd name="connsiteX0" fmla="*/ 1018760 w 1826352"/>
                <a:gd name="connsiteY0" fmla="*/ 0 h 1535596"/>
                <a:gd name="connsiteX1" fmla="*/ 1003851 w 1826352"/>
                <a:gd name="connsiteY1" fmla="*/ 183874 h 1535596"/>
                <a:gd name="connsiteX2" fmla="*/ 770282 w 1826352"/>
                <a:gd name="connsiteY2" fmla="*/ 472109 h 1535596"/>
                <a:gd name="connsiteX3" fmla="*/ 501925 w 1826352"/>
                <a:gd name="connsiteY3" fmla="*/ 581439 h 1535596"/>
                <a:gd name="connsiteX4" fmla="*/ 268356 w 1826352"/>
                <a:gd name="connsiteY4" fmla="*/ 651013 h 1535596"/>
                <a:gd name="connsiteX5" fmla="*/ 0 w 1826352"/>
                <a:gd name="connsiteY5" fmla="*/ 740466 h 1535596"/>
                <a:gd name="connsiteX6" fmla="*/ 218660 w 1826352"/>
                <a:gd name="connsiteY6" fmla="*/ 884583 h 1535596"/>
                <a:gd name="connsiteX7" fmla="*/ 407504 w 1826352"/>
                <a:gd name="connsiteY7" fmla="*/ 750404 h 1535596"/>
                <a:gd name="connsiteX8" fmla="*/ 755373 w 1826352"/>
                <a:gd name="connsiteY8" fmla="*/ 740465 h 1535596"/>
                <a:gd name="connsiteX9" fmla="*/ 914399 w 1826352"/>
                <a:gd name="connsiteY9" fmla="*/ 904461 h 1535596"/>
                <a:gd name="connsiteX10" fmla="*/ 979004 w 1826352"/>
                <a:gd name="connsiteY10" fmla="*/ 1048578 h 1535596"/>
                <a:gd name="connsiteX11" fmla="*/ 1083364 w 1826352"/>
                <a:gd name="connsiteY11" fmla="*/ 1222513 h 1535596"/>
                <a:gd name="connsiteX12" fmla="*/ 1192695 w 1826352"/>
                <a:gd name="connsiteY12" fmla="*/ 1411356 h 1535596"/>
                <a:gd name="connsiteX13" fmla="*/ 1297056 w 1826352"/>
                <a:gd name="connsiteY13" fmla="*/ 1535596 h 1535596"/>
                <a:gd name="connsiteX14" fmla="*/ 1659834 w 1826352"/>
                <a:gd name="connsiteY14" fmla="*/ 1351721 h 1535596"/>
                <a:gd name="connsiteX15" fmla="*/ 1823830 w 1826352"/>
                <a:gd name="connsiteY15" fmla="*/ 1028699 h 1535596"/>
                <a:gd name="connsiteX16" fmla="*/ 1754256 w 1826352"/>
                <a:gd name="connsiteY16" fmla="*/ 790161 h 1535596"/>
                <a:gd name="connsiteX17" fmla="*/ 1639956 w 1826352"/>
                <a:gd name="connsiteY17" fmla="*/ 491987 h 1535596"/>
                <a:gd name="connsiteX18" fmla="*/ 1411356 w 1826352"/>
                <a:gd name="connsiteY18" fmla="*/ 273326 h 1535596"/>
                <a:gd name="connsiteX19" fmla="*/ 1172817 w 1826352"/>
                <a:gd name="connsiteY19" fmla="*/ 59635 h 1535596"/>
                <a:gd name="connsiteX20" fmla="*/ 1018760 w 1826352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536712 w 1861139"/>
                <a:gd name="connsiteY3" fmla="*/ 581439 h 1535596"/>
                <a:gd name="connsiteX4" fmla="*/ 303143 w 1861139"/>
                <a:gd name="connsiteY4" fmla="*/ 651013 h 1535596"/>
                <a:gd name="connsiteX5" fmla="*/ 0 w 1861139"/>
                <a:gd name="connsiteY5" fmla="*/ 735497 h 1535596"/>
                <a:gd name="connsiteX6" fmla="*/ 253447 w 1861139"/>
                <a:gd name="connsiteY6" fmla="*/ 884583 h 1535596"/>
                <a:gd name="connsiteX7" fmla="*/ 442291 w 1861139"/>
                <a:gd name="connsiteY7" fmla="*/ 750404 h 1535596"/>
                <a:gd name="connsiteX8" fmla="*/ 790160 w 1861139"/>
                <a:gd name="connsiteY8" fmla="*/ 740465 h 1535596"/>
                <a:gd name="connsiteX9" fmla="*/ 949186 w 1861139"/>
                <a:gd name="connsiteY9" fmla="*/ 904461 h 1535596"/>
                <a:gd name="connsiteX10" fmla="*/ 1013791 w 1861139"/>
                <a:gd name="connsiteY10" fmla="*/ 1048578 h 1535596"/>
                <a:gd name="connsiteX11" fmla="*/ 1118151 w 1861139"/>
                <a:gd name="connsiteY11" fmla="*/ 1222513 h 1535596"/>
                <a:gd name="connsiteX12" fmla="*/ 1227482 w 1861139"/>
                <a:gd name="connsiteY12" fmla="*/ 1411356 h 1535596"/>
                <a:gd name="connsiteX13" fmla="*/ 1331843 w 1861139"/>
                <a:gd name="connsiteY13" fmla="*/ 1535596 h 1535596"/>
                <a:gd name="connsiteX14" fmla="*/ 1694621 w 1861139"/>
                <a:gd name="connsiteY14" fmla="*/ 1351721 h 1535596"/>
                <a:gd name="connsiteX15" fmla="*/ 1858617 w 1861139"/>
                <a:gd name="connsiteY15" fmla="*/ 1028699 h 1535596"/>
                <a:gd name="connsiteX16" fmla="*/ 1789043 w 1861139"/>
                <a:gd name="connsiteY16" fmla="*/ 790161 h 1535596"/>
                <a:gd name="connsiteX17" fmla="*/ 1674743 w 1861139"/>
                <a:gd name="connsiteY17" fmla="*/ 491987 h 1535596"/>
                <a:gd name="connsiteX18" fmla="*/ 1446143 w 1861139"/>
                <a:gd name="connsiteY18" fmla="*/ 273326 h 1535596"/>
                <a:gd name="connsiteX19" fmla="*/ 1207604 w 1861139"/>
                <a:gd name="connsiteY19" fmla="*/ 59635 h 1535596"/>
                <a:gd name="connsiteX20" fmla="*/ 1053547 w 1861139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536712 w 1861139"/>
                <a:gd name="connsiteY3" fmla="*/ 581439 h 1535596"/>
                <a:gd name="connsiteX4" fmla="*/ 323021 w 1861139"/>
                <a:gd name="connsiteY4" fmla="*/ 611256 h 1535596"/>
                <a:gd name="connsiteX5" fmla="*/ 0 w 1861139"/>
                <a:gd name="connsiteY5" fmla="*/ 735497 h 1535596"/>
                <a:gd name="connsiteX6" fmla="*/ 253447 w 1861139"/>
                <a:gd name="connsiteY6" fmla="*/ 884583 h 1535596"/>
                <a:gd name="connsiteX7" fmla="*/ 442291 w 1861139"/>
                <a:gd name="connsiteY7" fmla="*/ 750404 h 1535596"/>
                <a:gd name="connsiteX8" fmla="*/ 790160 w 1861139"/>
                <a:gd name="connsiteY8" fmla="*/ 740465 h 1535596"/>
                <a:gd name="connsiteX9" fmla="*/ 949186 w 1861139"/>
                <a:gd name="connsiteY9" fmla="*/ 904461 h 1535596"/>
                <a:gd name="connsiteX10" fmla="*/ 1013791 w 1861139"/>
                <a:gd name="connsiteY10" fmla="*/ 1048578 h 1535596"/>
                <a:gd name="connsiteX11" fmla="*/ 1118151 w 1861139"/>
                <a:gd name="connsiteY11" fmla="*/ 1222513 h 1535596"/>
                <a:gd name="connsiteX12" fmla="*/ 1227482 w 1861139"/>
                <a:gd name="connsiteY12" fmla="*/ 1411356 h 1535596"/>
                <a:gd name="connsiteX13" fmla="*/ 1331843 w 1861139"/>
                <a:gd name="connsiteY13" fmla="*/ 1535596 h 1535596"/>
                <a:gd name="connsiteX14" fmla="*/ 1694621 w 1861139"/>
                <a:gd name="connsiteY14" fmla="*/ 1351721 h 1535596"/>
                <a:gd name="connsiteX15" fmla="*/ 1858617 w 1861139"/>
                <a:gd name="connsiteY15" fmla="*/ 1028699 h 1535596"/>
                <a:gd name="connsiteX16" fmla="*/ 1789043 w 1861139"/>
                <a:gd name="connsiteY16" fmla="*/ 790161 h 1535596"/>
                <a:gd name="connsiteX17" fmla="*/ 1674743 w 1861139"/>
                <a:gd name="connsiteY17" fmla="*/ 491987 h 1535596"/>
                <a:gd name="connsiteX18" fmla="*/ 1446143 w 1861139"/>
                <a:gd name="connsiteY18" fmla="*/ 273326 h 1535596"/>
                <a:gd name="connsiteX19" fmla="*/ 1207604 w 1861139"/>
                <a:gd name="connsiteY19" fmla="*/ 59635 h 1535596"/>
                <a:gd name="connsiteX20" fmla="*/ 1053547 w 1861139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536712 w 1861139"/>
                <a:gd name="connsiteY3" fmla="*/ 581439 h 1535596"/>
                <a:gd name="connsiteX4" fmla="*/ 323021 w 1861139"/>
                <a:gd name="connsiteY4" fmla="*/ 611256 h 1535596"/>
                <a:gd name="connsiteX5" fmla="*/ 0 w 1861139"/>
                <a:gd name="connsiteY5" fmla="*/ 735497 h 1535596"/>
                <a:gd name="connsiteX6" fmla="*/ 253447 w 1861139"/>
                <a:gd name="connsiteY6" fmla="*/ 884583 h 1535596"/>
                <a:gd name="connsiteX7" fmla="*/ 442291 w 1861139"/>
                <a:gd name="connsiteY7" fmla="*/ 750404 h 1535596"/>
                <a:gd name="connsiteX8" fmla="*/ 790160 w 1861139"/>
                <a:gd name="connsiteY8" fmla="*/ 740465 h 1535596"/>
                <a:gd name="connsiteX9" fmla="*/ 949186 w 1861139"/>
                <a:gd name="connsiteY9" fmla="*/ 904461 h 1535596"/>
                <a:gd name="connsiteX10" fmla="*/ 1013791 w 1861139"/>
                <a:gd name="connsiteY10" fmla="*/ 1048578 h 1535596"/>
                <a:gd name="connsiteX11" fmla="*/ 1118151 w 1861139"/>
                <a:gd name="connsiteY11" fmla="*/ 1222513 h 1535596"/>
                <a:gd name="connsiteX12" fmla="*/ 1227482 w 1861139"/>
                <a:gd name="connsiteY12" fmla="*/ 1411356 h 1535596"/>
                <a:gd name="connsiteX13" fmla="*/ 1331843 w 1861139"/>
                <a:gd name="connsiteY13" fmla="*/ 1535596 h 1535596"/>
                <a:gd name="connsiteX14" fmla="*/ 1694621 w 1861139"/>
                <a:gd name="connsiteY14" fmla="*/ 1351721 h 1535596"/>
                <a:gd name="connsiteX15" fmla="*/ 1858617 w 1861139"/>
                <a:gd name="connsiteY15" fmla="*/ 1028699 h 1535596"/>
                <a:gd name="connsiteX16" fmla="*/ 1789043 w 1861139"/>
                <a:gd name="connsiteY16" fmla="*/ 790161 h 1535596"/>
                <a:gd name="connsiteX17" fmla="*/ 1674743 w 1861139"/>
                <a:gd name="connsiteY17" fmla="*/ 491987 h 1535596"/>
                <a:gd name="connsiteX18" fmla="*/ 1446143 w 1861139"/>
                <a:gd name="connsiteY18" fmla="*/ 273326 h 1535596"/>
                <a:gd name="connsiteX19" fmla="*/ 1207604 w 1861139"/>
                <a:gd name="connsiteY19" fmla="*/ 59635 h 1535596"/>
                <a:gd name="connsiteX20" fmla="*/ 1053547 w 1861139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536712 w 1861139"/>
                <a:gd name="connsiteY3" fmla="*/ 581439 h 1535596"/>
                <a:gd name="connsiteX4" fmla="*/ 323021 w 1861139"/>
                <a:gd name="connsiteY4" fmla="*/ 611256 h 1535596"/>
                <a:gd name="connsiteX5" fmla="*/ 0 w 1861139"/>
                <a:gd name="connsiteY5" fmla="*/ 735497 h 1535596"/>
                <a:gd name="connsiteX6" fmla="*/ 253447 w 1861139"/>
                <a:gd name="connsiteY6" fmla="*/ 884583 h 1535596"/>
                <a:gd name="connsiteX7" fmla="*/ 442291 w 1861139"/>
                <a:gd name="connsiteY7" fmla="*/ 750404 h 1535596"/>
                <a:gd name="connsiteX8" fmla="*/ 790160 w 1861139"/>
                <a:gd name="connsiteY8" fmla="*/ 740465 h 1535596"/>
                <a:gd name="connsiteX9" fmla="*/ 949186 w 1861139"/>
                <a:gd name="connsiteY9" fmla="*/ 904461 h 1535596"/>
                <a:gd name="connsiteX10" fmla="*/ 1013791 w 1861139"/>
                <a:gd name="connsiteY10" fmla="*/ 1048578 h 1535596"/>
                <a:gd name="connsiteX11" fmla="*/ 1118151 w 1861139"/>
                <a:gd name="connsiteY11" fmla="*/ 1222513 h 1535596"/>
                <a:gd name="connsiteX12" fmla="*/ 1227482 w 1861139"/>
                <a:gd name="connsiteY12" fmla="*/ 1411356 h 1535596"/>
                <a:gd name="connsiteX13" fmla="*/ 1331843 w 1861139"/>
                <a:gd name="connsiteY13" fmla="*/ 1535596 h 1535596"/>
                <a:gd name="connsiteX14" fmla="*/ 1694621 w 1861139"/>
                <a:gd name="connsiteY14" fmla="*/ 1351721 h 1535596"/>
                <a:gd name="connsiteX15" fmla="*/ 1858617 w 1861139"/>
                <a:gd name="connsiteY15" fmla="*/ 1028699 h 1535596"/>
                <a:gd name="connsiteX16" fmla="*/ 1789043 w 1861139"/>
                <a:gd name="connsiteY16" fmla="*/ 790161 h 1535596"/>
                <a:gd name="connsiteX17" fmla="*/ 1674743 w 1861139"/>
                <a:gd name="connsiteY17" fmla="*/ 491987 h 1535596"/>
                <a:gd name="connsiteX18" fmla="*/ 1446143 w 1861139"/>
                <a:gd name="connsiteY18" fmla="*/ 273326 h 1535596"/>
                <a:gd name="connsiteX19" fmla="*/ 1207604 w 1861139"/>
                <a:gd name="connsiteY19" fmla="*/ 59635 h 1535596"/>
                <a:gd name="connsiteX20" fmla="*/ 1053547 w 1861139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27383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805069 w 1861139"/>
                <a:gd name="connsiteY1" fmla="*/ 427383 h 1535596"/>
                <a:gd name="connsiteX2" fmla="*/ 323021 w 1861139"/>
                <a:gd name="connsiteY2" fmla="*/ 611256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3791 w 1861139"/>
                <a:gd name="connsiteY8" fmla="*/ 1048578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05069 w 1861139"/>
                <a:gd name="connsiteY1" fmla="*/ 427383 h 1535596"/>
                <a:gd name="connsiteX2" fmla="*/ 323021 w 1861139"/>
                <a:gd name="connsiteY2" fmla="*/ 611256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3791 w 1861139"/>
                <a:gd name="connsiteY8" fmla="*/ 1048578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11256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3791 w 1861139"/>
                <a:gd name="connsiteY8" fmla="*/ 1048578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3791 w 1861139"/>
                <a:gd name="connsiteY8" fmla="*/ 1048578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998882 w 1861139"/>
                <a:gd name="connsiteY8" fmla="*/ 1088335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998882 w 1861139"/>
                <a:gd name="connsiteY8" fmla="*/ 1088335 h 1535596"/>
                <a:gd name="connsiteX9" fmla="*/ 1073425 w 1861139"/>
                <a:gd name="connsiteY9" fmla="*/ 1267239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998882 w 1861139"/>
                <a:gd name="connsiteY8" fmla="*/ 1088335 h 1535596"/>
                <a:gd name="connsiteX9" fmla="*/ 1073425 w 1861139"/>
                <a:gd name="connsiteY9" fmla="*/ 1267239 h 1535596"/>
                <a:gd name="connsiteX10" fmla="*/ 1207604 w 1861139"/>
                <a:gd name="connsiteY10" fmla="*/ 1446143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998882 w 1861139"/>
                <a:gd name="connsiteY8" fmla="*/ 1088335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8761 w 1861139"/>
                <a:gd name="connsiteY8" fmla="*/ 1088335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197664 w 1861139"/>
                <a:gd name="connsiteY9" fmla="*/ 1431234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058518 w 1861139"/>
                <a:gd name="connsiteY9" fmla="*/ 1257300 h 1535596"/>
                <a:gd name="connsiteX10" fmla="*/ 1197664 w 1861139"/>
                <a:gd name="connsiteY10" fmla="*/ 1431234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197664 w 1861139"/>
                <a:gd name="connsiteY9" fmla="*/ 1431234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17542 w 1861139"/>
                <a:gd name="connsiteY9" fmla="*/ 145111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40383"/>
                <a:gd name="connsiteX1" fmla="*/ 834887 w 1861139"/>
                <a:gd name="connsiteY1" fmla="*/ 377688 h 1540383"/>
                <a:gd name="connsiteX2" fmla="*/ 323021 w 1861139"/>
                <a:gd name="connsiteY2" fmla="*/ 636104 h 1540383"/>
                <a:gd name="connsiteX3" fmla="*/ 0 w 1861139"/>
                <a:gd name="connsiteY3" fmla="*/ 735497 h 1540383"/>
                <a:gd name="connsiteX4" fmla="*/ 253447 w 1861139"/>
                <a:gd name="connsiteY4" fmla="*/ 884583 h 1540383"/>
                <a:gd name="connsiteX5" fmla="*/ 442291 w 1861139"/>
                <a:gd name="connsiteY5" fmla="*/ 750404 h 1540383"/>
                <a:gd name="connsiteX6" fmla="*/ 790160 w 1861139"/>
                <a:gd name="connsiteY6" fmla="*/ 740465 h 1540383"/>
                <a:gd name="connsiteX7" fmla="*/ 949186 w 1861139"/>
                <a:gd name="connsiteY7" fmla="*/ 904461 h 1540383"/>
                <a:gd name="connsiteX8" fmla="*/ 1003852 w 1861139"/>
                <a:gd name="connsiteY8" fmla="*/ 1162878 h 1540383"/>
                <a:gd name="connsiteX9" fmla="*/ 1331843 w 1861139"/>
                <a:gd name="connsiteY9" fmla="*/ 1535596 h 1540383"/>
                <a:gd name="connsiteX10" fmla="*/ 1694621 w 1861139"/>
                <a:gd name="connsiteY10" fmla="*/ 1351721 h 1540383"/>
                <a:gd name="connsiteX11" fmla="*/ 1858617 w 1861139"/>
                <a:gd name="connsiteY11" fmla="*/ 1028699 h 1540383"/>
                <a:gd name="connsiteX12" fmla="*/ 1789043 w 1861139"/>
                <a:gd name="connsiteY12" fmla="*/ 790161 h 1540383"/>
                <a:gd name="connsiteX13" fmla="*/ 1674743 w 1861139"/>
                <a:gd name="connsiteY13" fmla="*/ 491987 h 1540383"/>
                <a:gd name="connsiteX14" fmla="*/ 1446143 w 1861139"/>
                <a:gd name="connsiteY14" fmla="*/ 273326 h 1540383"/>
                <a:gd name="connsiteX15" fmla="*/ 1207604 w 1861139"/>
                <a:gd name="connsiteY15" fmla="*/ 59635 h 1540383"/>
                <a:gd name="connsiteX16" fmla="*/ 1053547 w 1861139"/>
                <a:gd name="connsiteY16" fmla="*/ 0 h 1540383"/>
                <a:gd name="connsiteX0" fmla="*/ 1053547 w 1861139"/>
                <a:gd name="connsiteY0" fmla="*/ 0 h 1540383"/>
                <a:gd name="connsiteX1" fmla="*/ 834887 w 1861139"/>
                <a:gd name="connsiteY1" fmla="*/ 377688 h 1540383"/>
                <a:gd name="connsiteX2" fmla="*/ 323021 w 1861139"/>
                <a:gd name="connsiteY2" fmla="*/ 636104 h 1540383"/>
                <a:gd name="connsiteX3" fmla="*/ 0 w 1861139"/>
                <a:gd name="connsiteY3" fmla="*/ 735497 h 1540383"/>
                <a:gd name="connsiteX4" fmla="*/ 253447 w 1861139"/>
                <a:gd name="connsiteY4" fmla="*/ 884583 h 1540383"/>
                <a:gd name="connsiteX5" fmla="*/ 442291 w 1861139"/>
                <a:gd name="connsiteY5" fmla="*/ 750404 h 1540383"/>
                <a:gd name="connsiteX6" fmla="*/ 790160 w 1861139"/>
                <a:gd name="connsiteY6" fmla="*/ 740465 h 1540383"/>
                <a:gd name="connsiteX7" fmla="*/ 949186 w 1861139"/>
                <a:gd name="connsiteY7" fmla="*/ 904461 h 1540383"/>
                <a:gd name="connsiteX8" fmla="*/ 1003852 w 1861139"/>
                <a:gd name="connsiteY8" fmla="*/ 1162878 h 1540383"/>
                <a:gd name="connsiteX9" fmla="*/ 1331843 w 1861139"/>
                <a:gd name="connsiteY9" fmla="*/ 1535596 h 1540383"/>
                <a:gd name="connsiteX10" fmla="*/ 1694621 w 1861139"/>
                <a:gd name="connsiteY10" fmla="*/ 1351721 h 1540383"/>
                <a:gd name="connsiteX11" fmla="*/ 1858617 w 1861139"/>
                <a:gd name="connsiteY11" fmla="*/ 1028699 h 1540383"/>
                <a:gd name="connsiteX12" fmla="*/ 1789043 w 1861139"/>
                <a:gd name="connsiteY12" fmla="*/ 790161 h 1540383"/>
                <a:gd name="connsiteX13" fmla="*/ 1674743 w 1861139"/>
                <a:gd name="connsiteY13" fmla="*/ 491987 h 1540383"/>
                <a:gd name="connsiteX14" fmla="*/ 1446143 w 1861139"/>
                <a:gd name="connsiteY14" fmla="*/ 273326 h 1540383"/>
                <a:gd name="connsiteX15" fmla="*/ 1207604 w 1861139"/>
                <a:gd name="connsiteY15" fmla="*/ 59635 h 1540383"/>
                <a:gd name="connsiteX16" fmla="*/ 1053547 w 1861139"/>
                <a:gd name="connsiteY16" fmla="*/ 0 h 1540383"/>
                <a:gd name="connsiteX0" fmla="*/ 1053547 w 1861139"/>
                <a:gd name="connsiteY0" fmla="*/ 0 h 1564674"/>
                <a:gd name="connsiteX1" fmla="*/ 834887 w 1861139"/>
                <a:gd name="connsiteY1" fmla="*/ 377688 h 1564674"/>
                <a:gd name="connsiteX2" fmla="*/ 323021 w 1861139"/>
                <a:gd name="connsiteY2" fmla="*/ 636104 h 1564674"/>
                <a:gd name="connsiteX3" fmla="*/ 0 w 1861139"/>
                <a:gd name="connsiteY3" fmla="*/ 735497 h 1564674"/>
                <a:gd name="connsiteX4" fmla="*/ 253447 w 1861139"/>
                <a:gd name="connsiteY4" fmla="*/ 884583 h 1564674"/>
                <a:gd name="connsiteX5" fmla="*/ 442291 w 1861139"/>
                <a:gd name="connsiteY5" fmla="*/ 750404 h 1564674"/>
                <a:gd name="connsiteX6" fmla="*/ 790160 w 1861139"/>
                <a:gd name="connsiteY6" fmla="*/ 740465 h 1564674"/>
                <a:gd name="connsiteX7" fmla="*/ 949186 w 1861139"/>
                <a:gd name="connsiteY7" fmla="*/ 904461 h 1564674"/>
                <a:gd name="connsiteX8" fmla="*/ 1003852 w 1861139"/>
                <a:gd name="connsiteY8" fmla="*/ 1162878 h 1564674"/>
                <a:gd name="connsiteX9" fmla="*/ 1316935 w 1861139"/>
                <a:gd name="connsiteY9" fmla="*/ 1560444 h 1564674"/>
                <a:gd name="connsiteX10" fmla="*/ 1694621 w 1861139"/>
                <a:gd name="connsiteY10" fmla="*/ 1351721 h 1564674"/>
                <a:gd name="connsiteX11" fmla="*/ 1858617 w 1861139"/>
                <a:gd name="connsiteY11" fmla="*/ 1028699 h 1564674"/>
                <a:gd name="connsiteX12" fmla="*/ 1789043 w 1861139"/>
                <a:gd name="connsiteY12" fmla="*/ 790161 h 1564674"/>
                <a:gd name="connsiteX13" fmla="*/ 1674743 w 1861139"/>
                <a:gd name="connsiteY13" fmla="*/ 491987 h 1564674"/>
                <a:gd name="connsiteX14" fmla="*/ 1446143 w 1861139"/>
                <a:gd name="connsiteY14" fmla="*/ 273326 h 1564674"/>
                <a:gd name="connsiteX15" fmla="*/ 1207604 w 1861139"/>
                <a:gd name="connsiteY15" fmla="*/ 59635 h 1564674"/>
                <a:gd name="connsiteX16" fmla="*/ 1053547 w 1861139"/>
                <a:gd name="connsiteY16" fmla="*/ 0 h 1564674"/>
                <a:gd name="connsiteX0" fmla="*/ 1053547 w 1861139"/>
                <a:gd name="connsiteY0" fmla="*/ 0 h 1564674"/>
                <a:gd name="connsiteX1" fmla="*/ 834887 w 1861139"/>
                <a:gd name="connsiteY1" fmla="*/ 377688 h 1564674"/>
                <a:gd name="connsiteX2" fmla="*/ 323021 w 1861139"/>
                <a:gd name="connsiteY2" fmla="*/ 636104 h 1564674"/>
                <a:gd name="connsiteX3" fmla="*/ 0 w 1861139"/>
                <a:gd name="connsiteY3" fmla="*/ 735497 h 1564674"/>
                <a:gd name="connsiteX4" fmla="*/ 253447 w 1861139"/>
                <a:gd name="connsiteY4" fmla="*/ 884583 h 1564674"/>
                <a:gd name="connsiteX5" fmla="*/ 442291 w 1861139"/>
                <a:gd name="connsiteY5" fmla="*/ 750404 h 1564674"/>
                <a:gd name="connsiteX6" fmla="*/ 790160 w 1861139"/>
                <a:gd name="connsiteY6" fmla="*/ 740465 h 1564674"/>
                <a:gd name="connsiteX7" fmla="*/ 949186 w 1861139"/>
                <a:gd name="connsiteY7" fmla="*/ 904461 h 1564674"/>
                <a:gd name="connsiteX8" fmla="*/ 1003852 w 1861139"/>
                <a:gd name="connsiteY8" fmla="*/ 1162878 h 1564674"/>
                <a:gd name="connsiteX9" fmla="*/ 1316935 w 1861139"/>
                <a:gd name="connsiteY9" fmla="*/ 1560444 h 1564674"/>
                <a:gd name="connsiteX10" fmla="*/ 1694621 w 1861139"/>
                <a:gd name="connsiteY10" fmla="*/ 1351721 h 1564674"/>
                <a:gd name="connsiteX11" fmla="*/ 1858617 w 1861139"/>
                <a:gd name="connsiteY11" fmla="*/ 1028699 h 1564674"/>
                <a:gd name="connsiteX12" fmla="*/ 1789043 w 1861139"/>
                <a:gd name="connsiteY12" fmla="*/ 790161 h 1564674"/>
                <a:gd name="connsiteX13" fmla="*/ 1674743 w 1861139"/>
                <a:gd name="connsiteY13" fmla="*/ 491987 h 1564674"/>
                <a:gd name="connsiteX14" fmla="*/ 1446143 w 1861139"/>
                <a:gd name="connsiteY14" fmla="*/ 273326 h 1564674"/>
                <a:gd name="connsiteX15" fmla="*/ 1207604 w 1861139"/>
                <a:gd name="connsiteY15" fmla="*/ 59635 h 1564674"/>
                <a:gd name="connsiteX16" fmla="*/ 1053547 w 1861139"/>
                <a:gd name="connsiteY16" fmla="*/ 0 h 1564674"/>
                <a:gd name="connsiteX0" fmla="*/ 1053547 w 1861139"/>
                <a:gd name="connsiteY0" fmla="*/ 0 h 1589080"/>
                <a:gd name="connsiteX1" fmla="*/ 834887 w 1861139"/>
                <a:gd name="connsiteY1" fmla="*/ 377688 h 1589080"/>
                <a:gd name="connsiteX2" fmla="*/ 323021 w 1861139"/>
                <a:gd name="connsiteY2" fmla="*/ 636104 h 1589080"/>
                <a:gd name="connsiteX3" fmla="*/ 0 w 1861139"/>
                <a:gd name="connsiteY3" fmla="*/ 735497 h 1589080"/>
                <a:gd name="connsiteX4" fmla="*/ 253447 w 1861139"/>
                <a:gd name="connsiteY4" fmla="*/ 884583 h 1589080"/>
                <a:gd name="connsiteX5" fmla="*/ 442291 w 1861139"/>
                <a:gd name="connsiteY5" fmla="*/ 750404 h 1589080"/>
                <a:gd name="connsiteX6" fmla="*/ 790160 w 1861139"/>
                <a:gd name="connsiteY6" fmla="*/ 740465 h 1589080"/>
                <a:gd name="connsiteX7" fmla="*/ 949186 w 1861139"/>
                <a:gd name="connsiteY7" fmla="*/ 904461 h 1589080"/>
                <a:gd name="connsiteX8" fmla="*/ 1003852 w 1861139"/>
                <a:gd name="connsiteY8" fmla="*/ 1162878 h 1589080"/>
                <a:gd name="connsiteX9" fmla="*/ 1297056 w 1861139"/>
                <a:gd name="connsiteY9" fmla="*/ 1585292 h 1589080"/>
                <a:gd name="connsiteX10" fmla="*/ 1694621 w 1861139"/>
                <a:gd name="connsiteY10" fmla="*/ 1351721 h 1589080"/>
                <a:gd name="connsiteX11" fmla="*/ 1858617 w 1861139"/>
                <a:gd name="connsiteY11" fmla="*/ 1028699 h 1589080"/>
                <a:gd name="connsiteX12" fmla="*/ 1789043 w 1861139"/>
                <a:gd name="connsiteY12" fmla="*/ 790161 h 1589080"/>
                <a:gd name="connsiteX13" fmla="*/ 1674743 w 1861139"/>
                <a:gd name="connsiteY13" fmla="*/ 491987 h 1589080"/>
                <a:gd name="connsiteX14" fmla="*/ 1446143 w 1861139"/>
                <a:gd name="connsiteY14" fmla="*/ 273326 h 1589080"/>
                <a:gd name="connsiteX15" fmla="*/ 1207604 w 1861139"/>
                <a:gd name="connsiteY15" fmla="*/ 59635 h 1589080"/>
                <a:gd name="connsiteX16" fmla="*/ 1053547 w 1861139"/>
                <a:gd name="connsiteY16" fmla="*/ 0 h 1589080"/>
                <a:gd name="connsiteX0" fmla="*/ 1053547 w 1861139"/>
                <a:gd name="connsiteY0" fmla="*/ 0 h 1589080"/>
                <a:gd name="connsiteX1" fmla="*/ 834887 w 1861139"/>
                <a:gd name="connsiteY1" fmla="*/ 377688 h 1589080"/>
                <a:gd name="connsiteX2" fmla="*/ 323021 w 1861139"/>
                <a:gd name="connsiteY2" fmla="*/ 636104 h 1589080"/>
                <a:gd name="connsiteX3" fmla="*/ 0 w 1861139"/>
                <a:gd name="connsiteY3" fmla="*/ 735497 h 1589080"/>
                <a:gd name="connsiteX4" fmla="*/ 253447 w 1861139"/>
                <a:gd name="connsiteY4" fmla="*/ 884583 h 1589080"/>
                <a:gd name="connsiteX5" fmla="*/ 442291 w 1861139"/>
                <a:gd name="connsiteY5" fmla="*/ 750404 h 1589080"/>
                <a:gd name="connsiteX6" fmla="*/ 790160 w 1861139"/>
                <a:gd name="connsiteY6" fmla="*/ 740465 h 1589080"/>
                <a:gd name="connsiteX7" fmla="*/ 949186 w 1861139"/>
                <a:gd name="connsiteY7" fmla="*/ 904461 h 1589080"/>
                <a:gd name="connsiteX8" fmla="*/ 1003852 w 1861139"/>
                <a:gd name="connsiteY8" fmla="*/ 1162878 h 1589080"/>
                <a:gd name="connsiteX9" fmla="*/ 1297056 w 1861139"/>
                <a:gd name="connsiteY9" fmla="*/ 1585292 h 1589080"/>
                <a:gd name="connsiteX10" fmla="*/ 1694621 w 1861139"/>
                <a:gd name="connsiteY10" fmla="*/ 1351721 h 1589080"/>
                <a:gd name="connsiteX11" fmla="*/ 1858617 w 1861139"/>
                <a:gd name="connsiteY11" fmla="*/ 1028699 h 1589080"/>
                <a:gd name="connsiteX12" fmla="*/ 1789043 w 1861139"/>
                <a:gd name="connsiteY12" fmla="*/ 790161 h 1589080"/>
                <a:gd name="connsiteX13" fmla="*/ 1674743 w 1861139"/>
                <a:gd name="connsiteY13" fmla="*/ 491987 h 1589080"/>
                <a:gd name="connsiteX14" fmla="*/ 1446143 w 1861139"/>
                <a:gd name="connsiteY14" fmla="*/ 273326 h 1589080"/>
                <a:gd name="connsiteX15" fmla="*/ 1207604 w 1861139"/>
                <a:gd name="connsiteY15" fmla="*/ 59635 h 1589080"/>
                <a:gd name="connsiteX16" fmla="*/ 1053547 w 1861139"/>
                <a:gd name="connsiteY16" fmla="*/ 0 h 1589080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49186 w 1861139"/>
                <a:gd name="connsiteY7" fmla="*/ 904461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04459 w 1861139"/>
                <a:gd name="connsiteY7" fmla="*/ 988944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04459 w 1861139"/>
                <a:gd name="connsiteY7" fmla="*/ 988944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04459 w 1861139"/>
                <a:gd name="connsiteY7" fmla="*/ 988944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59124 w 1861139"/>
                <a:gd name="connsiteY7" fmla="*/ 1187727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59124 w 1861139"/>
                <a:gd name="connsiteY7" fmla="*/ 1187727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591233"/>
                <a:gd name="connsiteX1" fmla="*/ 834887 w 1861139"/>
                <a:gd name="connsiteY1" fmla="*/ 377688 h 1591233"/>
                <a:gd name="connsiteX2" fmla="*/ 323021 w 1861139"/>
                <a:gd name="connsiteY2" fmla="*/ 636104 h 1591233"/>
                <a:gd name="connsiteX3" fmla="*/ 0 w 1861139"/>
                <a:gd name="connsiteY3" fmla="*/ 735497 h 1591233"/>
                <a:gd name="connsiteX4" fmla="*/ 253447 w 1861139"/>
                <a:gd name="connsiteY4" fmla="*/ 884583 h 1591233"/>
                <a:gd name="connsiteX5" fmla="*/ 442291 w 1861139"/>
                <a:gd name="connsiteY5" fmla="*/ 750404 h 1591233"/>
                <a:gd name="connsiteX6" fmla="*/ 790160 w 1861139"/>
                <a:gd name="connsiteY6" fmla="*/ 740465 h 1591233"/>
                <a:gd name="connsiteX7" fmla="*/ 959124 w 1861139"/>
                <a:gd name="connsiteY7" fmla="*/ 1187727 h 1591233"/>
                <a:gd name="connsiteX8" fmla="*/ 1282148 w 1861139"/>
                <a:gd name="connsiteY8" fmla="*/ 1575353 h 1591233"/>
                <a:gd name="connsiteX9" fmla="*/ 1694621 w 1861139"/>
                <a:gd name="connsiteY9" fmla="*/ 1351721 h 1591233"/>
                <a:gd name="connsiteX10" fmla="*/ 1858617 w 1861139"/>
                <a:gd name="connsiteY10" fmla="*/ 1028699 h 1591233"/>
                <a:gd name="connsiteX11" fmla="*/ 1789043 w 1861139"/>
                <a:gd name="connsiteY11" fmla="*/ 790161 h 1591233"/>
                <a:gd name="connsiteX12" fmla="*/ 1674743 w 1861139"/>
                <a:gd name="connsiteY12" fmla="*/ 491987 h 1591233"/>
                <a:gd name="connsiteX13" fmla="*/ 1446143 w 1861139"/>
                <a:gd name="connsiteY13" fmla="*/ 273326 h 1591233"/>
                <a:gd name="connsiteX14" fmla="*/ 1207604 w 1861139"/>
                <a:gd name="connsiteY14" fmla="*/ 59635 h 1591233"/>
                <a:gd name="connsiteX15" fmla="*/ 1053547 w 1861139"/>
                <a:gd name="connsiteY15" fmla="*/ 0 h 1591233"/>
                <a:gd name="connsiteX0" fmla="*/ 1053547 w 1861139"/>
                <a:gd name="connsiteY0" fmla="*/ 0 h 1591233"/>
                <a:gd name="connsiteX1" fmla="*/ 834887 w 1861139"/>
                <a:gd name="connsiteY1" fmla="*/ 377688 h 1591233"/>
                <a:gd name="connsiteX2" fmla="*/ 323021 w 1861139"/>
                <a:gd name="connsiteY2" fmla="*/ 636104 h 1591233"/>
                <a:gd name="connsiteX3" fmla="*/ 0 w 1861139"/>
                <a:gd name="connsiteY3" fmla="*/ 735497 h 1591233"/>
                <a:gd name="connsiteX4" fmla="*/ 253447 w 1861139"/>
                <a:gd name="connsiteY4" fmla="*/ 884583 h 1591233"/>
                <a:gd name="connsiteX5" fmla="*/ 442291 w 1861139"/>
                <a:gd name="connsiteY5" fmla="*/ 750404 h 1591233"/>
                <a:gd name="connsiteX6" fmla="*/ 790160 w 1861139"/>
                <a:gd name="connsiteY6" fmla="*/ 740465 h 1591233"/>
                <a:gd name="connsiteX7" fmla="*/ 964093 w 1861139"/>
                <a:gd name="connsiteY7" fmla="*/ 1306996 h 1591233"/>
                <a:gd name="connsiteX8" fmla="*/ 1282148 w 1861139"/>
                <a:gd name="connsiteY8" fmla="*/ 1575353 h 1591233"/>
                <a:gd name="connsiteX9" fmla="*/ 1694621 w 1861139"/>
                <a:gd name="connsiteY9" fmla="*/ 1351721 h 1591233"/>
                <a:gd name="connsiteX10" fmla="*/ 1858617 w 1861139"/>
                <a:gd name="connsiteY10" fmla="*/ 1028699 h 1591233"/>
                <a:gd name="connsiteX11" fmla="*/ 1789043 w 1861139"/>
                <a:gd name="connsiteY11" fmla="*/ 790161 h 1591233"/>
                <a:gd name="connsiteX12" fmla="*/ 1674743 w 1861139"/>
                <a:gd name="connsiteY12" fmla="*/ 491987 h 1591233"/>
                <a:gd name="connsiteX13" fmla="*/ 1446143 w 1861139"/>
                <a:gd name="connsiteY13" fmla="*/ 273326 h 1591233"/>
                <a:gd name="connsiteX14" fmla="*/ 1207604 w 1861139"/>
                <a:gd name="connsiteY14" fmla="*/ 59635 h 1591233"/>
                <a:gd name="connsiteX15" fmla="*/ 1053547 w 1861139"/>
                <a:gd name="connsiteY15" fmla="*/ 0 h 159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1139" h="1591233">
                  <a:moveTo>
                    <a:pt x="1053547" y="0"/>
                  </a:moveTo>
                  <a:cubicBezTo>
                    <a:pt x="986458" y="61291"/>
                    <a:pt x="956641" y="271671"/>
                    <a:pt x="834887" y="377688"/>
                  </a:cubicBezTo>
                  <a:cubicBezTo>
                    <a:pt x="713133" y="483705"/>
                    <a:pt x="462169" y="576469"/>
                    <a:pt x="323021" y="636104"/>
                  </a:cubicBezTo>
                  <a:cubicBezTo>
                    <a:pt x="183873" y="695739"/>
                    <a:pt x="11596" y="689943"/>
                    <a:pt x="0" y="735497"/>
                  </a:cubicBezTo>
                  <a:lnTo>
                    <a:pt x="253447" y="884583"/>
                  </a:lnTo>
                  <a:lnTo>
                    <a:pt x="442291" y="750404"/>
                  </a:lnTo>
                  <a:lnTo>
                    <a:pt x="790160" y="740465"/>
                  </a:lnTo>
                  <a:cubicBezTo>
                    <a:pt x="867188" y="780222"/>
                    <a:pt x="882095" y="1167848"/>
                    <a:pt x="964093" y="1306996"/>
                  </a:cubicBezTo>
                  <a:cubicBezTo>
                    <a:pt x="1046091" y="1446144"/>
                    <a:pt x="1150454" y="1514890"/>
                    <a:pt x="1282148" y="1575353"/>
                  </a:cubicBezTo>
                  <a:cubicBezTo>
                    <a:pt x="1406387" y="1649896"/>
                    <a:pt x="1598543" y="1442830"/>
                    <a:pt x="1694621" y="1351721"/>
                  </a:cubicBezTo>
                  <a:cubicBezTo>
                    <a:pt x="1790699" y="1260612"/>
                    <a:pt x="1842880" y="1122292"/>
                    <a:pt x="1858617" y="1028699"/>
                  </a:cubicBezTo>
                  <a:cubicBezTo>
                    <a:pt x="1874354" y="935106"/>
                    <a:pt x="1812234" y="869674"/>
                    <a:pt x="1789043" y="790161"/>
                  </a:cubicBezTo>
                  <a:cubicBezTo>
                    <a:pt x="1760054" y="693255"/>
                    <a:pt x="1731893" y="578126"/>
                    <a:pt x="1674743" y="491987"/>
                  </a:cubicBezTo>
                  <a:cubicBezTo>
                    <a:pt x="1617593" y="405848"/>
                    <a:pt x="1525656" y="337930"/>
                    <a:pt x="1446143" y="273326"/>
                  </a:cubicBezTo>
                  <a:lnTo>
                    <a:pt x="1207604" y="59635"/>
                  </a:lnTo>
                  <a:lnTo>
                    <a:pt x="1053547" y="0"/>
                  </a:ln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D8B8F810-DAA9-6D63-2809-5DEC5654E370}"/>
                </a:ext>
              </a:extLst>
            </p:cNvPr>
            <p:cNvSpPr/>
            <p:nvPr/>
          </p:nvSpPr>
          <p:spPr>
            <a:xfrm rot="18300018">
              <a:off x="7530506" y="4171123"/>
              <a:ext cx="99826" cy="107849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47262 w 98766"/>
                <a:gd name="connsiteY2" fmla="*/ 74836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99721"/>
                <a:gd name="connsiteY0" fmla="*/ 0 h 106257"/>
                <a:gd name="connsiteX1" fmla="*/ 98766 w 99721"/>
                <a:gd name="connsiteY1" fmla="*/ 0 h 106257"/>
                <a:gd name="connsiteX2" fmla="*/ 47262 w 99721"/>
                <a:gd name="connsiteY2" fmla="*/ 74836 h 106257"/>
                <a:gd name="connsiteX3" fmla="*/ 0 w 99721"/>
                <a:gd name="connsiteY3" fmla="*/ 102724 h 106257"/>
                <a:gd name="connsiteX4" fmla="*/ 0 w 99721"/>
                <a:gd name="connsiteY4" fmla="*/ 0 h 106257"/>
                <a:gd name="connsiteX0" fmla="*/ 0 w 99826"/>
                <a:gd name="connsiteY0" fmla="*/ 0 h 107849"/>
                <a:gd name="connsiteX1" fmla="*/ 98766 w 99826"/>
                <a:gd name="connsiteY1" fmla="*/ 0 h 107849"/>
                <a:gd name="connsiteX2" fmla="*/ 52141 w 99826"/>
                <a:gd name="connsiteY2" fmla="*/ 85955 h 107849"/>
                <a:gd name="connsiteX3" fmla="*/ 0 w 99826"/>
                <a:gd name="connsiteY3" fmla="*/ 102724 h 107849"/>
                <a:gd name="connsiteX4" fmla="*/ 0 w 99826"/>
                <a:gd name="connsiteY4" fmla="*/ 0 h 107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6" h="107849">
                  <a:moveTo>
                    <a:pt x="0" y="0"/>
                  </a:moveTo>
                  <a:lnTo>
                    <a:pt x="98766" y="0"/>
                  </a:lnTo>
                  <a:cubicBezTo>
                    <a:pt x="106643" y="12473"/>
                    <a:pt x="68602" y="68834"/>
                    <a:pt x="52141" y="85955"/>
                  </a:cubicBezTo>
                  <a:cubicBezTo>
                    <a:pt x="35680" y="103076"/>
                    <a:pt x="7877" y="115197"/>
                    <a:pt x="0" y="1027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17A31824-D1AF-3FFF-1810-73F00E8C1878}"/>
                </a:ext>
              </a:extLst>
            </p:cNvPr>
            <p:cNvSpPr/>
            <p:nvPr/>
          </p:nvSpPr>
          <p:spPr>
            <a:xfrm rot="18610320">
              <a:off x="7362763" y="4362943"/>
              <a:ext cx="112330" cy="103269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112330"/>
                <a:gd name="connsiteY0" fmla="*/ 545 h 103269"/>
                <a:gd name="connsiteX1" fmla="*/ 112330 w 112330"/>
                <a:gd name="connsiteY1" fmla="*/ 0 h 103269"/>
                <a:gd name="connsiteX2" fmla="*/ 98766 w 112330"/>
                <a:gd name="connsiteY2" fmla="*/ 103269 h 103269"/>
                <a:gd name="connsiteX3" fmla="*/ 0 w 112330"/>
                <a:gd name="connsiteY3" fmla="*/ 103269 h 103269"/>
                <a:gd name="connsiteX4" fmla="*/ 0 w 112330"/>
                <a:gd name="connsiteY4" fmla="*/ 545 h 10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30" h="103269">
                  <a:moveTo>
                    <a:pt x="0" y="545"/>
                  </a:moveTo>
                  <a:lnTo>
                    <a:pt x="112330" y="0"/>
                  </a:lnTo>
                  <a:lnTo>
                    <a:pt x="98766" y="103269"/>
                  </a:lnTo>
                  <a:lnTo>
                    <a:pt x="0" y="103269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47DF73F1-DB49-CA86-F7FC-B47628499054}"/>
                </a:ext>
              </a:extLst>
            </p:cNvPr>
            <p:cNvSpPr/>
            <p:nvPr/>
          </p:nvSpPr>
          <p:spPr>
            <a:xfrm rot="19177483">
              <a:off x="7209681" y="4532531"/>
              <a:ext cx="98766" cy="102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7BE94AA-4F8A-3056-A096-826301585F0F}"/>
                </a:ext>
              </a:extLst>
            </p:cNvPr>
            <p:cNvSpPr/>
            <p:nvPr/>
          </p:nvSpPr>
          <p:spPr>
            <a:xfrm rot="19596139">
              <a:off x="7014486" y="4674327"/>
              <a:ext cx="98766" cy="102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EA042F3C-CAE5-0E22-937F-E1B33994515C}"/>
                </a:ext>
              </a:extLst>
            </p:cNvPr>
            <p:cNvSpPr/>
            <p:nvPr/>
          </p:nvSpPr>
          <p:spPr>
            <a:xfrm rot="18300018">
              <a:off x="7546511" y="4327652"/>
              <a:ext cx="103284" cy="110053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88329 w 98766"/>
                <a:gd name="connsiteY2" fmla="*/ 9404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106291"/>
                <a:gd name="connsiteY0" fmla="*/ 0 h 111384"/>
                <a:gd name="connsiteX1" fmla="*/ 98766 w 106291"/>
                <a:gd name="connsiteY1" fmla="*/ 0 h 111384"/>
                <a:gd name="connsiteX2" fmla="*/ 88329 w 106291"/>
                <a:gd name="connsiteY2" fmla="*/ 94044 h 111384"/>
                <a:gd name="connsiteX3" fmla="*/ 0 w 106291"/>
                <a:gd name="connsiteY3" fmla="*/ 102724 h 111384"/>
                <a:gd name="connsiteX4" fmla="*/ 0 w 106291"/>
                <a:gd name="connsiteY4" fmla="*/ 0 h 111384"/>
                <a:gd name="connsiteX0" fmla="*/ 0 w 106338"/>
                <a:gd name="connsiteY0" fmla="*/ 0 h 113154"/>
                <a:gd name="connsiteX1" fmla="*/ 98766 w 106338"/>
                <a:gd name="connsiteY1" fmla="*/ 0 h 113154"/>
                <a:gd name="connsiteX2" fmla="*/ 88329 w 106338"/>
                <a:gd name="connsiteY2" fmla="*/ 94044 h 113154"/>
                <a:gd name="connsiteX3" fmla="*/ 0 w 106338"/>
                <a:gd name="connsiteY3" fmla="*/ 102724 h 113154"/>
                <a:gd name="connsiteX4" fmla="*/ 0 w 106338"/>
                <a:gd name="connsiteY4" fmla="*/ 0 h 113154"/>
                <a:gd name="connsiteX0" fmla="*/ 0 w 104073"/>
                <a:gd name="connsiteY0" fmla="*/ 0 h 111561"/>
                <a:gd name="connsiteX1" fmla="*/ 98766 w 104073"/>
                <a:gd name="connsiteY1" fmla="*/ 0 h 111561"/>
                <a:gd name="connsiteX2" fmla="*/ 77990 w 104073"/>
                <a:gd name="connsiteY2" fmla="*/ 89655 h 111561"/>
                <a:gd name="connsiteX3" fmla="*/ 0 w 104073"/>
                <a:gd name="connsiteY3" fmla="*/ 102724 h 111561"/>
                <a:gd name="connsiteX4" fmla="*/ 0 w 104073"/>
                <a:gd name="connsiteY4" fmla="*/ 0 h 111561"/>
                <a:gd name="connsiteX0" fmla="*/ 0 w 106138"/>
                <a:gd name="connsiteY0" fmla="*/ 0 h 110621"/>
                <a:gd name="connsiteX1" fmla="*/ 98766 w 106138"/>
                <a:gd name="connsiteY1" fmla="*/ 0 h 110621"/>
                <a:gd name="connsiteX2" fmla="*/ 77990 w 106138"/>
                <a:gd name="connsiteY2" fmla="*/ 89655 h 110621"/>
                <a:gd name="connsiteX3" fmla="*/ 0 w 106138"/>
                <a:gd name="connsiteY3" fmla="*/ 102724 h 110621"/>
                <a:gd name="connsiteX4" fmla="*/ 0 w 106138"/>
                <a:gd name="connsiteY4" fmla="*/ 0 h 110621"/>
                <a:gd name="connsiteX0" fmla="*/ 0 w 104548"/>
                <a:gd name="connsiteY0" fmla="*/ 0 h 110053"/>
                <a:gd name="connsiteX1" fmla="*/ 98766 w 104548"/>
                <a:gd name="connsiteY1" fmla="*/ 0 h 110053"/>
                <a:gd name="connsiteX2" fmla="*/ 70675 w 104548"/>
                <a:gd name="connsiteY2" fmla="*/ 87511 h 110053"/>
                <a:gd name="connsiteX3" fmla="*/ 0 w 104548"/>
                <a:gd name="connsiteY3" fmla="*/ 102724 h 110053"/>
                <a:gd name="connsiteX4" fmla="*/ 0 w 104548"/>
                <a:gd name="connsiteY4" fmla="*/ 0 h 110053"/>
                <a:gd name="connsiteX0" fmla="*/ 0 w 103284"/>
                <a:gd name="connsiteY0" fmla="*/ 0 h 110053"/>
                <a:gd name="connsiteX1" fmla="*/ 98766 w 103284"/>
                <a:gd name="connsiteY1" fmla="*/ 0 h 110053"/>
                <a:gd name="connsiteX2" fmla="*/ 70675 w 103284"/>
                <a:gd name="connsiteY2" fmla="*/ 87511 h 110053"/>
                <a:gd name="connsiteX3" fmla="*/ 0 w 103284"/>
                <a:gd name="connsiteY3" fmla="*/ 102724 h 110053"/>
                <a:gd name="connsiteX4" fmla="*/ 0 w 103284"/>
                <a:gd name="connsiteY4" fmla="*/ 0 h 11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84" h="110053">
                  <a:moveTo>
                    <a:pt x="0" y="0"/>
                  </a:moveTo>
                  <a:lnTo>
                    <a:pt x="98766" y="0"/>
                  </a:lnTo>
                  <a:cubicBezTo>
                    <a:pt x="110545" y="14585"/>
                    <a:pt x="98643" y="68145"/>
                    <a:pt x="70675" y="87511"/>
                  </a:cubicBezTo>
                  <a:cubicBezTo>
                    <a:pt x="42707" y="106877"/>
                    <a:pt x="14722" y="118398"/>
                    <a:pt x="0" y="1027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0F114E32-784B-ABF2-46F4-97C0768B419E}"/>
                </a:ext>
              </a:extLst>
            </p:cNvPr>
            <p:cNvSpPr/>
            <p:nvPr/>
          </p:nvSpPr>
          <p:spPr>
            <a:xfrm rot="18610320">
              <a:off x="7372627" y="4530127"/>
              <a:ext cx="115829" cy="118675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108832"/>
                <a:gd name="connsiteY0" fmla="*/ 0 h 103575"/>
                <a:gd name="connsiteX1" fmla="*/ 108832 w 108832"/>
                <a:gd name="connsiteY1" fmla="*/ 851 h 103575"/>
                <a:gd name="connsiteX2" fmla="*/ 108832 w 108832"/>
                <a:gd name="connsiteY2" fmla="*/ 103575 h 103575"/>
                <a:gd name="connsiteX3" fmla="*/ 10066 w 108832"/>
                <a:gd name="connsiteY3" fmla="*/ 103575 h 103575"/>
                <a:gd name="connsiteX4" fmla="*/ 0 w 108832"/>
                <a:gd name="connsiteY4" fmla="*/ 0 h 103575"/>
                <a:gd name="connsiteX0" fmla="*/ 6997 w 115829"/>
                <a:gd name="connsiteY0" fmla="*/ 0 h 105513"/>
                <a:gd name="connsiteX1" fmla="*/ 115829 w 115829"/>
                <a:gd name="connsiteY1" fmla="*/ 851 h 105513"/>
                <a:gd name="connsiteX2" fmla="*/ 115829 w 115829"/>
                <a:gd name="connsiteY2" fmla="*/ 103575 h 105513"/>
                <a:gd name="connsiteX3" fmla="*/ 0 w 115829"/>
                <a:gd name="connsiteY3" fmla="*/ 105513 h 105513"/>
                <a:gd name="connsiteX4" fmla="*/ 6997 w 115829"/>
                <a:gd name="connsiteY4" fmla="*/ 0 h 105513"/>
                <a:gd name="connsiteX0" fmla="*/ 6997 w 115829"/>
                <a:gd name="connsiteY0" fmla="*/ 0 h 122940"/>
                <a:gd name="connsiteX1" fmla="*/ 115829 w 115829"/>
                <a:gd name="connsiteY1" fmla="*/ 851 h 122940"/>
                <a:gd name="connsiteX2" fmla="*/ 115037 w 115829"/>
                <a:gd name="connsiteY2" fmla="*/ 122940 h 122940"/>
                <a:gd name="connsiteX3" fmla="*/ 0 w 115829"/>
                <a:gd name="connsiteY3" fmla="*/ 105513 h 122940"/>
                <a:gd name="connsiteX4" fmla="*/ 6997 w 115829"/>
                <a:gd name="connsiteY4" fmla="*/ 0 h 122940"/>
                <a:gd name="connsiteX0" fmla="*/ 6997 w 115829"/>
                <a:gd name="connsiteY0" fmla="*/ 0 h 118675"/>
                <a:gd name="connsiteX1" fmla="*/ 115829 w 115829"/>
                <a:gd name="connsiteY1" fmla="*/ 851 h 118675"/>
                <a:gd name="connsiteX2" fmla="*/ 114553 w 115829"/>
                <a:gd name="connsiteY2" fmla="*/ 118675 h 118675"/>
                <a:gd name="connsiteX3" fmla="*/ 0 w 115829"/>
                <a:gd name="connsiteY3" fmla="*/ 105513 h 118675"/>
                <a:gd name="connsiteX4" fmla="*/ 6997 w 115829"/>
                <a:gd name="connsiteY4" fmla="*/ 0 h 11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829" h="118675">
                  <a:moveTo>
                    <a:pt x="6997" y="0"/>
                  </a:moveTo>
                  <a:lnTo>
                    <a:pt x="115829" y="851"/>
                  </a:lnTo>
                  <a:cubicBezTo>
                    <a:pt x="115404" y="40126"/>
                    <a:pt x="114978" y="79400"/>
                    <a:pt x="114553" y="118675"/>
                  </a:cubicBezTo>
                  <a:lnTo>
                    <a:pt x="0" y="105513"/>
                  </a:lnTo>
                  <a:lnTo>
                    <a:pt x="699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7BAA30BF-B894-9747-E103-45C88FF864AD}"/>
                </a:ext>
              </a:extLst>
            </p:cNvPr>
            <p:cNvSpPr/>
            <p:nvPr/>
          </p:nvSpPr>
          <p:spPr>
            <a:xfrm rot="19177483">
              <a:off x="7193031" y="4690366"/>
              <a:ext cx="98766" cy="102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F5EFCA58-5C3E-7050-15C8-F81BA20EF993}"/>
                </a:ext>
              </a:extLst>
            </p:cNvPr>
            <p:cNvSpPr/>
            <p:nvPr/>
          </p:nvSpPr>
          <p:spPr>
            <a:xfrm rot="19596139">
              <a:off x="7027566" y="4819073"/>
              <a:ext cx="54506" cy="106274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57029 w 98766"/>
                <a:gd name="connsiteY3" fmla="*/ 83279 h 102724"/>
                <a:gd name="connsiteX4" fmla="*/ 0 w 98766"/>
                <a:gd name="connsiteY4" fmla="*/ 0 h 102724"/>
                <a:gd name="connsiteX0" fmla="*/ 0 w 59203"/>
                <a:gd name="connsiteY0" fmla="*/ 0 h 115144"/>
                <a:gd name="connsiteX1" fmla="*/ 59203 w 59203"/>
                <a:gd name="connsiteY1" fmla="*/ 12420 h 115144"/>
                <a:gd name="connsiteX2" fmla="*/ 59203 w 59203"/>
                <a:gd name="connsiteY2" fmla="*/ 115144 h 115144"/>
                <a:gd name="connsiteX3" fmla="*/ 17466 w 59203"/>
                <a:gd name="connsiteY3" fmla="*/ 95699 h 115144"/>
                <a:gd name="connsiteX4" fmla="*/ 0 w 59203"/>
                <a:gd name="connsiteY4" fmla="*/ 0 h 115144"/>
                <a:gd name="connsiteX0" fmla="*/ 0 w 59203"/>
                <a:gd name="connsiteY0" fmla="*/ 0 h 115144"/>
                <a:gd name="connsiteX1" fmla="*/ 59203 w 59203"/>
                <a:gd name="connsiteY1" fmla="*/ 12420 h 115144"/>
                <a:gd name="connsiteX2" fmla="*/ 59203 w 59203"/>
                <a:gd name="connsiteY2" fmla="*/ 115144 h 115144"/>
                <a:gd name="connsiteX3" fmla="*/ 43856 w 59203"/>
                <a:gd name="connsiteY3" fmla="*/ 90281 h 115144"/>
                <a:gd name="connsiteX4" fmla="*/ 0 w 59203"/>
                <a:gd name="connsiteY4" fmla="*/ 0 h 115144"/>
                <a:gd name="connsiteX0" fmla="*/ 0 w 62163"/>
                <a:gd name="connsiteY0" fmla="*/ 0 h 112817"/>
                <a:gd name="connsiteX1" fmla="*/ 59203 w 62163"/>
                <a:gd name="connsiteY1" fmla="*/ 12420 h 112817"/>
                <a:gd name="connsiteX2" fmla="*/ 62163 w 62163"/>
                <a:gd name="connsiteY2" fmla="*/ 112817 h 112817"/>
                <a:gd name="connsiteX3" fmla="*/ 43856 w 62163"/>
                <a:gd name="connsiteY3" fmla="*/ 90281 h 112817"/>
                <a:gd name="connsiteX4" fmla="*/ 0 w 62163"/>
                <a:gd name="connsiteY4" fmla="*/ 0 h 112817"/>
                <a:gd name="connsiteX0" fmla="*/ 0 w 59302"/>
                <a:gd name="connsiteY0" fmla="*/ 0 h 100638"/>
                <a:gd name="connsiteX1" fmla="*/ 59203 w 59302"/>
                <a:gd name="connsiteY1" fmla="*/ 12420 h 100638"/>
                <a:gd name="connsiteX2" fmla="*/ 54506 w 59302"/>
                <a:gd name="connsiteY2" fmla="*/ 100638 h 100638"/>
                <a:gd name="connsiteX3" fmla="*/ 43856 w 59302"/>
                <a:gd name="connsiteY3" fmla="*/ 90281 h 100638"/>
                <a:gd name="connsiteX4" fmla="*/ 0 w 59302"/>
                <a:gd name="connsiteY4" fmla="*/ 0 h 100638"/>
                <a:gd name="connsiteX0" fmla="*/ 0 w 54506"/>
                <a:gd name="connsiteY0" fmla="*/ 5636 h 106274"/>
                <a:gd name="connsiteX1" fmla="*/ 38307 w 54506"/>
                <a:gd name="connsiteY1" fmla="*/ 0 h 106274"/>
                <a:gd name="connsiteX2" fmla="*/ 54506 w 54506"/>
                <a:gd name="connsiteY2" fmla="*/ 106274 h 106274"/>
                <a:gd name="connsiteX3" fmla="*/ 43856 w 54506"/>
                <a:gd name="connsiteY3" fmla="*/ 95917 h 106274"/>
                <a:gd name="connsiteX4" fmla="*/ 0 w 54506"/>
                <a:gd name="connsiteY4" fmla="*/ 5636 h 1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06" h="106274">
                  <a:moveTo>
                    <a:pt x="0" y="5636"/>
                  </a:moveTo>
                  <a:lnTo>
                    <a:pt x="38307" y="0"/>
                  </a:lnTo>
                  <a:cubicBezTo>
                    <a:pt x="39294" y="33466"/>
                    <a:pt x="53519" y="72808"/>
                    <a:pt x="54506" y="106274"/>
                  </a:cubicBezTo>
                  <a:lnTo>
                    <a:pt x="43856" y="95917"/>
                  </a:lnTo>
                  <a:lnTo>
                    <a:pt x="0" y="56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4">
              <a:extLst>
                <a:ext uri="{FF2B5EF4-FFF2-40B4-BE49-F238E27FC236}">
                  <a16:creationId xmlns:a16="http://schemas.microsoft.com/office/drawing/2014/main" id="{78E22678-A6A9-F0E5-C82B-E968C9621960}"/>
                </a:ext>
              </a:extLst>
            </p:cNvPr>
            <p:cNvSpPr/>
            <p:nvPr/>
          </p:nvSpPr>
          <p:spPr>
            <a:xfrm rot="14101706">
              <a:off x="6162018" y="4028002"/>
              <a:ext cx="79017" cy="123528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108832"/>
                <a:gd name="connsiteY0" fmla="*/ 0 h 103575"/>
                <a:gd name="connsiteX1" fmla="*/ 108832 w 108832"/>
                <a:gd name="connsiteY1" fmla="*/ 851 h 103575"/>
                <a:gd name="connsiteX2" fmla="*/ 108832 w 108832"/>
                <a:gd name="connsiteY2" fmla="*/ 103575 h 103575"/>
                <a:gd name="connsiteX3" fmla="*/ 10066 w 108832"/>
                <a:gd name="connsiteY3" fmla="*/ 103575 h 103575"/>
                <a:gd name="connsiteX4" fmla="*/ 0 w 108832"/>
                <a:gd name="connsiteY4" fmla="*/ 0 h 103575"/>
                <a:gd name="connsiteX0" fmla="*/ 6997 w 115829"/>
                <a:gd name="connsiteY0" fmla="*/ 0 h 105513"/>
                <a:gd name="connsiteX1" fmla="*/ 115829 w 115829"/>
                <a:gd name="connsiteY1" fmla="*/ 851 h 105513"/>
                <a:gd name="connsiteX2" fmla="*/ 115829 w 115829"/>
                <a:gd name="connsiteY2" fmla="*/ 103575 h 105513"/>
                <a:gd name="connsiteX3" fmla="*/ 0 w 115829"/>
                <a:gd name="connsiteY3" fmla="*/ 105513 h 105513"/>
                <a:gd name="connsiteX4" fmla="*/ 6997 w 115829"/>
                <a:gd name="connsiteY4" fmla="*/ 0 h 105513"/>
                <a:gd name="connsiteX0" fmla="*/ 6997 w 115829"/>
                <a:gd name="connsiteY0" fmla="*/ 0 h 122940"/>
                <a:gd name="connsiteX1" fmla="*/ 115829 w 115829"/>
                <a:gd name="connsiteY1" fmla="*/ 851 h 122940"/>
                <a:gd name="connsiteX2" fmla="*/ 115037 w 115829"/>
                <a:gd name="connsiteY2" fmla="*/ 122940 h 122940"/>
                <a:gd name="connsiteX3" fmla="*/ 0 w 115829"/>
                <a:gd name="connsiteY3" fmla="*/ 105513 h 122940"/>
                <a:gd name="connsiteX4" fmla="*/ 6997 w 115829"/>
                <a:gd name="connsiteY4" fmla="*/ 0 h 122940"/>
                <a:gd name="connsiteX0" fmla="*/ 6997 w 115829"/>
                <a:gd name="connsiteY0" fmla="*/ 0 h 118675"/>
                <a:gd name="connsiteX1" fmla="*/ 115829 w 115829"/>
                <a:gd name="connsiteY1" fmla="*/ 851 h 118675"/>
                <a:gd name="connsiteX2" fmla="*/ 114553 w 115829"/>
                <a:gd name="connsiteY2" fmla="*/ 118675 h 118675"/>
                <a:gd name="connsiteX3" fmla="*/ 0 w 115829"/>
                <a:gd name="connsiteY3" fmla="*/ 105513 h 118675"/>
                <a:gd name="connsiteX4" fmla="*/ 6997 w 115829"/>
                <a:gd name="connsiteY4" fmla="*/ 0 h 118675"/>
                <a:gd name="connsiteX0" fmla="*/ 6997 w 115829"/>
                <a:gd name="connsiteY0" fmla="*/ 0 h 148558"/>
                <a:gd name="connsiteX1" fmla="*/ 115829 w 115829"/>
                <a:gd name="connsiteY1" fmla="*/ 851 h 148558"/>
                <a:gd name="connsiteX2" fmla="*/ 91287 w 115829"/>
                <a:gd name="connsiteY2" fmla="*/ 148557 h 148558"/>
                <a:gd name="connsiteX3" fmla="*/ 0 w 115829"/>
                <a:gd name="connsiteY3" fmla="*/ 105513 h 148558"/>
                <a:gd name="connsiteX4" fmla="*/ 6997 w 115829"/>
                <a:gd name="connsiteY4" fmla="*/ 0 h 148558"/>
                <a:gd name="connsiteX0" fmla="*/ 19481 w 128313"/>
                <a:gd name="connsiteY0" fmla="*/ 0 h 186788"/>
                <a:gd name="connsiteX1" fmla="*/ 128313 w 128313"/>
                <a:gd name="connsiteY1" fmla="*/ 851 h 186788"/>
                <a:gd name="connsiteX2" fmla="*/ 103771 w 128313"/>
                <a:gd name="connsiteY2" fmla="*/ 148557 h 186788"/>
                <a:gd name="connsiteX3" fmla="*/ -1 w 128313"/>
                <a:gd name="connsiteY3" fmla="*/ 186788 h 186788"/>
                <a:gd name="connsiteX4" fmla="*/ 19481 w 128313"/>
                <a:gd name="connsiteY4" fmla="*/ 0 h 186788"/>
                <a:gd name="connsiteX0" fmla="*/ 19482 w 128314"/>
                <a:gd name="connsiteY0" fmla="*/ 0 h 186788"/>
                <a:gd name="connsiteX1" fmla="*/ 128314 w 128314"/>
                <a:gd name="connsiteY1" fmla="*/ 851 h 186788"/>
                <a:gd name="connsiteX2" fmla="*/ 103772 w 128314"/>
                <a:gd name="connsiteY2" fmla="*/ 148557 h 186788"/>
                <a:gd name="connsiteX3" fmla="*/ 0 w 128314"/>
                <a:gd name="connsiteY3" fmla="*/ 186788 h 186788"/>
                <a:gd name="connsiteX4" fmla="*/ 19482 w 128314"/>
                <a:gd name="connsiteY4" fmla="*/ 0 h 186788"/>
                <a:gd name="connsiteX0" fmla="*/ 19482 w 128314"/>
                <a:gd name="connsiteY0" fmla="*/ 0 h 186788"/>
                <a:gd name="connsiteX1" fmla="*/ 128314 w 128314"/>
                <a:gd name="connsiteY1" fmla="*/ 851 h 186788"/>
                <a:gd name="connsiteX2" fmla="*/ 103772 w 128314"/>
                <a:gd name="connsiteY2" fmla="*/ 148557 h 186788"/>
                <a:gd name="connsiteX3" fmla="*/ 0 w 128314"/>
                <a:gd name="connsiteY3" fmla="*/ 186788 h 186788"/>
                <a:gd name="connsiteX4" fmla="*/ 19482 w 128314"/>
                <a:gd name="connsiteY4" fmla="*/ 0 h 186788"/>
                <a:gd name="connsiteX0" fmla="*/ 9011 w 117843"/>
                <a:gd name="connsiteY0" fmla="*/ 0 h 180519"/>
                <a:gd name="connsiteX1" fmla="*/ 117843 w 117843"/>
                <a:gd name="connsiteY1" fmla="*/ 851 h 180519"/>
                <a:gd name="connsiteX2" fmla="*/ 93301 w 117843"/>
                <a:gd name="connsiteY2" fmla="*/ 148557 h 180519"/>
                <a:gd name="connsiteX3" fmla="*/ 0 w 117843"/>
                <a:gd name="connsiteY3" fmla="*/ 180520 h 180519"/>
                <a:gd name="connsiteX4" fmla="*/ 9011 w 117843"/>
                <a:gd name="connsiteY4" fmla="*/ 0 h 180519"/>
                <a:gd name="connsiteX0" fmla="*/ 9011 w 117843"/>
                <a:gd name="connsiteY0" fmla="*/ 22883 h 203404"/>
                <a:gd name="connsiteX1" fmla="*/ 53182 w 117843"/>
                <a:gd name="connsiteY1" fmla="*/ 58 h 203404"/>
                <a:gd name="connsiteX2" fmla="*/ 117843 w 117843"/>
                <a:gd name="connsiteY2" fmla="*/ 23734 h 203404"/>
                <a:gd name="connsiteX3" fmla="*/ 93301 w 117843"/>
                <a:gd name="connsiteY3" fmla="*/ 171440 h 203404"/>
                <a:gd name="connsiteX4" fmla="*/ 0 w 117843"/>
                <a:gd name="connsiteY4" fmla="*/ 203403 h 203404"/>
                <a:gd name="connsiteX5" fmla="*/ 9011 w 117843"/>
                <a:gd name="connsiteY5" fmla="*/ 22883 h 20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843" h="203404">
                  <a:moveTo>
                    <a:pt x="9011" y="22883"/>
                  </a:moveTo>
                  <a:cubicBezTo>
                    <a:pt x="15834" y="24325"/>
                    <a:pt x="46359" y="-1384"/>
                    <a:pt x="53182" y="58"/>
                  </a:cubicBezTo>
                  <a:lnTo>
                    <a:pt x="117843" y="23734"/>
                  </a:lnTo>
                  <a:cubicBezTo>
                    <a:pt x="117418" y="63009"/>
                    <a:pt x="93726" y="132165"/>
                    <a:pt x="93301" y="171440"/>
                  </a:cubicBezTo>
                  <a:lnTo>
                    <a:pt x="0" y="203403"/>
                  </a:lnTo>
                  <a:cubicBezTo>
                    <a:pt x="44024" y="136627"/>
                    <a:pt x="2517" y="85146"/>
                    <a:pt x="9011" y="228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B071DAAF-A14B-BB3C-A9A1-CDE143D34A4A}"/>
                </a:ext>
              </a:extLst>
            </p:cNvPr>
            <p:cNvSpPr/>
            <p:nvPr/>
          </p:nvSpPr>
          <p:spPr>
            <a:xfrm rot="14870906">
              <a:off x="6025361" y="4015598"/>
              <a:ext cx="90639" cy="103273"/>
            </a:xfrm>
            <a:custGeom>
              <a:avLst/>
              <a:gdLst>
                <a:gd name="connsiteX0" fmla="*/ 0 w 91829"/>
                <a:gd name="connsiteY0" fmla="*/ 0 h 74445"/>
                <a:gd name="connsiteX1" fmla="*/ 91829 w 91829"/>
                <a:gd name="connsiteY1" fmla="*/ 0 h 74445"/>
                <a:gd name="connsiteX2" fmla="*/ 91829 w 91829"/>
                <a:gd name="connsiteY2" fmla="*/ 74445 h 74445"/>
                <a:gd name="connsiteX3" fmla="*/ 0 w 91829"/>
                <a:gd name="connsiteY3" fmla="*/ 74445 h 74445"/>
                <a:gd name="connsiteX4" fmla="*/ 0 w 91829"/>
                <a:gd name="connsiteY4" fmla="*/ 0 h 74445"/>
                <a:gd name="connsiteX0" fmla="*/ 6529 w 98358"/>
                <a:gd name="connsiteY0" fmla="*/ 0 h 93641"/>
                <a:gd name="connsiteX1" fmla="*/ 98358 w 98358"/>
                <a:gd name="connsiteY1" fmla="*/ 0 h 93641"/>
                <a:gd name="connsiteX2" fmla="*/ 98358 w 98358"/>
                <a:gd name="connsiteY2" fmla="*/ 74445 h 93641"/>
                <a:gd name="connsiteX3" fmla="*/ 0 w 98358"/>
                <a:gd name="connsiteY3" fmla="*/ 93641 h 93641"/>
                <a:gd name="connsiteX4" fmla="*/ 6529 w 98358"/>
                <a:gd name="connsiteY4" fmla="*/ 0 h 93641"/>
                <a:gd name="connsiteX0" fmla="*/ 0 w 111142"/>
                <a:gd name="connsiteY0" fmla="*/ 12705 h 93641"/>
                <a:gd name="connsiteX1" fmla="*/ 111142 w 111142"/>
                <a:gd name="connsiteY1" fmla="*/ 0 h 93641"/>
                <a:gd name="connsiteX2" fmla="*/ 111142 w 111142"/>
                <a:gd name="connsiteY2" fmla="*/ 74445 h 93641"/>
                <a:gd name="connsiteX3" fmla="*/ 12784 w 111142"/>
                <a:gd name="connsiteY3" fmla="*/ 93641 h 93641"/>
                <a:gd name="connsiteX4" fmla="*/ 0 w 111142"/>
                <a:gd name="connsiteY4" fmla="*/ 12705 h 93641"/>
                <a:gd name="connsiteX0" fmla="*/ 0 w 111142"/>
                <a:gd name="connsiteY0" fmla="*/ 22337 h 103273"/>
                <a:gd name="connsiteX1" fmla="*/ 90639 w 111142"/>
                <a:gd name="connsiteY1" fmla="*/ 0 h 103273"/>
                <a:gd name="connsiteX2" fmla="*/ 111142 w 111142"/>
                <a:gd name="connsiteY2" fmla="*/ 84077 h 103273"/>
                <a:gd name="connsiteX3" fmla="*/ 12784 w 111142"/>
                <a:gd name="connsiteY3" fmla="*/ 103273 h 103273"/>
                <a:gd name="connsiteX4" fmla="*/ 0 w 111142"/>
                <a:gd name="connsiteY4" fmla="*/ 22337 h 103273"/>
                <a:gd name="connsiteX0" fmla="*/ 0 w 90639"/>
                <a:gd name="connsiteY0" fmla="*/ 22337 h 103273"/>
                <a:gd name="connsiteX1" fmla="*/ 90639 w 90639"/>
                <a:gd name="connsiteY1" fmla="*/ 0 h 103273"/>
                <a:gd name="connsiteX2" fmla="*/ 75657 w 90639"/>
                <a:gd name="connsiteY2" fmla="*/ 101769 h 103273"/>
                <a:gd name="connsiteX3" fmla="*/ 12784 w 90639"/>
                <a:gd name="connsiteY3" fmla="*/ 103273 h 103273"/>
                <a:gd name="connsiteX4" fmla="*/ 0 w 90639"/>
                <a:gd name="connsiteY4" fmla="*/ 22337 h 10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39" h="103273">
                  <a:moveTo>
                    <a:pt x="0" y="22337"/>
                  </a:moveTo>
                  <a:lnTo>
                    <a:pt x="90639" y="0"/>
                  </a:lnTo>
                  <a:lnTo>
                    <a:pt x="75657" y="101769"/>
                  </a:lnTo>
                  <a:lnTo>
                    <a:pt x="12784" y="103273"/>
                  </a:lnTo>
                  <a:lnTo>
                    <a:pt x="0" y="223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フリーフォーム: 図形 119">
              <a:extLst>
                <a:ext uri="{FF2B5EF4-FFF2-40B4-BE49-F238E27FC236}">
                  <a16:creationId xmlns:a16="http://schemas.microsoft.com/office/drawing/2014/main" id="{4EB134F0-EB4A-E9FE-BA67-1DCEB1833F85}"/>
                </a:ext>
              </a:extLst>
            </p:cNvPr>
            <p:cNvSpPr/>
            <p:nvPr/>
          </p:nvSpPr>
          <p:spPr>
            <a:xfrm>
              <a:off x="6946349" y="3934166"/>
              <a:ext cx="606478" cy="305638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: 図形 120">
              <a:extLst>
                <a:ext uri="{FF2B5EF4-FFF2-40B4-BE49-F238E27FC236}">
                  <a16:creationId xmlns:a16="http://schemas.microsoft.com/office/drawing/2014/main" id="{92A9BC12-25A6-296F-629B-A9CCE0C77257}"/>
                </a:ext>
              </a:extLst>
            </p:cNvPr>
            <p:cNvSpPr/>
            <p:nvPr/>
          </p:nvSpPr>
          <p:spPr>
            <a:xfrm>
              <a:off x="7186321" y="4084407"/>
              <a:ext cx="308293" cy="205114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: 図形 121">
              <a:extLst>
                <a:ext uri="{FF2B5EF4-FFF2-40B4-BE49-F238E27FC236}">
                  <a16:creationId xmlns:a16="http://schemas.microsoft.com/office/drawing/2014/main" id="{B90750C9-8395-4A81-AFBD-DD812966B36B}"/>
                </a:ext>
              </a:extLst>
            </p:cNvPr>
            <p:cNvSpPr/>
            <p:nvPr/>
          </p:nvSpPr>
          <p:spPr>
            <a:xfrm>
              <a:off x="7265656" y="4186964"/>
              <a:ext cx="197361" cy="136059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A7D14421-EE89-12BF-FFB6-DD1B0A524273}"/>
                </a:ext>
              </a:extLst>
            </p:cNvPr>
            <p:cNvSpPr/>
            <p:nvPr/>
          </p:nvSpPr>
          <p:spPr>
            <a:xfrm>
              <a:off x="6994368" y="4261223"/>
              <a:ext cx="89939" cy="909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91CA4C59-62E2-90E0-7DC5-4DB17BDAA4F6}"/>
                </a:ext>
              </a:extLst>
            </p:cNvPr>
            <p:cNvSpPr/>
            <p:nvPr/>
          </p:nvSpPr>
          <p:spPr>
            <a:xfrm>
              <a:off x="7104051" y="4239804"/>
              <a:ext cx="51751" cy="479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: 図形 124">
              <a:extLst>
                <a:ext uri="{FF2B5EF4-FFF2-40B4-BE49-F238E27FC236}">
                  <a16:creationId xmlns:a16="http://schemas.microsoft.com/office/drawing/2014/main" id="{115CCC5A-02CE-FF08-1736-ABC302239B77}"/>
                </a:ext>
              </a:extLst>
            </p:cNvPr>
            <p:cNvSpPr/>
            <p:nvPr/>
          </p:nvSpPr>
          <p:spPr>
            <a:xfrm rot="20563108">
              <a:off x="7145648" y="4282845"/>
              <a:ext cx="308293" cy="190775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フリーフォーム: 図形 125">
              <a:extLst>
                <a:ext uri="{FF2B5EF4-FFF2-40B4-BE49-F238E27FC236}">
                  <a16:creationId xmlns:a16="http://schemas.microsoft.com/office/drawing/2014/main" id="{67700C12-B45E-0534-95E8-473439D56B79}"/>
                </a:ext>
              </a:extLst>
            </p:cNvPr>
            <p:cNvSpPr/>
            <p:nvPr/>
          </p:nvSpPr>
          <p:spPr>
            <a:xfrm rot="20563108">
              <a:off x="7224983" y="4380576"/>
              <a:ext cx="197361" cy="126547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5E403F1-3D2F-1E1B-2D7F-E620CBE70BC8}"/>
                </a:ext>
              </a:extLst>
            </p:cNvPr>
            <p:cNvSpPr/>
            <p:nvPr/>
          </p:nvSpPr>
          <p:spPr>
            <a:xfrm>
              <a:off x="7274397" y="3779475"/>
              <a:ext cx="89939" cy="909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5F0FCA88-25C3-F2B2-9425-8F7A47E7E202}"/>
                </a:ext>
              </a:extLst>
            </p:cNvPr>
            <p:cNvSpPr/>
            <p:nvPr/>
          </p:nvSpPr>
          <p:spPr>
            <a:xfrm>
              <a:off x="7411338" y="3870951"/>
              <a:ext cx="51751" cy="479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32E36712-C327-E1F4-D7BE-BD8ED0DB8FF2}"/>
              </a:ext>
            </a:extLst>
          </p:cNvPr>
          <p:cNvGrpSpPr/>
          <p:nvPr/>
        </p:nvGrpSpPr>
        <p:grpSpPr>
          <a:xfrm>
            <a:off x="8642265" y="2453936"/>
            <a:ext cx="994332" cy="3070126"/>
            <a:chOff x="9751955" y="1930111"/>
            <a:chExt cx="1075106" cy="3511950"/>
          </a:xfrm>
        </p:grpSpPr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410BC14E-1E2C-DD63-6CCB-35FD8899E245}"/>
                </a:ext>
              </a:extLst>
            </p:cNvPr>
            <p:cNvSpPr txBox="1"/>
            <p:nvPr/>
          </p:nvSpPr>
          <p:spPr>
            <a:xfrm>
              <a:off x="9751955" y="1930111"/>
              <a:ext cx="1075106" cy="3511950"/>
            </a:xfrm>
            <a:custGeom>
              <a:avLst/>
              <a:gdLst>
                <a:gd name="connsiteX0" fmla="*/ 180110 w 1147877"/>
                <a:gd name="connsiteY0" fmla="*/ 225 h 3288509"/>
                <a:gd name="connsiteX1" fmla="*/ 245180 w 1147877"/>
                <a:gd name="connsiteY1" fmla="*/ 5295 h 3288509"/>
                <a:gd name="connsiteX2" fmla="*/ 258972 w 1147877"/>
                <a:gd name="connsiteY2" fmla="*/ 7387 h 3288509"/>
                <a:gd name="connsiteX3" fmla="*/ 271619 w 1147877"/>
                <a:gd name="connsiteY3" fmla="*/ 8031 h 3288509"/>
                <a:gd name="connsiteX4" fmla="*/ 558585 w 1147877"/>
                <a:gd name="connsiteY4" fmla="*/ 16501 h 3288509"/>
                <a:gd name="connsiteX5" fmla="*/ 578156 w 1147877"/>
                <a:gd name="connsiteY5" fmla="*/ 15707 h 3288509"/>
                <a:gd name="connsiteX6" fmla="*/ 729778 w 1147877"/>
                <a:gd name="connsiteY6" fmla="*/ 1528 h 3288509"/>
                <a:gd name="connsiteX7" fmla="*/ 870629 w 1147877"/>
                <a:gd name="connsiteY7" fmla="*/ 13357 h 3288509"/>
                <a:gd name="connsiteX8" fmla="*/ 987260 w 1147877"/>
                <a:gd name="connsiteY8" fmla="*/ 25486 h 3288509"/>
                <a:gd name="connsiteX9" fmla="*/ 1030689 w 1147877"/>
                <a:gd name="connsiteY9" fmla="*/ 24181 h 3288509"/>
                <a:gd name="connsiteX10" fmla="*/ 1123663 w 1147877"/>
                <a:gd name="connsiteY10" fmla="*/ 16501 h 3288509"/>
                <a:gd name="connsiteX11" fmla="*/ 1125768 w 1147877"/>
                <a:gd name="connsiteY11" fmla="*/ 293042 h 3288509"/>
                <a:gd name="connsiteX12" fmla="*/ 1121948 w 1147877"/>
                <a:gd name="connsiteY12" fmla="*/ 316847 h 3288509"/>
                <a:gd name="connsiteX13" fmla="*/ 1121850 w 1147877"/>
                <a:gd name="connsiteY13" fmla="*/ 324134 h 3288509"/>
                <a:gd name="connsiteX14" fmla="*/ 1123663 w 1147877"/>
                <a:gd name="connsiteY14" fmla="*/ 461097 h 3288509"/>
                <a:gd name="connsiteX15" fmla="*/ 1122458 w 1147877"/>
                <a:gd name="connsiteY15" fmla="*/ 610616 h 3288509"/>
                <a:gd name="connsiteX16" fmla="*/ 1122253 w 1147877"/>
                <a:gd name="connsiteY16" fmla="*/ 615332 h 3288509"/>
                <a:gd name="connsiteX17" fmla="*/ 1123663 w 1147877"/>
                <a:gd name="connsiteY17" fmla="*/ 623754 h 3288509"/>
                <a:gd name="connsiteX18" fmla="*/ 1123520 w 1147877"/>
                <a:gd name="connsiteY18" fmla="*/ 1063140 h 3288509"/>
                <a:gd name="connsiteX19" fmla="*/ 1123416 w 1147877"/>
                <a:gd name="connsiteY19" fmla="*/ 1064731 h 3288509"/>
                <a:gd name="connsiteX20" fmla="*/ 1123663 w 1147877"/>
                <a:gd name="connsiteY20" fmla="*/ 1068350 h 3288509"/>
                <a:gd name="connsiteX21" fmla="*/ 1128800 w 1147877"/>
                <a:gd name="connsiteY21" fmla="*/ 1141620 h 3288509"/>
                <a:gd name="connsiteX22" fmla="*/ 1126453 w 1147877"/>
                <a:gd name="connsiteY22" fmla="*/ 1200737 h 3288509"/>
                <a:gd name="connsiteX23" fmla="*/ 1127599 w 1147877"/>
                <a:gd name="connsiteY23" fmla="*/ 1215040 h 3288509"/>
                <a:gd name="connsiteX24" fmla="*/ 1110857 w 1147877"/>
                <a:gd name="connsiteY24" fmla="*/ 1375402 h 3288509"/>
                <a:gd name="connsiteX25" fmla="*/ 1103489 w 1147877"/>
                <a:gd name="connsiteY25" fmla="*/ 1494119 h 3288509"/>
                <a:gd name="connsiteX26" fmla="*/ 1106631 w 1147877"/>
                <a:gd name="connsiteY26" fmla="*/ 1532224 h 3288509"/>
                <a:gd name="connsiteX27" fmla="*/ 1123663 w 1147877"/>
                <a:gd name="connsiteY27" fmla="*/ 1610540 h 3288509"/>
                <a:gd name="connsiteX28" fmla="*/ 1139485 w 1147877"/>
                <a:gd name="connsiteY28" fmla="*/ 1685123 h 3288509"/>
                <a:gd name="connsiteX29" fmla="*/ 1142172 w 1147877"/>
                <a:gd name="connsiteY29" fmla="*/ 1741864 h 3288509"/>
                <a:gd name="connsiteX30" fmla="*/ 1146000 w 1147877"/>
                <a:gd name="connsiteY30" fmla="*/ 1778015 h 3288509"/>
                <a:gd name="connsiteX31" fmla="*/ 1127860 w 1147877"/>
                <a:gd name="connsiteY31" fmla="*/ 1994239 h 3288509"/>
                <a:gd name="connsiteX32" fmla="*/ 1124578 w 1147877"/>
                <a:gd name="connsiteY32" fmla="*/ 2092747 h 3288509"/>
                <a:gd name="connsiteX33" fmla="*/ 1138204 w 1147877"/>
                <a:gd name="connsiteY33" fmla="*/ 2168425 h 3288509"/>
                <a:gd name="connsiteX34" fmla="*/ 1123663 w 1147877"/>
                <a:gd name="connsiteY34" fmla="*/ 2629857 h 3288509"/>
                <a:gd name="connsiteX35" fmla="*/ 1134174 w 1147877"/>
                <a:gd name="connsiteY35" fmla="*/ 2708920 h 3288509"/>
                <a:gd name="connsiteX36" fmla="*/ 1134547 w 1147877"/>
                <a:gd name="connsiteY36" fmla="*/ 2720533 h 3288509"/>
                <a:gd name="connsiteX37" fmla="*/ 1135835 w 1147877"/>
                <a:gd name="connsiteY37" fmla="*/ 2727412 h 3288509"/>
                <a:gd name="connsiteX38" fmla="*/ 1123663 w 1147877"/>
                <a:gd name="connsiteY38" fmla="*/ 3269641 h 3288509"/>
                <a:gd name="connsiteX39" fmla="*/ 602905 w 1147877"/>
                <a:gd name="connsiteY39" fmla="*/ 3269641 h 3288509"/>
                <a:gd name="connsiteX40" fmla="*/ 15667 w 1147877"/>
                <a:gd name="connsiteY40" fmla="*/ 3269641 h 3288509"/>
                <a:gd name="connsiteX41" fmla="*/ 22656 w 1147877"/>
                <a:gd name="connsiteY41" fmla="*/ 2985607 h 3288509"/>
                <a:gd name="connsiteX42" fmla="*/ 26316 w 1147877"/>
                <a:gd name="connsiteY42" fmla="*/ 2925429 h 3288509"/>
                <a:gd name="connsiteX43" fmla="*/ 15667 w 1147877"/>
                <a:gd name="connsiteY43" fmla="*/ 2792514 h 3288509"/>
                <a:gd name="connsiteX44" fmla="*/ 6360 w 1147877"/>
                <a:gd name="connsiteY44" fmla="*/ 2681966 h 3288509"/>
                <a:gd name="connsiteX45" fmla="*/ 3672 w 1147877"/>
                <a:gd name="connsiteY45" fmla="*/ 2668825 h 3288509"/>
                <a:gd name="connsiteX46" fmla="*/ 7864 w 1147877"/>
                <a:gd name="connsiteY46" fmla="*/ 2455926 h 3288509"/>
                <a:gd name="connsiteX47" fmla="*/ 15397 w 1147877"/>
                <a:gd name="connsiteY47" fmla="*/ 2356730 h 3288509"/>
                <a:gd name="connsiteX48" fmla="*/ 15667 w 1147877"/>
                <a:gd name="connsiteY48" fmla="*/ 2282855 h 3288509"/>
                <a:gd name="connsiteX49" fmla="*/ 13452 w 1147877"/>
                <a:gd name="connsiteY49" fmla="*/ 2123259 h 3288509"/>
                <a:gd name="connsiteX50" fmla="*/ 5975 w 1147877"/>
                <a:gd name="connsiteY50" fmla="*/ 2023758 h 3288509"/>
                <a:gd name="connsiteX51" fmla="*/ 14116 w 1147877"/>
                <a:gd name="connsiteY51" fmla="*/ 1785228 h 3288509"/>
                <a:gd name="connsiteX52" fmla="*/ 15404 w 1147877"/>
                <a:gd name="connsiteY52" fmla="*/ 1667205 h 3288509"/>
                <a:gd name="connsiteX53" fmla="*/ 11453 w 1147877"/>
                <a:gd name="connsiteY53" fmla="*/ 1541198 h 3288509"/>
                <a:gd name="connsiteX54" fmla="*/ 15667 w 1147877"/>
                <a:gd name="connsiteY54" fmla="*/ 1133412 h 3288509"/>
                <a:gd name="connsiteX55" fmla="*/ 17109 w 1147877"/>
                <a:gd name="connsiteY55" fmla="*/ 1044378 h 3288509"/>
                <a:gd name="connsiteX56" fmla="*/ 15667 w 1147877"/>
                <a:gd name="connsiteY56" fmla="*/ 1035818 h 3288509"/>
                <a:gd name="connsiteX57" fmla="*/ 17946 w 1147877"/>
                <a:gd name="connsiteY57" fmla="*/ 668300 h 3288509"/>
                <a:gd name="connsiteX58" fmla="*/ 21624 w 1147877"/>
                <a:gd name="connsiteY58" fmla="*/ 637801 h 3288509"/>
                <a:gd name="connsiteX59" fmla="*/ 15667 w 1147877"/>
                <a:gd name="connsiteY59" fmla="*/ 558691 h 3288509"/>
                <a:gd name="connsiteX60" fmla="*/ 15667 w 1147877"/>
                <a:gd name="connsiteY60" fmla="*/ 16501 h 3288509"/>
                <a:gd name="connsiteX61" fmla="*/ 180110 w 1147877"/>
                <a:gd name="connsiteY61" fmla="*/ 225 h 328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7877" h="3288509">
                  <a:moveTo>
                    <a:pt x="180110" y="225"/>
                  </a:moveTo>
                  <a:cubicBezTo>
                    <a:pt x="203232" y="854"/>
                    <a:pt x="224685" y="2747"/>
                    <a:pt x="245180" y="5295"/>
                  </a:cubicBezTo>
                  <a:lnTo>
                    <a:pt x="258972" y="7387"/>
                  </a:lnTo>
                  <a:lnTo>
                    <a:pt x="271619" y="8031"/>
                  </a:lnTo>
                  <a:cubicBezTo>
                    <a:pt x="346178" y="15069"/>
                    <a:pt x="425907" y="24930"/>
                    <a:pt x="558585" y="16501"/>
                  </a:cubicBezTo>
                  <a:lnTo>
                    <a:pt x="578156" y="15707"/>
                  </a:lnTo>
                  <a:lnTo>
                    <a:pt x="729778" y="1528"/>
                  </a:lnTo>
                  <a:cubicBezTo>
                    <a:pt x="779534" y="2406"/>
                    <a:pt x="826080" y="7750"/>
                    <a:pt x="870629" y="13357"/>
                  </a:cubicBezTo>
                  <a:lnTo>
                    <a:pt x="987260" y="25486"/>
                  </a:lnTo>
                  <a:lnTo>
                    <a:pt x="1030689" y="24181"/>
                  </a:lnTo>
                  <a:lnTo>
                    <a:pt x="1123663" y="16501"/>
                  </a:lnTo>
                  <a:cubicBezTo>
                    <a:pt x="1158489" y="109770"/>
                    <a:pt x="1142479" y="196891"/>
                    <a:pt x="1125768" y="293042"/>
                  </a:cubicBezTo>
                  <a:lnTo>
                    <a:pt x="1121948" y="316847"/>
                  </a:lnTo>
                  <a:lnTo>
                    <a:pt x="1121850" y="324134"/>
                  </a:lnTo>
                  <a:cubicBezTo>
                    <a:pt x="1121711" y="366178"/>
                    <a:pt x="1122134" y="411585"/>
                    <a:pt x="1123663" y="461097"/>
                  </a:cubicBezTo>
                  <a:cubicBezTo>
                    <a:pt x="1125192" y="510610"/>
                    <a:pt x="1124275" y="560468"/>
                    <a:pt x="1122458" y="610616"/>
                  </a:cubicBezTo>
                  <a:lnTo>
                    <a:pt x="1122253" y="615332"/>
                  </a:lnTo>
                  <a:lnTo>
                    <a:pt x="1123663" y="623754"/>
                  </a:lnTo>
                  <a:cubicBezTo>
                    <a:pt x="1171692" y="817829"/>
                    <a:pt x="1135479" y="953139"/>
                    <a:pt x="1123520" y="1063140"/>
                  </a:cubicBezTo>
                  <a:lnTo>
                    <a:pt x="1123416" y="1064731"/>
                  </a:lnTo>
                  <a:lnTo>
                    <a:pt x="1123663" y="1068350"/>
                  </a:lnTo>
                  <a:cubicBezTo>
                    <a:pt x="1127028" y="1094053"/>
                    <a:pt x="1128564" y="1118350"/>
                    <a:pt x="1128800" y="1141620"/>
                  </a:cubicBezTo>
                  <a:lnTo>
                    <a:pt x="1126453" y="1200737"/>
                  </a:lnTo>
                  <a:lnTo>
                    <a:pt x="1127599" y="1215040"/>
                  </a:lnTo>
                  <a:cubicBezTo>
                    <a:pt x="1127794" y="1264912"/>
                    <a:pt x="1118125" y="1317428"/>
                    <a:pt x="1110857" y="1375402"/>
                  </a:cubicBezTo>
                  <a:lnTo>
                    <a:pt x="1103489" y="1494119"/>
                  </a:lnTo>
                  <a:lnTo>
                    <a:pt x="1106631" y="1532224"/>
                  </a:lnTo>
                  <a:cubicBezTo>
                    <a:pt x="1110266" y="1556936"/>
                    <a:pt x="1115767" y="1582914"/>
                    <a:pt x="1123663" y="1610540"/>
                  </a:cubicBezTo>
                  <a:cubicBezTo>
                    <a:pt x="1131559" y="1638166"/>
                    <a:pt x="1136600" y="1662770"/>
                    <a:pt x="1139485" y="1685123"/>
                  </a:cubicBezTo>
                  <a:lnTo>
                    <a:pt x="1142172" y="1741864"/>
                  </a:lnTo>
                  <a:lnTo>
                    <a:pt x="1146000" y="1778015"/>
                  </a:lnTo>
                  <a:cubicBezTo>
                    <a:pt x="1149881" y="1857050"/>
                    <a:pt x="1135772" y="1919197"/>
                    <a:pt x="1127860" y="1994239"/>
                  </a:cubicBezTo>
                  <a:lnTo>
                    <a:pt x="1124578" y="2092747"/>
                  </a:lnTo>
                  <a:lnTo>
                    <a:pt x="1138204" y="2168425"/>
                  </a:lnTo>
                  <a:cubicBezTo>
                    <a:pt x="1158011" y="2346256"/>
                    <a:pt x="1088249" y="2456141"/>
                    <a:pt x="1123663" y="2629857"/>
                  </a:cubicBezTo>
                  <a:cubicBezTo>
                    <a:pt x="1128722" y="2654674"/>
                    <a:pt x="1132094" y="2681215"/>
                    <a:pt x="1134174" y="2708920"/>
                  </a:cubicBezTo>
                  <a:lnTo>
                    <a:pt x="1134547" y="2720533"/>
                  </a:lnTo>
                  <a:lnTo>
                    <a:pt x="1135835" y="2727412"/>
                  </a:lnTo>
                  <a:cubicBezTo>
                    <a:pt x="1154268" y="2893641"/>
                    <a:pt x="1108844" y="3150551"/>
                    <a:pt x="1123663" y="3269641"/>
                  </a:cubicBezTo>
                  <a:cubicBezTo>
                    <a:pt x="988507" y="3319595"/>
                    <a:pt x="752125" y="3252608"/>
                    <a:pt x="602905" y="3269641"/>
                  </a:cubicBezTo>
                  <a:cubicBezTo>
                    <a:pt x="453685" y="3286674"/>
                    <a:pt x="230689" y="3269300"/>
                    <a:pt x="15667" y="3269641"/>
                  </a:cubicBezTo>
                  <a:cubicBezTo>
                    <a:pt x="2348" y="3179930"/>
                    <a:pt x="13667" y="3080612"/>
                    <a:pt x="22656" y="2985607"/>
                  </a:cubicBezTo>
                  <a:lnTo>
                    <a:pt x="26316" y="2925429"/>
                  </a:lnTo>
                  <a:lnTo>
                    <a:pt x="15667" y="2792514"/>
                  </a:lnTo>
                  <a:lnTo>
                    <a:pt x="6360" y="2681966"/>
                  </a:lnTo>
                  <a:lnTo>
                    <a:pt x="3672" y="2668825"/>
                  </a:lnTo>
                  <a:cubicBezTo>
                    <a:pt x="-3749" y="2606216"/>
                    <a:pt x="1326" y="2532555"/>
                    <a:pt x="7864" y="2455926"/>
                  </a:cubicBezTo>
                  <a:lnTo>
                    <a:pt x="15397" y="2356730"/>
                  </a:lnTo>
                  <a:lnTo>
                    <a:pt x="15667" y="2282855"/>
                  </a:lnTo>
                  <a:lnTo>
                    <a:pt x="13452" y="2123259"/>
                  </a:lnTo>
                  <a:lnTo>
                    <a:pt x="5975" y="2023758"/>
                  </a:lnTo>
                  <a:cubicBezTo>
                    <a:pt x="4382" y="1943555"/>
                    <a:pt x="10714" y="1871289"/>
                    <a:pt x="14116" y="1785228"/>
                  </a:cubicBezTo>
                  <a:lnTo>
                    <a:pt x="15404" y="1667205"/>
                  </a:lnTo>
                  <a:lnTo>
                    <a:pt x="11453" y="1541198"/>
                  </a:lnTo>
                  <a:cubicBezTo>
                    <a:pt x="10495" y="1421504"/>
                    <a:pt x="17451" y="1330852"/>
                    <a:pt x="15667" y="1133412"/>
                  </a:cubicBezTo>
                  <a:lnTo>
                    <a:pt x="17109" y="1044378"/>
                  </a:lnTo>
                  <a:lnTo>
                    <a:pt x="15667" y="1035818"/>
                  </a:lnTo>
                  <a:cubicBezTo>
                    <a:pt x="-6923" y="925912"/>
                    <a:pt x="2764" y="799786"/>
                    <a:pt x="17946" y="668300"/>
                  </a:cubicBezTo>
                  <a:lnTo>
                    <a:pt x="21624" y="637801"/>
                  </a:lnTo>
                  <a:lnTo>
                    <a:pt x="15667" y="558691"/>
                  </a:lnTo>
                  <a:cubicBezTo>
                    <a:pt x="-11047" y="339565"/>
                    <a:pt x="24641" y="148168"/>
                    <a:pt x="15667" y="16501"/>
                  </a:cubicBezTo>
                  <a:cubicBezTo>
                    <a:pt x="80949" y="2769"/>
                    <a:pt x="133867" y="-1032"/>
                    <a:pt x="180110" y="225"/>
                  </a:cubicBezTo>
                  <a:close/>
                </a:path>
              </a:pathLst>
            </a:custGeom>
            <a:solidFill>
              <a:schemeClr val="bg1"/>
            </a:solidFill>
            <a:ln w="152400" cmpd="thickThin">
              <a:solidFill>
                <a:schemeClr val="tx1"/>
              </a:solidFill>
            </a:ln>
          </p:spPr>
          <p:txBody>
            <a:bodyPr vert="eaVert" wrap="square" rtlCol="0">
              <a:noAutofit/>
            </a:bodyPr>
            <a:lstStyle/>
            <a:p>
              <a:endParaRPr kumimoji="1" lang="ja-JP" altLang="en-US" sz="6000" b="1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63AE0AAB-C67F-7508-4509-E17EF1F5399B}"/>
                </a:ext>
              </a:extLst>
            </p:cNvPr>
            <p:cNvSpPr txBox="1"/>
            <p:nvPr/>
          </p:nvSpPr>
          <p:spPr>
            <a:xfrm>
              <a:off x="10079996" y="2069455"/>
              <a:ext cx="463271" cy="3195980"/>
            </a:xfrm>
            <a:custGeom>
              <a:avLst/>
              <a:gdLst/>
              <a:ahLst/>
              <a:cxnLst/>
              <a:rect l="l" t="t" r="r" b="b"/>
              <a:pathLst>
                <a:path w="439192" h="3195980">
                  <a:moveTo>
                    <a:pt x="70023" y="3027709"/>
                  </a:moveTo>
                  <a:cubicBezTo>
                    <a:pt x="69453" y="3029742"/>
                    <a:pt x="68771" y="3032322"/>
                    <a:pt x="67977" y="3035448"/>
                  </a:cubicBezTo>
                  <a:cubicBezTo>
                    <a:pt x="67977" y="3040607"/>
                    <a:pt x="68659" y="3043385"/>
                    <a:pt x="70023" y="3043782"/>
                  </a:cubicBezTo>
                  <a:close/>
                  <a:moveTo>
                    <a:pt x="322845" y="2781770"/>
                  </a:moveTo>
                  <a:cubicBezTo>
                    <a:pt x="326392" y="2780691"/>
                    <a:pt x="331713" y="2781001"/>
                    <a:pt x="338807" y="2782700"/>
                  </a:cubicBezTo>
                  <a:cubicBezTo>
                    <a:pt x="381868" y="2799245"/>
                    <a:pt x="408335" y="2826443"/>
                    <a:pt x="418207" y="2864295"/>
                  </a:cubicBezTo>
                  <a:cubicBezTo>
                    <a:pt x="418207" y="2873969"/>
                    <a:pt x="415677" y="2881336"/>
                    <a:pt x="410617" y="2886396"/>
                  </a:cubicBezTo>
                  <a:cubicBezTo>
                    <a:pt x="402753" y="2890316"/>
                    <a:pt x="393563" y="2892275"/>
                    <a:pt x="383046" y="2892275"/>
                  </a:cubicBezTo>
                  <a:cubicBezTo>
                    <a:pt x="369701" y="2892275"/>
                    <a:pt x="355798" y="2889869"/>
                    <a:pt x="341337" y="2885057"/>
                  </a:cubicBezTo>
                  <a:cubicBezTo>
                    <a:pt x="328414" y="2881386"/>
                    <a:pt x="318914" y="2871861"/>
                    <a:pt x="312836" y="2856482"/>
                  </a:cubicBezTo>
                  <a:cubicBezTo>
                    <a:pt x="329232" y="2852885"/>
                    <a:pt x="339353" y="2846399"/>
                    <a:pt x="343197" y="2837023"/>
                  </a:cubicBezTo>
                  <a:cubicBezTo>
                    <a:pt x="335930" y="2823157"/>
                    <a:pt x="327372" y="2807207"/>
                    <a:pt x="317525" y="2789174"/>
                  </a:cubicBezTo>
                  <a:cubicBezTo>
                    <a:pt x="317525" y="2785317"/>
                    <a:pt x="319298" y="2782849"/>
                    <a:pt x="322845" y="2781770"/>
                  </a:cubicBezTo>
                  <a:close/>
                  <a:moveTo>
                    <a:pt x="125350" y="2721830"/>
                  </a:moveTo>
                  <a:lnTo>
                    <a:pt x="133164" y="2732285"/>
                  </a:lnTo>
                  <a:lnTo>
                    <a:pt x="135582" y="2753939"/>
                  </a:lnTo>
                  <a:cubicBezTo>
                    <a:pt x="138658" y="2786235"/>
                    <a:pt x="140866" y="2815914"/>
                    <a:pt x="142205" y="2842976"/>
                  </a:cubicBezTo>
                  <a:cubicBezTo>
                    <a:pt x="143867" y="2842232"/>
                    <a:pt x="146310" y="2840235"/>
                    <a:pt x="149535" y="2836985"/>
                  </a:cubicBezTo>
                  <a:cubicBezTo>
                    <a:pt x="151023" y="2828180"/>
                    <a:pt x="151767" y="2815442"/>
                    <a:pt x="151767" y="2798774"/>
                  </a:cubicBezTo>
                  <a:cubicBezTo>
                    <a:pt x="151767" y="2789323"/>
                    <a:pt x="158750" y="2786458"/>
                    <a:pt x="172715" y="2790179"/>
                  </a:cubicBezTo>
                  <a:cubicBezTo>
                    <a:pt x="199181" y="2816646"/>
                    <a:pt x="214077" y="2836675"/>
                    <a:pt x="217400" y="2850268"/>
                  </a:cubicBezTo>
                  <a:cubicBezTo>
                    <a:pt x="222064" y="2864978"/>
                    <a:pt x="209885" y="2880282"/>
                    <a:pt x="180863" y="2896182"/>
                  </a:cubicBezTo>
                  <a:cubicBezTo>
                    <a:pt x="160300" y="2907269"/>
                    <a:pt x="145926" y="2913979"/>
                    <a:pt x="137740" y="2916311"/>
                  </a:cubicBezTo>
                  <a:lnTo>
                    <a:pt x="135694" y="2978037"/>
                  </a:lnTo>
                  <a:cubicBezTo>
                    <a:pt x="138745" y="2979054"/>
                    <a:pt x="142850" y="2982142"/>
                    <a:pt x="148009" y="2987302"/>
                  </a:cubicBezTo>
                  <a:cubicBezTo>
                    <a:pt x="155352" y="2998216"/>
                    <a:pt x="154248" y="3008051"/>
                    <a:pt x="144698" y="3016807"/>
                  </a:cubicBezTo>
                  <a:lnTo>
                    <a:pt x="132643" y="3026853"/>
                  </a:lnTo>
                  <a:cubicBezTo>
                    <a:pt x="129914" y="3040446"/>
                    <a:pt x="127732" y="3056135"/>
                    <a:pt x="126094" y="3073920"/>
                  </a:cubicBezTo>
                  <a:cubicBezTo>
                    <a:pt x="124234" y="3088778"/>
                    <a:pt x="116483" y="3098166"/>
                    <a:pt x="102840" y="3102085"/>
                  </a:cubicBezTo>
                  <a:cubicBezTo>
                    <a:pt x="90959" y="3107369"/>
                    <a:pt x="84013" y="3112379"/>
                    <a:pt x="82004" y="3117117"/>
                  </a:cubicBezTo>
                  <a:cubicBezTo>
                    <a:pt x="84534" y="3127982"/>
                    <a:pt x="93762" y="3133885"/>
                    <a:pt x="109686" y="3134828"/>
                  </a:cubicBezTo>
                  <a:cubicBezTo>
                    <a:pt x="127198" y="3139516"/>
                    <a:pt x="140494" y="3141860"/>
                    <a:pt x="149572" y="3141860"/>
                  </a:cubicBezTo>
                  <a:cubicBezTo>
                    <a:pt x="183108" y="3141860"/>
                    <a:pt x="214449" y="3138027"/>
                    <a:pt x="243594" y="3130363"/>
                  </a:cubicBezTo>
                  <a:cubicBezTo>
                    <a:pt x="281248" y="3121656"/>
                    <a:pt x="302778" y="3110569"/>
                    <a:pt x="308186" y="3097100"/>
                  </a:cubicBezTo>
                  <a:cubicBezTo>
                    <a:pt x="311286" y="3077702"/>
                    <a:pt x="309798" y="3058330"/>
                    <a:pt x="303721" y="3038982"/>
                  </a:cubicBezTo>
                  <a:cubicBezTo>
                    <a:pt x="300571" y="3027969"/>
                    <a:pt x="298165" y="3016336"/>
                    <a:pt x="296503" y="3004082"/>
                  </a:cubicBezTo>
                  <a:cubicBezTo>
                    <a:pt x="340283" y="3048681"/>
                    <a:pt x="362173" y="3084524"/>
                    <a:pt x="362173" y="3111610"/>
                  </a:cubicBezTo>
                  <a:cubicBezTo>
                    <a:pt x="362173" y="3137159"/>
                    <a:pt x="355166" y="3156073"/>
                    <a:pt x="341151" y="3168351"/>
                  </a:cubicBezTo>
                  <a:cubicBezTo>
                    <a:pt x="319571" y="3188220"/>
                    <a:pt x="281979" y="3197373"/>
                    <a:pt x="228377" y="3195810"/>
                  </a:cubicBezTo>
                  <a:lnTo>
                    <a:pt x="155004" y="3191085"/>
                  </a:lnTo>
                  <a:cubicBezTo>
                    <a:pt x="115614" y="3186322"/>
                    <a:pt x="92410" y="3182192"/>
                    <a:pt x="85390" y="3178695"/>
                  </a:cubicBezTo>
                  <a:cubicBezTo>
                    <a:pt x="73881" y="3173734"/>
                    <a:pt x="61255" y="3162671"/>
                    <a:pt x="47513" y="3145506"/>
                  </a:cubicBezTo>
                  <a:cubicBezTo>
                    <a:pt x="42304" y="3131293"/>
                    <a:pt x="40469" y="3117526"/>
                    <a:pt x="42007" y="3104206"/>
                  </a:cubicBezTo>
                  <a:cubicBezTo>
                    <a:pt x="45281" y="3094334"/>
                    <a:pt x="48394" y="3087662"/>
                    <a:pt x="51345" y="3084189"/>
                  </a:cubicBezTo>
                  <a:cubicBezTo>
                    <a:pt x="18678" y="3064544"/>
                    <a:pt x="3113" y="3045692"/>
                    <a:pt x="4651" y="3027634"/>
                  </a:cubicBezTo>
                  <a:cubicBezTo>
                    <a:pt x="8123" y="3008361"/>
                    <a:pt x="23490" y="2994458"/>
                    <a:pt x="50750" y="2985925"/>
                  </a:cubicBezTo>
                  <a:lnTo>
                    <a:pt x="70023" y="2982093"/>
                  </a:lnTo>
                  <a:cubicBezTo>
                    <a:pt x="70023" y="2959496"/>
                    <a:pt x="70023" y="2941190"/>
                    <a:pt x="70023" y="2927175"/>
                  </a:cubicBezTo>
                  <a:lnTo>
                    <a:pt x="70023" y="2916720"/>
                  </a:lnTo>
                  <a:cubicBezTo>
                    <a:pt x="65534" y="2915827"/>
                    <a:pt x="57336" y="2912826"/>
                    <a:pt x="45430" y="2907716"/>
                  </a:cubicBezTo>
                  <a:cubicBezTo>
                    <a:pt x="35979" y="2902978"/>
                    <a:pt x="26169" y="2896392"/>
                    <a:pt x="15999" y="2887959"/>
                  </a:cubicBezTo>
                  <a:cubicBezTo>
                    <a:pt x="9475" y="2881435"/>
                    <a:pt x="4142" y="2875036"/>
                    <a:pt x="0" y="2868760"/>
                  </a:cubicBezTo>
                  <a:cubicBezTo>
                    <a:pt x="0" y="2857797"/>
                    <a:pt x="7057" y="2854770"/>
                    <a:pt x="21171" y="2859682"/>
                  </a:cubicBezTo>
                  <a:lnTo>
                    <a:pt x="49634" y="2864035"/>
                  </a:lnTo>
                  <a:lnTo>
                    <a:pt x="79697" y="2862137"/>
                  </a:lnTo>
                  <a:cubicBezTo>
                    <a:pt x="84212" y="2806848"/>
                    <a:pt x="87994" y="2773076"/>
                    <a:pt x="91045" y="2760823"/>
                  </a:cubicBezTo>
                  <a:cubicBezTo>
                    <a:pt x="91045" y="2748197"/>
                    <a:pt x="95200" y="2735237"/>
                    <a:pt x="103510" y="2721941"/>
                  </a:cubicBezTo>
                  <a:cubicBezTo>
                    <a:pt x="110802" y="2715467"/>
                    <a:pt x="118082" y="2715430"/>
                    <a:pt x="125350" y="2721830"/>
                  </a:cubicBezTo>
                  <a:close/>
                  <a:moveTo>
                    <a:pt x="230981" y="2324049"/>
                  </a:moveTo>
                  <a:lnTo>
                    <a:pt x="251891" y="2331900"/>
                  </a:lnTo>
                  <a:cubicBezTo>
                    <a:pt x="257919" y="2335918"/>
                    <a:pt x="263550" y="2344873"/>
                    <a:pt x="268783" y="2358764"/>
                  </a:cubicBezTo>
                  <a:cubicBezTo>
                    <a:pt x="268783" y="2366751"/>
                    <a:pt x="262954" y="2378223"/>
                    <a:pt x="251296" y="2393180"/>
                  </a:cubicBezTo>
                  <a:cubicBezTo>
                    <a:pt x="240828" y="2409650"/>
                    <a:pt x="223304" y="2433227"/>
                    <a:pt x="198723" y="2463910"/>
                  </a:cubicBezTo>
                  <a:cubicBezTo>
                    <a:pt x="229852" y="2463910"/>
                    <a:pt x="242242" y="2476164"/>
                    <a:pt x="235892" y="2500671"/>
                  </a:cubicBezTo>
                  <a:cubicBezTo>
                    <a:pt x="234454" y="2522177"/>
                    <a:pt x="233734" y="2544972"/>
                    <a:pt x="233734" y="2569058"/>
                  </a:cubicBezTo>
                  <a:cubicBezTo>
                    <a:pt x="233734" y="2579798"/>
                    <a:pt x="236103" y="2586123"/>
                    <a:pt x="240841" y="2588033"/>
                  </a:cubicBezTo>
                  <a:cubicBezTo>
                    <a:pt x="248282" y="2590985"/>
                    <a:pt x="266749" y="2593205"/>
                    <a:pt x="296242" y="2594693"/>
                  </a:cubicBezTo>
                  <a:cubicBezTo>
                    <a:pt x="315788" y="2591518"/>
                    <a:pt x="332234" y="2592386"/>
                    <a:pt x="345579" y="2597298"/>
                  </a:cubicBezTo>
                  <a:cubicBezTo>
                    <a:pt x="357609" y="2601291"/>
                    <a:pt x="365398" y="2609477"/>
                    <a:pt x="368945" y="2621854"/>
                  </a:cubicBezTo>
                  <a:cubicBezTo>
                    <a:pt x="369373" y="2624701"/>
                    <a:pt x="369407" y="2627334"/>
                    <a:pt x="369047" y="2629756"/>
                  </a:cubicBezTo>
                  <a:cubicBezTo>
                    <a:pt x="367968" y="2637021"/>
                    <a:pt x="363345" y="2642374"/>
                    <a:pt x="355178" y="2645816"/>
                  </a:cubicBezTo>
                  <a:cubicBezTo>
                    <a:pt x="342032" y="2650727"/>
                    <a:pt x="325636" y="2653989"/>
                    <a:pt x="305990" y="2655601"/>
                  </a:cubicBezTo>
                  <a:lnTo>
                    <a:pt x="251036" y="2650876"/>
                  </a:lnTo>
                  <a:cubicBezTo>
                    <a:pt x="197309" y="2639069"/>
                    <a:pt x="171214" y="2613259"/>
                    <a:pt x="172752" y="2573448"/>
                  </a:cubicBezTo>
                  <a:cubicBezTo>
                    <a:pt x="174315" y="2549908"/>
                    <a:pt x="175096" y="2529072"/>
                    <a:pt x="175096" y="2510940"/>
                  </a:cubicBezTo>
                  <a:cubicBezTo>
                    <a:pt x="174203" y="2507765"/>
                    <a:pt x="172554" y="2508063"/>
                    <a:pt x="170148" y="2511833"/>
                  </a:cubicBezTo>
                  <a:cubicBezTo>
                    <a:pt x="156406" y="2519473"/>
                    <a:pt x="135805" y="2540073"/>
                    <a:pt x="108347" y="2573634"/>
                  </a:cubicBezTo>
                  <a:cubicBezTo>
                    <a:pt x="86891" y="2600026"/>
                    <a:pt x="67034" y="2614115"/>
                    <a:pt x="48778" y="2615901"/>
                  </a:cubicBezTo>
                  <a:cubicBezTo>
                    <a:pt x="41560" y="2608956"/>
                    <a:pt x="36190" y="2597335"/>
                    <a:pt x="32668" y="2581038"/>
                  </a:cubicBezTo>
                  <a:cubicBezTo>
                    <a:pt x="34255" y="2570744"/>
                    <a:pt x="38063" y="2561591"/>
                    <a:pt x="44090" y="2553579"/>
                  </a:cubicBezTo>
                  <a:cubicBezTo>
                    <a:pt x="51358" y="2551769"/>
                    <a:pt x="58278" y="2548891"/>
                    <a:pt x="64852" y="2544947"/>
                  </a:cubicBezTo>
                  <a:cubicBezTo>
                    <a:pt x="112303" y="2495983"/>
                    <a:pt x="151693" y="2445642"/>
                    <a:pt x="183021" y="2393924"/>
                  </a:cubicBezTo>
                  <a:cubicBezTo>
                    <a:pt x="188627" y="2384126"/>
                    <a:pt x="191430" y="2378731"/>
                    <a:pt x="191430" y="2377739"/>
                  </a:cubicBezTo>
                  <a:cubicBezTo>
                    <a:pt x="144301" y="2401105"/>
                    <a:pt x="114932" y="2412788"/>
                    <a:pt x="103324" y="2412788"/>
                  </a:cubicBezTo>
                  <a:cubicBezTo>
                    <a:pt x="76758" y="2414326"/>
                    <a:pt x="57286" y="2402829"/>
                    <a:pt x="44909" y="2378297"/>
                  </a:cubicBezTo>
                  <a:cubicBezTo>
                    <a:pt x="42974" y="2371526"/>
                    <a:pt x="45715" y="2363464"/>
                    <a:pt x="53131" y="2354113"/>
                  </a:cubicBezTo>
                  <a:cubicBezTo>
                    <a:pt x="62260" y="2361901"/>
                    <a:pt x="72057" y="2365858"/>
                    <a:pt x="82525" y="2365982"/>
                  </a:cubicBezTo>
                  <a:cubicBezTo>
                    <a:pt x="104800" y="2360053"/>
                    <a:pt x="134069" y="2349536"/>
                    <a:pt x="170334" y="2334430"/>
                  </a:cubicBezTo>
                  <a:cubicBezTo>
                    <a:pt x="193005" y="2324211"/>
                    <a:pt x="213221" y="2320750"/>
                    <a:pt x="230981" y="2324049"/>
                  </a:cubicBezTo>
                  <a:close/>
                  <a:moveTo>
                    <a:pt x="138856" y="2190699"/>
                  </a:moveTo>
                  <a:cubicBezTo>
                    <a:pt x="158923" y="2204714"/>
                    <a:pt x="186593" y="2210952"/>
                    <a:pt x="221865" y="2209415"/>
                  </a:cubicBezTo>
                  <a:cubicBezTo>
                    <a:pt x="242156" y="2211275"/>
                    <a:pt x="256505" y="2218096"/>
                    <a:pt x="264914" y="2229878"/>
                  </a:cubicBezTo>
                  <a:cubicBezTo>
                    <a:pt x="272157" y="2233500"/>
                    <a:pt x="275778" y="2242281"/>
                    <a:pt x="275778" y="2256221"/>
                  </a:cubicBezTo>
                  <a:cubicBezTo>
                    <a:pt x="275778" y="2263464"/>
                    <a:pt x="272144" y="2269504"/>
                    <a:pt x="264877" y="2274341"/>
                  </a:cubicBezTo>
                  <a:cubicBezTo>
                    <a:pt x="258849" y="2276350"/>
                    <a:pt x="250763" y="2277355"/>
                    <a:pt x="240618" y="2277355"/>
                  </a:cubicBezTo>
                  <a:cubicBezTo>
                    <a:pt x="220898" y="2277355"/>
                    <a:pt x="202853" y="2274093"/>
                    <a:pt x="186481" y="2267569"/>
                  </a:cubicBezTo>
                  <a:cubicBezTo>
                    <a:pt x="166142" y="2259111"/>
                    <a:pt x="150936" y="2244786"/>
                    <a:pt x="140866" y="2224595"/>
                  </a:cubicBezTo>
                  <a:cubicBezTo>
                    <a:pt x="135681" y="2211895"/>
                    <a:pt x="135012" y="2200596"/>
                    <a:pt x="138856" y="2190699"/>
                  </a:cubicBezTo>
                  <a:close/>
                  <a:moveTo>
                    <a:pt x="159730" y="1719100"/>
                  </a:moveTo>
                  <a:cubicBezTo>
                    <a:pt x="181260" y="1724036"/>
                    <a:pt x="195213" y="1728104"/>
                    <a:pt x="201587" y="1731304"/>
                  </a:cubicBezTo>
                  <a:cubicBezTo>
                    <a:pt x="208781" y="1733115"/>
                    <a:pt x="217239" y="1738882"/>
                    <a:pt x="226963" y="1748605"/>
                  </a:cubicBezTo>
                  <a:cubicBezTo>
                    <a:pt x="234602" y="1756245"/>
                    <a:pt x="238422" y="1764356"/>
                    <a:pt x="238422" y="1772939"/>
                  </a:cubicBezTo>
                  <a:cubicBezTo>
                    <a:pt x="238422" y="1776734"/>
                    <a:pt x="236029" y="1785813"/>
                    <a:pt x="231241" y="1800174"/>
                  </a:cubicBezTo>
                  <a:cubicBezTo>
                    <a:pt x="226578" y="1832768"/>
                    <a:pt x="223527" y="1866366"/>
                    <a:pt x="222089" y="1900968"/>
                  </a:cubicBezTo>
                  <a:cubicBezTo>
                    <a:pt x="222089" y="1938349"/>
                    <a:pt x="221307" y="1977950"/>
                    <a:pt x="219745" y="2019770"/>
                  </a:cubicBezTo>
                  <a:cubicBezTo>
                    <a:pt x="219745" y="2059259"/>
                    <a:pt x="217946" y="2092411"/>
                    <a:pt x="214349" y="2119225"/>
                  </a:cubicBezTo>
                  <a:cubicBezTo>
                    <a:pt x="200310" y="2123491"/>
                    <a:pt x="190859" y="2124632"/>
                    <a:pt x="185998" y="2122648"/>
                  </a:cubicBezTo>
                  <a:cubicBezTo>
                    <a:pt x="167990" y="2113619"/>
                    <a:pt x="158130" y="2092684"/>
                    <a:pt x="156418" y="2059842"/>
                  </a:cubicBezTo>
                  <a:lnTo>
                    <a:pt x="158985" y="2039230"/>
                  </a:lnTo>
                  <a:cubicBezTo>
                    <a:pt x="163500" y="2009092"/>
                    <a:pt x="165757" y="1960028"/>
                    <a:pt x="165757" y="1892039"/>
                  </a:cubicBezTo>
                  <a:cubicBezTo>
                    <a:pt x="165757" y="1836600"/>
                    <a:pt x="164976" y="1802655"/>
                    <a:pt x="163413" y="1790203"/>
                  </a:cubicBezTo>
                  <a:cubicBezTo>
                    <a:pt x="161950" y="1778346"/>
                    <a:pt x="158849" y="1762955"/>
                    <a:pt x="154111" y="1744029"/>
                  </a:cubicBezTo>
                  <a:cubicBezTo>
                    <a:pt x="150986" y="1732569"/>
                    <a:pt x="152859" y="1724260"/>
                    <a:pt x="159730" y="1719100"/>
                  </a:cubicBezTo>
                  <a:close/>
                  <a:moveTo>
                    <a:pt x="138075" y="1243669"/>
                  </a:moveTo>
                  <a:cubicBezTo>
                    <a:pt x="148815" y="1240023"/>
                    <a:pt x="159581" y="1240035"/>
                    <a:pt x="170371" y="1243706"/>
                  </a:cubicBezTo>
                  <a:cubicBezTo>
                    <a:pt x="186171" y="1261218"/>
                    <a:pt x="194072" y="1273434"/>
                    <a:pt x="194072" y="1280355"/>
                  </a:cubicBezTo>
                  <a:cubicBezTo>
                    <a:pt x="194072" y="1298512"/>
                    <a:pt x="182128" y="1315541"/>
                    <a:pt x="158241" y="1331440"/>
                  </a:cubicBezTo>
                  <a:cubicBezTo>
                    <a:pt x="138571" y="1343942"/>
                    <a:pt x="119955" y="1352400"/>
                    <a:pt x="102394" y="1356815"/>
                  </a:cubicBezTo>
                  <a:cubicBezTo>
                    <a:pt x="77762" y="1391542"/>
                    <a:pt x="64740" y="1431788"/>
                    <a:pt x="63326" y="1477552"/>
                  </a:cubicBezTo>
                  <a:cubicBezTo>
                    <a:pt x="63326" y="1533264"/>
                    <a:pt x="78779" y="1570991"/>
                    <a:pt x="109686" y="1590736"/>
                  </a:cubicBezTo>
                  <a:cubicBezTo>
                    <a:pt x="169441" y="1550329"/>
                    <a:pt x="217723" y="1491009"/>
                    <a:pt x="254533" y="1412775"/>
                  </a:cubicBezTo>
                  <a:cubicBezTo>
                    <a:pt x="256046" y="1392683"/>
                    <a:pt x="259147" y="1374092"/>
                    <a:pt x="263835" y="1357001"/>
                  </a:cubicBezTo>
                  <a:cubicBezTo>
                    <a:pt x="263835" y="1348816"/>
                    <a:pt x="263053" y="1340420"/>
                    <a:pt x="261491" y="1331812"/>
                  </a:cubicBezTo>
                  <a:cubicBezTo>
                    <a:pt x="272454" y="1327199"/>
                    <a:pt x="284472" y="1324073"/>
                    <a:pt x="297544" y="1322436"/>
                  </a:cubicBezTo>
                  <a:cubicBezTo>
                    <a:pt x="311038" y="1319187"/>
                    <a:pt x="317785" y="1323007"/>
                    <a:pt x="317785" y="1333896"/>
                  </a:cubicBezTo>
                  <a:cubicBezTo>
                    <a:pt x="314164" y="1339353"/>
                    <a:pt x="311795" y="1343743"/>
                    <a:pt x="310678" y="1347067"/>
                  </a:cubicBezTo>
                  <a:cubicBezTo>
                    <a:pt x="307652" y="1359197"/>
                    <a:pt x="306871" y="1372666"/>
                    <a:pt x="308334" y="1387474"/>
                  </a:cubicBezTo>
                  <a:cubicBezTo>
                    <a:pt x="309872" y="1412006"/>
                    <a:pt x="315453" y="1431837"/>
                    <a:pt x="325078" y="1446968"/>
                  </a:cubicBezTo>
                  <a:cubicBezTo>
                    <a:pt x="338075" y="1466465"/>
                    <a:pt x="348580" y="1478879"/>
                    <a:pt x="356592" y="1484212"/>
                  </a:cubicBezTo>
                  <a:cubicBezTo>
                    <a:pt x="366960" y="1491133"/>
                    <a:pt x="376671" y="1499107"/>
                    <a:pt x="385725" y="1508136"/>
                  </a:cubicBezTo>
                  <a:cubicBezTo>
                    <a:pt x="389545" y="1512973"/>
                    <a:pt x="391501" y="1517379"/>
                    <a:pt x="391594" y="1521354"/>
                  </a:cubicBezTo>
                  <a:cubicBezTo>
                    <a:pt x="391687" y="1525329"/>
                    <a:pt x="389917" y="1528873"/>
                    <a:pt x="386283" y="1531986"/>
                  </a:cubicBezTo>
                  <a:cubicBezTo>
                    <a:pt x="366266" y="1538659"/>
                    <a:pt x="343036" y="1544327"/>
                    <a:pt x="316594" y="1548990"/>
                  </a:cubicBezTo>
                  <a:lnTo>
                    <a:pt x="280318" y="1548990"/>
                  </a:lnTo>
                  <a:cubicBezTo>
                    <a:pt x="274364" y="1548990"/>
                    <a:pt x="268089" y="1546236"/>
                    <a:pt x="261491" y="1540730"/>
                  </a:cubicBezTo>
                  <a:cubicBezTo>
                    <a:pt x="294729" y="1521060"/>
                    <a:pt x="312626" y="1509141"/>
                    <a:pt x="315181" y="1504974"/>
                  </a:cubicBezTo>
                  <a:cubicBezTo>
                    <a:pt x="289433" y="1487437"/>
                    <a:pt x="274352" y="1467866"/>
                    <a:pt x="269937" y="1446261"/>
                  </a:cubicBezTo>
                  <a:cubicBezTo>
                    <a:pt x="254583" y="1488950"/>
                    <a:pt x="231800" y="1533350"/>
                    <a:pt x="201587" y="1579462"/>
                  </a:cubicBezTo>
                  <a:cubicBezTo>
                    <a:pt x="172640" y="1626070"/>
                    <a:pt x="149076" y="1649374"/>
                    <a:pt x="130894" y="1649374"/>
                  </a:cubicBezTo>
                  <a:cubicBezTo>
                    <a:pt x="111646" y="1649374"/>
                    <a:pt x="89656" y="1636178"/>
                    <a:pt x="64926" y="1609786"/>
                  </a:cubicBezTo>
                  <a:cubicBezTo>
                    <a:pt x="40369" y="1583592"/>
                    <a:pt x="27285" y="1544599"/>
                    <a:pt x="25673" y="1492807"/>
                  </a:cubicBezTo>
                  <a:cubicBezTo>
                    <a:pt x="25673" y="1475543"/>
                    <a:pt x="27273" y="1458155"/>
                    <a:pt x="30472" y="1440643"/>
                  </a:cubicBezTo>
                  <a:cubicBezTo>
                    <a:pt x="35136" y="1415739"/>
                    <a:pt x="42937" y="1390773"/>
                    <a:pt x="53876" y="1365745"/>
                  </a:cubicBezTo>
                  <a:cubicBezTo>
                    <a:pt x="58489" y="1358031"/>
                    <a:pt x="62322" y="1349808"/>
                    <a:pt x="65373" y="1341077"/>
                  </a:cubicBezTo>
                  <a:cubicBezTo>
                    <a:pt x="53615" y="1329840"/>
                    <a:pt x="44561" y="1316285"/>
                    <a:pt x="38211" y="1300410"/>
                  </a:cubicBezTo>
                  <a:cubicBezTo>
                    <a:pt x="32978" y="1286941"/>
                    <a:pt x="36897" y="1281955"/>
                    <a:pt x="49969" y="1285452"/>
                  </a:cubicBezTo>
                  <a:cubicBezTo>
                    <a:pt x="62619" y="1291778"/>
                    <a:pt x="75456" y="1296255"/>
                    <a:pt x="88478" y="1298884"/>
                  </a:cubicBezTo>
                  <a:cubicBezTo>
                    <a:pt x="92348" y="1295932"/>
                    <a:pt x="99814" y="1288131"/>
                    <a:pt x="110877" y="1275481"/>
                  </a:cubicBezTo>
                  <a:cubicBezTo>
                    <a:pt x="121667" y="1261615"/>
                    <a:pt x="130733" y="1251011"/>
                    <a:pt x="138075" y="1243669"/>
                  </a:cubicBezTo>
                  <a:close/>
                  <a:moveTo>
                    <a:pt x="384274" y="1240804"/>
                  </a:moveTo>
                  <a:cubicBezTo>
                    <a:pt x="382711" y="1240804"/>
                    <a:pt x="379425" y="1241436"/>
                    <a:pt x="374414" y="1242701"/>
                  </a:cubicBezTo>
                  <a:lnTo>
                    <a:pt x="366303" y="1248692"/>
                  </a:lnTo>
                  <a:cubicBezTo>
                    <a:pt x="360424" y="1251371"/>
                    <a:pt x="360710" y="1253888"/>
                    <a:pt x="367159" y="1256245"/>
                  </a:cubicBezTo>
                  <a:cubicBezTo>
                    <a:pt x="378296" y="1267556"/>
                    <a:pt x="385874" y="1266105"/>
                    <a:pt x="389892" y="1251892"/>
                  </a:cubicBezTo>
                  <a:lnTo>
                    <a:pt x="389892" y="1247836"/>
                  </a:lnTo>
                  <a:close/>
                  <a:moveTo>
                    <a:pt x="392385" y="1210220"/>
                  </a:moveTo>
                  <a:cubicBezTo>
                    <a:pt x="418703" y="1210220"/>
                    <a:pt x="432755" y="1227285"/>
                    <a:pt x="434541" y="1261417"/>
                  </a:cubicBezTo>
                  <a:cubicBezTo>
                    <a:pt x="434541" y="1274489"/>
                    <a:pt x="430721" y="1284845"/>
                    <a:pt x="423081" y="1292484"/>
                  </a:cubicBezTo>
                  <a:cubicBezTo>
                    <a:pt x="415515" y="1300050"/>
                    <a:pt x="406052" y="1303833"/>
                    <a:pt x="394692" y="1303833"/>
                  </a:cubicBezTo>
                  <a:cubicBezTo>
                    <a:pt x="376113" y="1303833"/>
                    <a:pt x="360065" y="1299616"/>
                    <a:pt x="346546" y="1291182"/>
                  </a:cubicBezTo>
                  <a:cubicBezTo>
                    <a:pt x="336525" y="1285155"/>
                    <a:pt x="331514" y="1274538"/>
                    <a:pt x="331514" y="1259333"/>
                  </a:cubicBezTo>
                  <a:cubicBezTo>
                    <a:pt x="331514" y="1242888"/>
                    <a:pt x="335148" y="1231031"/>
                    <a:pt x="342416" y="1223763"/>
                  </a:cubicBezTo>
                  <a:cubicBezTo>
                    <a:pt x="349634" y="1214734"/>
                    <a:pt x="366291" y="1210220"/>
                    <a:pt x="392385" y="1210220"/>
                  </a:cubicBezTo>
                  <a:close/>
                  <a:moveTo>
                    <a:pt x="72879" y="773316"/>
                  </a:moveTo>
                  <a:cubicBezTo>
                    <a:pt x="80786" y="772200"/>
                    <a:pt x="87089" y="773260"/>
                    <a:pt x="91790" y="776497"/>
                  </a:cubicBezTo>
                  <a:cubicBezTo>
                    <a:pt x="126615" y="779796"/>
                    <a:pt x="154669" y="823254"/>
                    <a:pt x="175952" y="906871"/>
                  </a:cubicBezTo>
                  <a:cubicBezTo>
                    <a:pt x="180144" y="905556"/>
                    <a:pt x="186171" y="903584"/>
                    <a:pt x="194034" y="900955"/>
                  </a:cubicBezTo>
                  <a:cubicBezTo>
                    <a:pt x="207627" y="888875"/>
                    <a:pt x="228649" y="875282"/>
                    <a:pt x="257100" y="860176"/>
                  </a:cubicBezTo>
                  <a:cubicBezTo>
                    <a:pt x="246558" y="878978"/>
                    <a:pt x="237219" y="889880"/>
                    <a:pt x="229083" y="892881"/>
                  </a:cubicBezTo>
                  <a:lnTo>
                    <a:pt x="234702" y="892993"/>
                  </a:lnTo>
                  <a:cubicBezTo>
                    <a:pt x="252685" y="889991"/>
                    <a:pt x="272082" y="884782"/>
                    <a:pt x="292894" y="877366"/>
                  </a:cubicBezTo>
                  <a:cubicBezTo>
                    <a:pt x="303386" y="872132"/>
                    <a:pt x="309265" y="866588"/>
                    <a:pt x="310530" y="860734"/>
                  </a:cubicBezTo>
                  <a:cubicBezTo>
                    <a:pt x="308297" y="851209"/>
                    <a:pt x="302108" y="846447"/>
                    <a:pt x="291963" y="846447"/>
                  </a:cubicBezTo>
                  <a:cubicBezTo>
                    <a:pt x="276312" y="846447"/>
                    <a:pt x="279797" y="838571"/>
                    <a:pt x="302419" y="822820"/>
                  </a:cubicBezTo>
                  <a:cubicBezTo>
                    <a:pt x="324296" y="826194"/>
                    <a:pt x="341523" y="833275"/>
                    <a:pt x="354099" y="844065"/>
                  </a:cubicBezTo>
                  <a:cubicBezTo>
                    <a:pt x="360871" y="850837"/>
                    <a:pt x="365112" y="860151"/>
                    <a:pt x="366824" y="872008"/>
                  </a:cubicBezTo>
                  <a:cubicBezTo>
                    <a:pt x="366824" y="883914"/>
                    <a:pt x="360970" y="893774"/>
                    <a:pt x="349262" y="901587"/>
                  </a:cubicBezTo>
                  <a:cubicBezTo>
                    <a:pt x="329964" y="912849"/>
                    <a:pt x="309438" y="920811"/>
                    <a:pt x="287685" y="925474"/>
                  </a:cubicBezTo>
                  <a:cubicBezTo>
                    <a:pt x="262111" y="931849"/>
                    <a:pt x="235868" y="938559"/>
                    <a:pt x="208954" y="945603"/>
                  </a:cubicBezTo>
                  <a:cubicBezTo>
                    <a:pt x="206672" y="953590"/>
                    <a:pt x="204824" y="962371"/>
                    <a:pt x="203411" y="971946"/>
                  </a:cubicBezTo>
                  <a:cubicBezTo>
                    <a:pt x="199839" y="991815"/>
                    <a:pt x="194456" y="1005345"/>
                    <a:pt x="187263" y="1012539"/>
                  </a:cubicBezTo>
                  <a:cubicBezTo>
                    <a:pt x="180541" y="1018566"/>
                    <a:pt x="173236" y="1020625"/>
                    <a:pt x="165348" y="1018715"/>
                  </a:cubicBezTo>
                  <a:cubicBezTo>
                    <a:pt x="149894" y="1010133"/>
                    <a:pt x="138224" y="1000335"/>
                    <a:pt x="130336" y="989322"/>
                  </a:cubicBezTo>
                  <a:cubicBezTo>
                    <a:pt x="124929" y="980342"/>
                    <a:pt x="122485" y="975530"/>
                    <a:pt x="123006" y="974885"/>
                  </a:cubicBezTo>
                  <a:cubicBezTo>
                    <a:pt x="103187" y="987114"/>
                    <a:pt x="92633" y="1002282"/>
                    <a:pt x="91343" y="1020390"/>
                  </a:cubicBezTo>
                  <a:cubicBezTo>
                    <a:pt x="91343" y="1034652"/>
                    <a:pt x="95002" y="1047650"/>
                    <a:pt x="102319" y="1059383"/>
                  </a:cubicBezTo>
                  <a:cubicBezTo>
                    <a:pt x="120699" y="1079152"/>
                    <a:pt x="136711" y="1089037"/>
                    <a:pt x="150353" y="1089037"/>
                  </a:cubicBezTo>
                  <a:cubicBezTo>
                    <a:pt x="178333" y="1095262"/>
                    <a:pt x="205705" y="1096800"/>
                    <a:pt x="232469" y="1093650"/>
                  </a:cubicBezTo>
                  <a:cubicBezTo>
                    <a:pt x="271264" y="1107069"/>
                    <a:pt x="293427" y="1119298"/>
                    <a:pt x="298958" y="1130336"/>
                  </a:cubicBezTo>
                  <a:cubicBezTo>
                    <a:pt x="302183" y="1145963"/>
                    <a:pt x="297892" y="1156902"/>
                    <a:pt x="286085" y="1163153"/>
                  </a:cubicBezTo>
                  <a:cubicBezTo>
                    <a:pt x="280603" y="1166824"/>
                    <a:pt x="270110" y="1168660"/>
                    <a:pt x="254607" y="1168660"/>
                  </a:cubicBezTo>
                  <a:cubicBezTo>
                    <a:pt x="179598" y="1168660"/>
                    <a:pt x="127459" y="1155650"/>
                    <a:pt x="98189" y="1129629"/>
                  </a:cubicBezTo>
                  <a:cubicBezTo>
                    <a:pt x="66960" y="1103336"/>
                    <a:pt x="51345" y="1075828"/>
                    <a:pt x="51345" y="1047104"/>
                  </a:cubicBezTo>
                  <a:cubicBezTo>
                    <a:pt x="51345" y="1028129"/>
                    <a:pt x="53702" y="1012353"/>
                    <a:pt x="58415" y="999777"/>
                  </a:cubicBezTo>
                  <a:cubicBezTo>
                    <a:pt x="63326" y="985068"/>
                    <a:pt x="75332" y="967370"/>
                    <a:pt x="94431" y="946682"/>
                  </a:cubicBezTo>
                  <a:cubicBezTo>
                    <a:pt x="102865" y="938249"/>
                    <a:pt x="107962" y="933288"/>
                    <a:pt x="109723" y="931800"/>
                  </a:cubicBezTo>
                  <a:lnTo>
                    <a:pt x="96180" y="872752"/>
                  </a:lnTo>
                  <a:cubicBezTo>
                    <a:pt x="85588" y="830559"/>
                    <a:pt x="74786" y="807007"/>
                    <a:pt x="63773" y="802096"/>
                  </a:cubicBezTo>
                  <a:cubicBezTo>
                    <a:pt x="50825" y="802096"/>
                    <a:pt x="44351" y="795795"/>
                    <a:pt x="44351" y="783195"/>
                  </a:cubicBezTo>
                  <a:cubicBezTo>
                    <a:pt x="55463" y="777725"/>
                    <a:pt x="64973" y="774432"/>
                    <a:pt x="72879" y="773316"/>
                  </a:cubicBezTo>
                  <a:close/>
                  <a:moveTo>
                    <a:pt x="327012" y="521332"/>
                  </a:moveTo>
                  <a:cubicBezTo>
                    <a:pt x="362210" y="521332"/>
                    <a:pt x="389632" y="531973"/>
                    <a:pt x="409277" y="553255"/>
                  </a:cubicBezTo>
                  <a:cubicBezTo>
                    <a:pt x="429220" y="574885"/>
                    <a:pt x="439192" y="593848"/>
                    <a:pt x="439192" y="610145"/>
                  </a:cubicBezTo>
                  <a:cubicBezTo>
                    <a:pt x="439192" y="618107"/>
                    <a:pt x="433859" y="628327"/>
                    <a:pt x="423193" y="640803"/>
                  </a:cubicBezTo>
                  <a:cubicBezTo>
                    <a:pt x="408136" y="654198"/>
                    <a:pt x="389235" y="664678"/>
                    <a:pt x="366489" y="672243"/>
                  </a:cubicBezTo>
                  <a:cubicBezTo>
                    <a:pt x="335285" y="683778"/>
                    <a:pt x="294059" y="692707"/>
                    <a:pt x="242813" y="699032"/>
                  </a:cubicBezTo>
                  <a:cubicBezTo>
                    <a:pt x="257150" y="688118"/>
                    <a:pt x="272492" y="680441"/>
                    <a:pt x="288838" y="676001"/>
                  </a:cubicBezTo>
                  <a:cubicBezTo>
                    <a:pt x="350081" y="649088"/>
                    <a:pt x="381434" y="623514"/>
                    <a:pt x="382897" y="599280"/>
                  </a:cubicBezTo>
                  <a:lnTo>
                    <a:pt x="378581" y="580230"/>
                  </a:lnTo>
                  <a:cubicBezTo>
                    <a:pt x="367990" y="562917"/>
                    <a:pt x="344202" y="555029"/>
                    <a:pt x="307218" y="556567"/>
                  </a:cubicBezTo>
                  <a:lnTo>
                    <a:pt x="230497" y="565831"/>
                  </a:lnTo>
                  <a:cubicBezTo>
                    <a:pt x="192149" y="575034"/>
                    <a:pt x="163798" y="584224"/>
                    <a:pt x="145442" y="593402"/>
                  </a:cubicBezTo>
                  <a:cubicBezTo>
                    <a:pt x="130634" y="600000"/>
                    <a:pt x="111398" y="603299"/>
                    <a:pt x="87734" y="603299"/>
                  </a:cubicBezTo>
                  <a:cubicBezTo>
                    <a:pt x="76125" y="601637"/>
                    <a:pt x="60635" y="595969"/>
                    <a:pt x="41262" y="586295"/>
                  </a:cubicBezTo>
                  <a:cubicBezTo>
                    <a:pt x="35036" y="583170"/>
                    <a:pt x="29058" y="577886"/>
                    <a:pt x="23329" y="570445"/>
                  </a:cubicBezTo>
                  <a:lnTo>
                    <a:pt x="69428" y="563413"/>
                  </a:lnTo>
                  <a:cubicBezTo>
                    <a:pt x="102220" y="557460"/>
                    <a:pt x="139154" y="548865"/>
                    <a:pt x="180231" y="537628"/>
                  </a:cubicBezTo>
                  <a:cubicBezTo>
                    <a:pt x="227707" y="526764"/>
                    <a:pt x="276634" y="521332"/>
                    <a:pt x="327012" y="521332"/>
                  </a:cubicBezTo>
                  <a:close/>
                  <a:moveTo>
                    <a:pt x="257212" y="155252"/>
                  </a:moveTo>
                  <a:lnTo>
                    <a:pt x="250850" y="157112"/>
                  </a:lnTo>
                  <a:cubicBezTo>
                    <a:pt x="237009" y="169589"/>
                    <a:pt x="227422" y="178208"/>
                    <a:pt x="222089" y="182971"/>
                  </a:cubicBezTo>
                  <a:cubicBezTo>
                    <a:pt x="241511" y="175653"/>
                    <a:pt x="259308" y="169068"/>
                    <a:pt x="275481" y="163214"/>
                  </a:cubicBezTo>
                  <a:cubicBezTo>
                    <a:pt x="269924" y="159171"/>
                    <a:pt x="263835" y="156517"/>
                    <a:pt x="257212" y="155252"/>
                  </a:cubicBezTo>
                  <a:close/>
                  <a:moveTo>
                    <a:pt x="88850" y="57285"/>
                  </a:moveTo>
                  <a:cubicBezTo>
                    <a:pt x="123924" y="67331"/>
                    <a:pt x="146509" y="85774"/>
                    <a:pt x="156604" y="112612"/>
                  </a:cubicBezTo>
                  <a:cubicBezTo>
                    <a:pt x="158142" y="147041"/>
                    <a:pt x="159581" y="178283"/>
                    <a:pt x="160920" y="206337"/>
                  </a:cubicBezTo>
                  <a:cubicBezTo>
                    <a:pt x="165261" y="205171"/>
                    <a:pt x="173682" y="201797"/>
                    <a:pt x="186184" y="196216"/>
                  </a:cubicBezTo>
                  <a:cubicBezTo>
                    <a:pt x="206375" y="169849"/>
                    <a:pt x="222932" y="153428"/>
                    <a:pt x="235855" y="146954"/>
                  </a:cubicBezTo>
                  <a:cubicBezTo>
                    <a:pt x="247910" y="138322"/>
                    <a:pt x="262731" y="134006"/>
                    <a:pt x="280318" y="134006"/>
                  </a:cubicBezTo>
                  <a:cubicBezTo>
                    <a:pt x="291430" y="134006"/>
                    <a:pt x="304800" y="139215"/>
                    <a:pt x="320427" y="149633"/>
                  </a:cubicBezTo>
                  <a:cubicBezTo>
                    <a:pt x="334243" y="160002"/>
                    <a:pt x="341151" y="170382"/>
                    <a:pt x="341151" y="180776"/>
                  </a:cubicBezTo>
                  <a:cubicBezTo>
                    <a:pt x="341151" y="188440"/>
                    <a:pt x="333474" y="196117"/>
                    <a:pt x="318120" y="203807"/>
                  </a:cubicBezTo>
                  <a:cubicBezTo>
                    <a:pt x="253925" y="222609"/>
                    <a:pt x="215118" y="234688"/>
                    <a:pt x="201699" y="240046"/>
                  </a:cubicBezTo>
                  <a:cubicBezTo>
                    <a:pt x="196465" y="253094"/>
                    <a:pt x="192360" y="273037"/>
                    <a:pt x="189384" y="299875"/>
                  </a:cubicBezTo>
                  <a:cubicBezTo>
                    <a:pt x="189384" y="313295"/>
                    <a:pt x="182711" y="321120"/>
                    <a:pt x="169366" y="323353"/>
                  </a:cubicBezTo>
                  <a:cubicBezTo>
                    <a:pt x="156989" y="324916"/>
                    <a:pt x="140208" y="309351"/>
                    <a:pt x="119025" y="276658"/>
                  </a:cubicBezTo>
                  <a:cubicBezTo>
                    <a:pt x="114585" y="280304"/>
                    <a:pt x="109463" y="286493"/>
                    <a:pt x="103659" y="295224"/>
                  </a:cubicBezTo>
                  <a:cubicBezTo>
                    <a:pt x="96986" y="303211"/>
                    <a:pt x="93650" y="313319"/>
                    <a:pt x="93650" y="325548"/>
                  </a:cubicBezTo>
                  <a:cubicBezTo>
                    <a:pt x="93650" y="336040"/>
                    <a:pt x="95684" y="344660"/>
                    <a:pt x="99752" y="351407"/>
                  </a:cubicBezTo>
                  <a:cubicBezTo>
                    <a:pt x="112278" y="362569"/>
                    <a:pt x="129220" y="370283"/>
                    <a:pt x="150577" y="374550"/>
                  </a:cubicBezTo>
                  <a:cubicBezTo>
                    <a:pt x="183492" y="379263"/>
                    <a:pt x="212601" y="382400"/>
                    <a:pt x="237902" y="383963"/>
                  </a:cubicBezTo>
                  <a:cubicBezTo>
                    <a:pt x="275605" y="397680"/>
                    <a:pt x="294456" y="409338"/>
                    <a:pt x="294456" y="418938"/>
                  </a:cubicBezTo>
                  <a:cubicBezTo>
                    <a:pt x="294456" y="422262"/>
                    <a:pt x="293563" y="428388"/>
                    <a:pt x="291777" y="437318"/>
                  </a:cubicBezTo>
                  <a:cubicBezTo>
                    <a:pt x="289074" y="445380"/>
                    <a:pt x="279028" y="449410"/>
                    <a:pt x="261640" y="449410"/>
                  </a:cubicBezTo>
                  <a:lnTo>
                    <a:pt x="254607" y="449410"/>
                  </a:lnTo>
                  <a:cubicBezTo>
                    <a:pt x="190909" y="449410"/>
                    <a:pt x="143768" y="440555"/>
                    <a:pt x="113184" y="422844"/>
                  </a:cubicBezTo>
                  <a:cubicBezTo>
                    <a:pt x="76919" y="401413"/>
                    <a:pt x="56306" y="369018"/>
                    <a:pt x="51345" y="325660"/>
                  </a:cubicBezTo>
                  <a:cubicBezTo>
                    <a:pt x="54545" y="298201"/>
                    <a:pt x="64281" y="275529"/>
                    <a:pt x="80553" y="257645"/>
                  </a:cubicBezTo>
                  <a:cubicBezTo>
                    <a:pt x="90450" y="247748"/>
                    <a:pt x="97842" y="240431"/>
                    <a:pt x="102728" y="235693"/>
                  </a:cubicBezTo>
                  <a:lnTo>
                    <a:pt x="95771" y="172516"/>
                  </a:lnTo>
                  <a:cubicBezTo>
                    <a:pt x="94233" y="140145"/>
                    <a:pt x="91380" y="118404"/>
                    <a:pt x="87213" y="107292"/>
                  </a:cubicBezTo>
                  <a:cubicBezTo>
                    <a:pt x="82674" y="98213"/>
                    <a:pt x="74947" y="86654"/>
                    <a:pt x="64033" y="72615"/>
                  </a:cubicBezTo>
                  <a:lnTo>
                    <a:pt x="60684" y="63127"/>
                  </a:lnTo>
                  <a:cubicBezTo>
                    <a:pt x="68796" y="55859"/>
                    <a:pt x="78184" y="53912"/>
                    <a:pt x="88850" y="57285"/>
                  </a:cubicBezTo>
                  <a:close/>
                  <a:moveTo>
                    <a:pt x="308483" y="42961"/>
                  </a:moveTo>
                  <a:cubicBezTo>
                    <a:pt x="337778" y="46409"/>
                    <a:pt x="360226" y="57657"/>
                    <a:pt x="375828" y="76707"/>
                  </a:cubicBezTo>
                  <a:cubicBezTo>
                    <a:pt x="377050" y="81563"/>
                    <a:pt x="377598" y="86014"/>
                    <a:pt x="377474" y="90060"/>
                  </a:cubicBezTo>
                  <a:cubicBezTo>
                    <a:pt x="377102" y="102199"/>
                    <a:pt x="370675" y="110696"/>
                    <a:pt x="358192" y="115552"/>
                  </a:cubicBezTo>
                  <a:cubicBezTo>
                    <a:pt x="336637" y="113815"/>
                    <a:pt x="318232" y="104476"/>
                    <a:pt x="302977" y="87535"/>
                  </a:cubicBezTo>
                  <a:cubicBezTo>
                    <a:pt x="287771" y="70643"/>
                    <a:pt x="280169" y="57372"/>
                    <a:pt x="280169" y="47723"/>
                  </a:cubicBezTo>
                  <a:cubicBezTo>
                    <a:pt x="286568" y="44548"/>
                    <a:pt x="296007" y="42961"/>
                    <a:pt x="308483" y="42961"/>
                  </a:cubicBezTo>
                  <a:close/>
                  <a:moveTo>
                    <a:pt x="377726" y="1103"/>
                  </a:moveTo>
                  <a:cubicBezTo>
                    <a:pt x="401464" y="7874"/>
                    <a:pt x="417363" y="15291"/>
                    <a:pt x="425425" y="23353"/>
                  </a:cubicBezTo>
                  <a:cubicBezTo>
                    <a:pt x="432358" y="31637"/>
                    <a:pt x="434956" y="39184"/>
                    <a:pt x="433220" y="45993"/>
                  </a:cubicBezTo>
                  <a:cubicBezTo>
                    <a:pt x="431483" y="52802"/>
                    <a:pt x="425413" y="58873"/>
                    <a:pt x="415007" y="64206"/>
                  </a:cubicBezTo>
                  <a:cubicBezTo>
                    <a:pt x="401612" y="64206"/>
                    <a:pt x="390500" y="61552"/>
                    <a:pt x="381669" y="56244"/>
                  </a:cubicBezTo>
                  <a:cubicBezTo>
                    <a:pt x="370284" y="49720"/>
                    <a:pt x="357361" y="41646"/>
                    <a:pt x="342900" y="32022"/>
                  </a:cubicBezTo>
                  <a:cubicBezTo>
                    <a:pt x="338013" y="25473"/>
                    <a:pt x="333449" y="19185"/>
                    <a:pt x="329208" y="13158"/>
                  </a:cubicBezTo>
                  <a:cubicBezTo>
                    <a:pt x="339774" y="1847"/>
                    <a:pt x="355947" y="-2171"/>
                    <a:pt x="377726" y="110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4800" b="1" spc="-3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15AC8916-99DF-60B8-5A32-244D2EBE17EF}"/>
              </a:ext>
            </a:extLst>
          </p:cNvPr>
          <p:cNvGrpSpPr/>
          <p:nvPr/>
        </p:nvGrpSpPr>
        <p:grpSpPr>
          <a:xfrm>
            <a:off x="3320969" y="415423"/>
            <a:ext cx="1301411" cy="2804875"/>
            <a:chOff x="3403519" y="637673"/>
            <a:chExt cx="1301411" cy="2804875"/>
          </a:xfrm>
        </p:grpSpPr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5DE903B1-BFB3-780E-BEB1-6B8FA2CAF094}"/>
                </a:ext>
              </a:extLst>
            </p:cNvPr>
            <p:cNvSpPr txBox="1"/>
            <p:nvPr/>
          </p:nvSpPr>
          <p:spPr>
            <a:xfrm>
              <a:off x="3403519" y="637673"/>
              <a:ext cx="1301411" cy="2804875"/>
            </a:xfrm>
            <a:custGeom>
              <a:avLst/>
              <a:gdLst>
                <a:gd name="connsiteX0" fmla="*/ 180110 w 1147877"/>
                <a:gd name="connsiteY0" fmla="*/ 225 h 3288509"/>
                <a:gd name="connsiteX1" fmla="*/ 245180 w 1147877"/>
                <a:gd name="connsiteY1" fmla="*/ 5295 h 3288509"/>
                <a:gd name="connsiteX2" fmla="*/ 258972 w 1147877"/>
                <a:gd name="connsiteY2" fmla="*/ 7387 h 3288509"/>
                <a:gd name="connsiteX3" fmla="*/ 271619 w 1147877"/>
                <a:gd name="connsiteY3" fmla="*/ 8031 h 3288509"/>
                <a:gd name="connsiteX4" fmla="*/ 558585 w 1147877"/>
                <a:gd name="connsiteY4" fmla="*/ 16501 h 3288509"/>
                <a:gd name="connsiteX5" fmla="*/ 578156 w 1147877"/>
                <a:gd name="connsiteY5" fmla="*/ 15707 h 3288509"/>
                <a:gd name="connsiteX6" fmla="*/ 729778 w 1147877"/>
                <a:gd name="connsiteY6" fmla="*/ 1528 h 3288509"/>
                <a:gd name="connsiteX7" fmla="*/ 870629 w 1147877"/>
                <a:gd name="connsiteY7" fmla="*/ 13357 h 3288509"/>
                <a:gd name="connsiteX8" fmla="*/ 987260 w 1147877"/>
                <a:gd name="connsiteY8" fmla="*/ 25486 h 3288509"/>
                <a:gd name="connsiteX9" fmla="*/ 1030689 w 1147877"/>
                <a:gd name="connsiteY9" fmla="*/ 24181 h 3288509"/>
                <a:gd name="connsiteX10" fmla="*/ 1123663 w 1147877"/>
                <a:gd name="connsiteY10" fmla="*/ 16501 h 3288509"/>
                <a:gd name="connsiteX11" fmla="*/ 1125768 w 1147877"/>
                <a:gd name="connsiteY11" fmla="*/ 293042 h 3288509"/>
                <a:gd name="connsiteX12" fmla="*/ 1121948 w 1147877"/>
                <a:gd name="connsiteY12" fmla="*/ 316847 h 3288509"/>
                <a:gd name="connsiteX13" fmla="*/ 1121850 w 1147877"/>
                <a:gd name="connsiteY13" fmla="*/ 324134 h 3288509"/>
                <a:gd name="connsiteX14" fmla="*/ 1123663 w 1147877"/>
                <a:gd name="connsiteY14" fmla="*/ 461097 h 3288509"/>
                <a:gd name="connsiteX15" fmla="*/ 1122458 w 1147877"/>
                <a:gd name="connsiteY15" fmla="*/ 610616 h 3288509"/>
                <a:gd name="connsiteX16" fmla="*/ 1122253 w 1147877"/>
                <a:gd name="connsiteY16" fmla="*/ 615332 h 3288509"/>
                <a:gd name="connsiteX17" fmla="*/ 1123663 w 1147877"/>
                <a:gd name="connsiteY17" fmla="*/ 623754 h 3288509"/>
                <a:gd name="connsiteX18" fmla="*/ 1123520 w 1147877"/>
                <a:gd name="connsiteY18" fmla="*/ 1063140 h 3288509"/>
                <a:gd name="connsiteX19" fmla="*/ 1123416 w 1147877"/>
                <a:gd name="connsiteY19" fmla="*/ 1064731 h 3288509"/>
                <a:gd name="connsiteX20" fmla="*/ 1123663 w 1147877"/>
                <a:gd name="connsiteY20" fmla="*/ 1068350 h 3288509"/>
                <a:gd name="connsiteX21" fmla="*/ 1128800 w 1147877"/>
                <a:gd name="connsiteY21" fmla="*/ 1141620 h 3288509"/>
                <a:gd name="connsiteX22" fmla="*/ 1126453 w 1147877"/>
                <a:gd name="connsiteY22" fmla="*/ 1200737 h 3288509"/>
                <a:gd name="connsiteX23" fmla="*/ 1127599 w 1147877"/>
                <a:gd name="connsiteY23" fmla="*/ 1215040 h 3288509"/>
                <a:gd name="connsiteX24" fmla="*/ 1110857 w 1147877"/>
                <a:gd name="connsiteY24" fmla="*/ 1375402 h 3288509"/>
                <a:gd name="connsiteX25" fmla="*/ 1103489 w 1147877"/>
                <a:gd name="connsiteY25" fmla="*/ 1494119 h 3288509"/>
                <a:gd name="connsiteX26" fmla="*/ 1106631 w 1147877"/>
                <a:gd name="connsiteY26" fmla="*/ 1532224 h 3288509"/>
                <a:gd name="connsiteX27" fmla="*/ 1123663 w 1147877"/>
                <a:gd name="connsiteY27" fmla="*/ 1610540 h 3288509"/>
                <a:gd name="connsiteX28" fmla="*/ 1139485 w 1147877"/>
                <a:gd name="connsiteY28" fmla="*/ 1685123 h 3288509"/>
                <a:gd name="connsiteX29" fmla="*/ 1142172 w 1147877"/>
                <a:gd name="connsiteY29" fmla="*/ 1741864 h 3288509"/>
                <a:gd name="connsiteX30" fmla="*/ 1146000 w 1147877"/>
                <a:gd name="connsiteY30" fmla="*/ 1778015 h 3288509"/>
                <a:gd name="connsiteX31" fmla="*/ 1127860 w 1147877"/>
                <a:gd name="connsiteY31" fmla="*/ 1994239 h 3288509"/>
                <a:gd name="connsiteX32" fmla="*/ 1124578 w 1147877"/>
                <a:gd name="connsiteY32" fmla="*/ 2092747 h 3288509"/>
                <a:gd name="connsiteX33" fmla="*/ 1138204 w 1147877"/>
                <a:gd name="connsiteY33" fmla="*/ 2168425 h 3288509"/>
                <a:gd name="connsiteX34" fmla="*/ 1123663 w 1147877"/>
                <a:gd name="connsiteY34" fmla="*/ 2629857 h 3288509"/>
                <a:gd name="connsiteX35" fmla="*/ 1134174 w 1147877"/>
                <a:gd name="connsiteY35" fmla="*/ 2708920 h 3288509"/>
                <a:gd name="connsiteX36" fmla="*/ 1134547 w 1147877"/>
                <a:gd name="connsiteY36" fmla="*/ 2720533 h 3288509"/>
                <a:gd name="connsiteX37" fmla="*/ 1135835 w 1147877"/>
                <a:gd name="connsiteY37" fmla="*/ 2727412 h 3288509"/>
                <a:gd name="connsiteX38" fmla="*/ 1123663 w 1147877"/>
                <a:gd name="connsiteY38" fmla="*/ 3269641 h 3288509"/>
                <a:gd name="connsiteX39" fmla="*/ 602905 w 1147877"/>
                <a:gd name="connsiteY39" fmla="*/ 3269641 h 3288509"/>
                <a:gd name="connsiteX40" fmla="*/ 15667 w 1147877"/>
                <a:gd name="connsiteY40" fmla="*/ 3269641 h 3288509"/>
                <a:gd name="connsiteX41" fmla="*/ 22656 w 1147877"/>
                <a:gd name="connsiteY41" fmla="*/ 2985607 h 3288509"/>
                <a:gd name="connsiteX42" fmla="*/ 26316 w 1147877"/>
                <a:gd name="connsiteY42" fmla="*/ 2925429 h 3288509"/>
                <a:gd name="connsiteX43" fmla="*/ 15667 w 1147877"/>
                <a:gd name="connsiteY43" fmla="*/ 2792514 h 3288509"/>
                <a:gd name="connsiteX44" fmla="*/ 6360 w 1147877"/>
                <a:gd name="connsiteY44" fmla="*/ 2681966 h 3288509"/>
                <a:gd name="connsiteX45" fmla="*/ 3672 w 1147877"/>
                <a:gd name="connsiteY45" fmla="*/ 2668825 h 3288509"/>
                <a:gd name="connsiteX46" fmla="*/ 7864 w 1147877"/>
                <a:gd name="connsiteY46" fmla="*/ 2455926 h 3288509"/>
                <a:gd name="connsiteX47" fmla="*/ 15397 w 1147877"/>
                <a:gd name="connsiteY47" fmla="*/ 2356730 h 3288509"/>
                <a:gd name="connsiteX48" fmla="*/ 15667 w 1147877"/>
                <a:gd name="connsiteY48" fmla="*/ 2282855 h 3288509"/>
                <a:gd name="connsiteX49" fmla="*/ 13452 w 1147877"/>
                <a:gd name="connsiteY49" fmla="*/ 2123259 h 3288509"/>
                <a:gd name="connsiteX50" fmla="*/ 5975 w 1147877"/>
                <a:gd name="connsiteY50" fmla="*/ 2023758 h 3288509"/>
                <a:gd name="connsiteX51" fmla="*/ 14116 w 1147877"/>
                <a:gd name="connsiteY51" fmla="*/ 1785228 h 3288509"/>
                <a:gd name="connsiteX52" fmla="*/ 15404 w 1147877"/>
                <a:gd name="connsiteY52" fmla="*/ 1667205 h 3288509"/>
                <a:gd name="connsiteX53" fmla="*/ 11453 w 1147877"/>
                <a:gd name="connsiteY53" fmla="*/ 1541198 h 3288509"/>
                <a:gd name="connsiteX54" fmla="*/ 15667 w 1147877"/>
                <a:gd name="connsiteY54" fmla="*/ 1133412 h 3288509"/>
                <a:gd name="connsiteX55" fmla="*/ 17109 w 1147877"/>
                <a:gd name="connsiteY55" fmla="*/ 1044378 h 3288509"/>
                <a:gd name="connsiteX56" fmla="*/ 15667 w 1147877"/>
                <a:gd name="connsiteY56" fmla="*/ 1035818 h 3288509"/>
                <a:gd name="connsiteX57" fmla="*/ 17946 w 1147877"/>
                <a:gd name="connsiteY57" fmla="*/ 668300 h 3288509"/>
                <a:gd name="connsiteX58" fmla="*/ 21624 w 1147877"/>
                <a:gd name="connsiteY58" fmla="*/ 637801 h 3288509"/>
                <a:gd name="connsiteX59" fmla="*/ 15667 w 1147877"/>
                <a:gd name="connsiteY59" fmla="*/ 558691 h 3288509"/>
                <a:gd name="connsiteX60" fmla="*/ 15667 w 1147877"/>
                <a:gd name="connsiteY60" fmla="*/ 16501 h 3288509"/>
                <a:gd name="connsiteX61" fmla="*/ 180110 w 1147877"/>
                <a:gd name="connsiteY61" fmla="*/ 225 h 328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7877" h="3288509">
                  <a:moveTo>
                    <a:pt x="180110" y="225"/>
                  </a:moveTo>
                  <a:cubicBezTo>
                    <a:pt x="203232" y="854"/>
                    <a:pt x="224685" y="2747"/>
                    <a:pt x="245180" y="5295"/>
                  </a:cubicBezTo>
                  <a:lnTo>
                    <a:pt x="258972" y="7387"/>
                  </a:lnTo>
                  <a:lnTo>
                    <a:pt x="271619" y="8031"/>
                  </a:lnTo>
                  <a:cubicBezTo>
                    <a:pt x="346178" y="15069"/>
                    <a:pt x="425907" y="24930"/>
                    <a:pt x="558585" y="16501"/>
                  </a:cubicBezTo>
                  <a:lnTo>
                    <a:pt x="578156" y="15707"/>
                  </a:lnTo>
                  <a:lnTo>
                    <a:pt x="729778" y="1528"/>
                  </a:lnTo>
                  <a:cubicBezTo>
                    <a:pt x="779534" y="2406"/>
                    <a:pt x="826080" y="7750"/>
                    <a:pt x="870629" y="13357"/>
                  </a:cubicBezTo>
                  <a:lnTo>
                    <a:pt x="987260" y="25486"/>
                  </a:lnTo>
                  <a:lnTo>
                    <a:pt x="1030689" y="24181"/>
                  </a:lnTo>
                  <a:lnTo>
                    <a:pt x="1123663" y="16501"/>
                  </a:lnTo>
                  <a:cubicBezTo>
                    <a:pt x="1158489" y="109770"/>
                    <a:pt x="1142479" y="196891"/>
                    <a:pt x="1125768" y="293042"/>
                  </a:cubicBezTo>
                  <a:lnTo>
                    <a:pt x="1121948" y="316847"/>
                  </a:lnTo>
                  <a:lnTo>
                    <a:pt x="1121850" y="324134"/>
                  </a:lnTo>
                  <a:cubicBezTo>
                    <a:pt x="1121711" y="366178"/>
                    <a:pt x="1122134" y="411585"/>
                    <a:pt x="1123663" y="461097"/>
                  </a:cubicBezTo>
                  <a:cubicBezTo>
                    <a:pt x="1125192" y="510610"/>
                    <a:pt x="1124275" y="560468"/>
                    <a:pt x="1122458" y="610616"/>
                  </a:cubicBezTo>
                  <a:lnTo>
                    <a:pt x="1122253" y="615332"/>
                  </a:lnTo>
                  <a:lnTo>
                    <a:pt x="1123663" y="623754"/>
                  </a:lnTo>
                  <a:cubicBezTo>
                    <a:pt x="1171692" y="817829"/>
                    <a:pt x="1135479" y="953139"/>
                    <a:pt x="1123520" y="1063140"/>
                  </a:cubicBezTo>
                  <a:lnTo>
                    <a:pt x="1123416" y="1064731"/>
                  </a:lnTo>
                  <a:lnTo>
                    <a:pt x="1123663" y="1068350"/>
                  </a:lnTo>
                  <a:cubicBezTo>
                    <a:pt x="1127028" y="1094053"/>
                    <a:pt x="1128564" y="1118350"/>
                    <a:pt x="1128800" y="1141620"/>
                  </a:cubicBezTo>
                  <a:lnTo>
                    <a:pt x="1126453" y="1200737"/>
                  </a:lnTo>
                  <a:lnTo>
                    <a:pt x="1127599" y="1215040"/>
                  </a:lnTo>
                  <a:cubicBezTo>
                    <a:pt x="1127794" y="1264912"/>
                    <a:pt x="1118125" y="1317428"/>
                    <a:pt x="1110857" y="1375402"/>
                  </a:cubicBezTo>
                  <a:lnTo>
                    <a:pt x="1103489" y="1494119"/>
                  </a:lnTo>
                  <a:lnTo>
                    <a:pt x="1106631" y="1532224"/>
                  </a:lnTo>
                  <a:cubicBezTo>
                    <a:pt x="1110266" y="1556936"/>
                    <a:pt x="1115767" y="1582914"/>
                    <a:pt x="1123663" y="1610540"/>
                  </a:cubicBezTo>
                  <a:cubicBezTo>
                    <a:pt x="1131559" y="1638166"/>
                    <a:pt x="1136600" y="1662770"/>
                    <a:pt x="1139485" y="1685123"/>
                  </a:cubicBezTo>
                  <a:lnTo>
                    <a:pt x="1142172" y="1741864"/>
                  </a:lnTo>
                  <a:lnTo>
                    <a:pt x="1146000" y="1778015"/>
                  </a:lnTo>
                  <a:cubicBezTo>
                    <a:pt x="1149881" y="1857050"/>
                    <a:pt x="1135772" y="1919197"/>
                    <a:pt x="1127860" y="1994239"/>
                  </a:cubicBezTo>
                  <a:lnTo>
                    <a:pt x="1124578" y="2092747"/>
                  </a:lnTo>
                  <a:lnTo>
                    <a:pt x="1138204" y="2168425"/>
                  </a:lnTo>
                  <a:cubicBezTo>
                    <a:pt x="1158011" y="2346256"/>
                    <a:pt x="1088249" y="2456141"/>
                    <a:pt x="1123663" y="2629857"/>
                  </a:cubicBezTo>
                  <a:cubicBezTo>
                    <a:pt x="1128722" y="2654674"/>
                    <a:pt x="1132094" y="2681215"/>
                    <a:pt x="1134174" y="2708920"/>
                  </a:cubicBezTo>
                  <a:lnTo>
                    <a:pt x="1134547" y="2720533"/>
                  </a:lnTo>
                  <a:lnTo>
                    <a:pt x="1135835" y="2727412"/>
                  </a:lnTo>
                  <a:cubicBezTo>
                    <a:pt x="1154268" y="2893641"/>
                    <a:pt x="1108844" y="3150551"/>
                    <a:pt x="1123663" y="3269641"/>
                  </a:cubicBezTo>
                  <a:cubicBezTo>
                    <a:pt x="988507" y="3319595"/>
                    <a:pt x="752125" y="3252608"/>
                    <a:pt x="602905" y="3269641"/>
                  </a:cubicBezTo>
                  <a:cubicBezTo>
                    <a:pt x="453685" y="3286674"/>
                    <a:pt x="230689" y="3269300"/>
                    <a:pt x="15667" y="3269641"/>
                  </a:cubicBezTo>
                  <a:cubicBezTo>
                    <a:pt x="2348" y="3179930"/>
                    <a:pt x="13667" y="3080612"/>
                    <a:pt x="22656" y="2985607"/>
                  </a:cubicBezTo>
                  <a:lnTo>
                    <a:pt x="26316" y="2925429"/>
                  </a:lnTo>
                  <a:lnTo>
                    <a:pt x="15667" y="2792514"/>
                  </a:lnTo>
                  <a:lnTo>
                    <a:pt x="6360" y="2681966"/>
                  </a:lnTo>
                  <a:lnTo>
                    <a:pt x="3672" y="2668825"/>
                  </a:lnTo>
                  <a:cubicBezTo>
                    <a:pt x="-3749" y="2606216"/>
                    <a:pt x="1326" y="2532555"/>
                    <a:pt x="7864" y="2455926"/>
                  </a:cubicBezTo>
                  <a:lnTo>
                    <a:pt x="15397" y="2356730"/>
                  </a:lnTo>
                  <a:lnTo>
                    <a:pt x="15667" y="2282855"/>
                  </a:lnTo>
                  <a:lnTo>
                    <a:pt x="13452" y="2123259"/>
                  </a:lnTo>
                  <a:lnTo>
                    <a:pt x="5975" y="2023758"/>
                  </a:lnTo>
                  <a:cubicBezTo>
                    <a:pt x="4382" y="1943555"/>
                    <a:pt x="10714" y="1871289"/>
                    <a:pt x="14116" y="1785228"/>
                  </a:cubicBezTo>
                  <a:lnTo>
                    <a:pt x="15404" y="1667205"/>
                  </a:lnTo>
                  <a:lnTo>
                    <a:pt x="11453" y="1541198"/>
                  </a:lnTo>
                  <a:cubicBezTo>
                    <a:pt x="10495" y="1421504"/>
                    <a:pt x="17451" y="1330852"/>
                    <a:pt x="15667" y="1133412"/>
                  </a:cubicBezTo>
                  <a:lnTo>
                    <a:pt x="17109" y="1044378"/>
                  </a:lnTo>
                  <a:lnTo>
                    <a:pt x="15667" y="1035818"/>
                  </a:lnTo>
                  <a:cubicBezTo>
                    <a:pt x="-6923" y="925912"/>
                    <a:pt x="2764" y="799786"/>
                    <a:pt x="17946" y="668300"/>
                  </a:cubicBezTo>
                  <a:lnTo>
                    <a:pt x="21624" y="637801"/>
                  </a:lnTo>
                  <a:lnTo>
                    <a:pt x="15667" y="558691"/>
                  </a:lnTo>
                  <a:cubicBezTo>
                    <a:pt x="-11047" y="339565"/>
                    <a:pt x="24641" y="148168"/>
                    <a:pt x="15667" y="16501"/>
                  </a:cubicBezTo>
                  <a:cubicBezTo>
                    <a:pt x="80949" y="2769"/>
                    <a:pt x="133867" y="-1032"/>
                    <a:pt x="180110" y="225"/>
                  </a:cubicBezTo>
                  <a:close/>
                </a:path>
              </a:pathLst>
            </a:custGeom>
            <a:solidFill>
              <a:schemeClr val="bg1"/>
            </a:solidFill>
            <a:ln w="152400" cmpd="thickThin">
              <a:solidFill>
                <a:schemeClr val="tx1"/>
              </a:solidFill>
            </a:ln>
          </p:spPr>
          <p:txBody>
            <a:bodyPr vert="eaVert" wrap="square" rtlCol="0">
              <a:noAutofit/>
            </a:bodyPr>
            <a:lstStyle/>
            <a:p>
              <a:endParaRPr kumimoji="1" lang="ja-JP" altLang="en-US" sz="6000" b="1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CB923C5-9D13-4855-4929-70AA0969EB13}"/>
                </a:ext>
              </a:extLst>
            </p:cNvPr>
            <p:cNvSpPr txBox="1"/>
            <p:nvPr/>
          </p:nvSpPr>
          <p:spPr>
            <a:xfrm>
              <a:off x="3591545" y="840492"/>
              <a:ext cx="934496" cy="2422493"/>
            </a:xfrm>
            <a:custGeom>
              <a:avLst/>
              <a:gdLst/>
              <a:ahLst/>
              <a:cxnLst/>
              <a:rect l="l" t="t" r="r" b="b"/>
              <a:pathLst>
                <a:path w="730267" h="2319608">
                  <a:moveTo>
                    <a:pt x="258984" y="2136661"/>
                  </a:moveTo>
                  <a:lnTo>
                    <a:pt x="255147" y="2141930"/>
                  </a:lnTo>
                  <a:cubicBezTo>
                    <a:pt x="256034" y="2143823"/>
                    <a:pt x="257445" y="2146479"/>
                    <a:pt x="259381" y="2149898"/>
                  </a:cubicBezTo>
                  <a:lnTo>
                    <a:pt x="264521" y="2158638"/>
                  </a:lnTo>
                  <a:lnTo>
                    <a:pt x="270380" y="2141559"/>
                  </a:lnTo>
                  <a:cubicBezTo>
                    <a:pt x="271992" y="2138277"/>
                    <a:pt x="273207" y="2137564"/>
                    <a:pt x="274025" y="2139423"/>
                  </a:cubicBezTo>
                  <a:close/>
                  <a:moveTo>
                    <a:pt x="457772" y="1897863"/>
                  </a:moveTo>
                  <a:lnTo>
                    <a:pt x="432698" y="1898698"/>
                  </a:lnTo>
                  <a:lnTo>
                    <a:pt x="438837" y="1901529"/>
                  </a:lnTo>
                  <a:cubicBezTo>
                    <a:pt x="444004" y="1904259"/>
                    <a:pt x="449486" y="1907483"/>
                    <a:pt x="455284" y="1911200"/>
                  </a:cubicBezTo>
                  <a:cubicBezTo>
                    <a:pt x="460946" y="1916896"/>
                    <a:pt x="463776" y="1920221"/>
                    <a:pt x="463776" y="1921176"/>
                  </a:cubicBezTo>
                  <a:cubicBezTo>
                    <a:pt x="506682" y="1915344"/>
                    <a:pt x="535451" y="1907789"/>
                    <a:pt x="550083" y="1898513"/>
                  </a:cubicBezTo>
                  <a:cubicBezTo>
                    <a:pt x="517162" y="1897541"/>
                    <a:pt x="486391" y="1897324"/>
                    <a:pt x="457772" y="1897863"/>
                  </a:cubicBezTo>
                  <a:close/>
                  <a:moveTo>
                    <a:pt x="335826" y="1590838"/>
                  </a:moveTo>
                  <a:cubicBezTo>
                    <a:pt x="345649" y="1586336"/>
                    <a:pt x="358575" y="1586422"/>
                    <a:pt x="374605" y="1591094"/>
                  </a:cubicBezTo>
                  <a:cubicBezTo>
                    <a:pt x="398991" y="1605726"/>
                    <a:pt x="414783" y="1621432"/>
                    <a:pt x="421979" y="1638212"/>
                  </a:cubicBezTo>
                  <a:cubicBezTo>
                    <a:pt x="426311" y="1655675"/>
                    <a:pt x="426345" y="1679362"/>
                    <a:pt x="422081" y="1709273"/>
                  </a:cubicBezTo>
                  <a:cubicBezTo>
                    <a:pt x="434087" y="1702861"/>
                    <a:pt x="448139" y="1701974"/>
                    <a:pt x="464237" y="1706613"/>
                  </a:cubicBezTo>
                  <a:cubicBezTo>
                    <a:pt x="478869" y="1713946"/>
                    <a:pt x="496416" y="1725576"/>
                    <a:pt x="516880" y="1741504"/>
                  </a:cubicBezTo>
                  <a:cubicBezTo>
                    <a:pt x="522167" y="1751531"/>
                    <a:pt x="521331" y="1760688"/>
                    <a:pt x="514373" y="1768976"/>
                  </a:cubicBezTo>
                  <a:cubicBezTo>
                    <a:pt x="501413" y="1775456"/>
                    <a:pt x="484240" y="1783454"/>
                    <a:pt x="462856" y="1792970"/>
                  </a:cubicBezTo>
                  <a:cubicBezTo>
                    <a:pt x="437480" y="1797233"/>
                    <a:pt x="422576" y="1800457"/>
                    <a:pt x="418142" y="1802639"/>
                  </a:cubicBezTo>
                  <a:lnTo>
                    <a:pt x="415635" y="1827759"/>
                  </a:lnTo>
                  <a:lnTo>
                    <a:pt x="415635" y="1835075"/>
                  </a:lnTo>
                  <a:lnTo>
                    <a:pt x="477283" y="1837786"/>
                  </a:lnTo>
                  <a:cubicBezTo>
                    <a:pt x="530762" y="1837786"/>
                    <a:pt x="579261" y="1842135"/>
                    <a:pt x="622781" y="1850832"/>
                  </a:cubicBezTo>
                  <a:cubicBezTo>
                    <a:pt x="656000" y="1857892"/>
                    <a:pt x="679756" y="1870989"/>
                    <a:pt x="694046" y="1890122"/>
                  </a:cubicBezTo>
                  <a:cubicBezTo>
                    <a:pt x="696331" y="1894735"/>
                    <a:pt x="697715" y="1898976"/>
                    <a:pt x="698196" y="1902845"/>
                  </a:cubicBezTo>
                  <a:cubicBezTo>
                    <a:pt x="699642" y="1914452"/>
                    <a:pt x="692972" y="1922711"/>
                    <a:pt x="678187" y="1927622"/>
                  </a:cubicBezTo>
                  <a:cubicBezTo>
                    <a:pt x="642818" y="1934239"/>
                    <a:pt x="601839" y="1938605"/>
                    <a:pt x="555250" y="1940719"/>
                  </a:cubicBezTo>
                  <a:cubicBezTo>
                    <a:pt x="520837" y="1945017"/>
                    <a:pt x="490345" y="1948018"/>
                    <a:pt x="463776" y="1949723"/>
                  </a:cubicBezTo>
                  <a:lnTo>
                    <a:pt x="466079" y="1954430"/>
                  </a:lnTo>
                  <a:cubicBezTo>
                    <a:pt x="478084" y="1955897"/>
                    <a:pt x="492085" y="1957772"/>
                    <a:pt x="508081" y="1960058"/>
                  </a:cubicBezTo>
                  <a:cubicBezTo>
                    <a:pt x="518347" y="1962616"/>
                    <a:pt x="532535" y="1970699"/>
                    <a:pt x="550646" y="1984307"/>
                  </a:cubicBezTo>
                  <a:cubicBezTo>
                    <a:pt x="563367" y="1993652"/>
                    <a:pt x="564629" y="2004839"/>
                    <a:pt x="554431" y="2017868"/>
                  </a:cubicBezTo>
                  <a:cubicBezTo>
                    <a:pt x="522508" y="2017868"/>
                    <a:pt x="492989" y="2019659"/>
                    <a:pt x="465874" y="2023240"/>
                  </a:cubicBezTo>
                  <a:cubicBezTo>
                    <a:pt x="464476" y="2034495"/>
                    <a:pt x="463776" y="2049263"/>
                    <a:pt x="463776" y="2067544"/>
                  </a:cubicBezTo>
                  <a:cubicBezTo>
                    <a:pt x="465823" y="2096227"/>
                    <a:pt x="467937" y="2138690"/>
                    <a:pt x="470120" y="2194932"/>
                  </a:cubicBezTo>
                  <a:lnTo>
                    <a:pt x="463418" y="2264816"/>
                  </a:lnTo>
                  <a:cubicBezTo>
                    <a:pt x="449025" y="2291214"/>
                    <a:pt x="436611" y="2307039"/>
                    <a:pt x="426174" y="2312292"/>
                  </a:cubicBezTo>
                  <a:cubicBezTo>
                    <a:pt x="416386" y="2317169"/>
                    <a:pt x="407467" y="2319608"/>
                    <a:pt x="399418" y="2319608"/>
                  </a:cubicBezTo>
                  <a:cubicBezTo>
                    <a:pt x="384172" y="2319608"/>
                    <a:pt x="346263" y="2296074"/>
                    <a:pt x="285690" y="2249007"/>
                  </a:cubicBezTo>
                  <a:cubicBezTo>
                    <a:pt x="222252" y="2202895"/>
                    <a:pt x="191607" y="2162087"/>
                    <a:pt x="193756" y="2126582"/>
                  </a:cubicBezTo>
                  <a:cubicBezTo>
                    <a:pt x="198667" y="2099502"/>
                    <a:pt x="211679" y="2084665"/>
                    <a:pt x="232791" y="2082073"/>
                  </a:cubicBezTo>
                  <a:cubicBezTo>
                    <a:pt x="250731" y="2077571"/>
                    <a:pt x="273087" y="2075320"/>
                    <a:pt x="299861" y="2075320"/>
                  </a:cubicBezTo>
                  <a:cubicBezTo>
                    <a:pt x="322439" y="2075320"/>
                    <a:pt x="340806" y="2082397"/>
                    <a:pt x="354960" y="2096552"/>
                  </a:cubicBezTo>
                  <a:cubicBezTo>
                    <a:pt x="369728" y="2111320"/>
                    <a:pt x="377112" y="2122472"/>
                    <a:pt x="377112" y="2130010"/>
                  </a:cubicBezTo>
                  <a:cubicBezTo>
                    <a:pt x="377112" y="2140924"/>
                    <a:pt x="369285" y="2149502"/>
                    <a:pt x="353630" y="2155743"/>
                  </a:cubicBezTo>
                  <a:cubicBezTo>
                    <a:pt x="340200" y="2157432"/>
                    <a:pt x="320104" y="2158487"/>
                    <a:pt x="293341" y="2158909"/>
                  </a:cubicBezTo>
                  <a:lnTo>
                    <a:pt x="264803" y="2159117"/>
                  </a:lnTo>
                  <a:lnTo>
                    <a:pt x="266761" y="2162445"/>
                  </a:lnTo>
                  <a:cubicBezTo>
                    <a:pt x="295478" y="2191163"/>
                    <a:pt x="314203" y="2207278"/>
                    <a:pt x="322934" y="2210791"/>
                  </a:cubicBezTo>
                  <a:cubicBezTo>
                    <a:pt x="342272" y="2214611"/>
                    <a:pt x="357160" y="2216640"/>
                    <a:pt x="367596" y="2216879"/>
                  </a:cubicBezTo>
                  <a:cubicBezTo>
                    <a:pt x="376157" y="2214048"/>
                    <a:pt x="381341" y="2207227"/>
                    <a:pt x="383149" y="2196415"/>
                  </a:cubicBezTo>
                  <a:cubicBezTo>
                    <a:pt x="385298" y="2192152"/>
                    <a:pt x="386372" y="2136917"/>
                    <a:pt x="386372" y="2030709"/>
                  </a:cubicBezTo>
                  <a:lnTo>
                    <a:pt x="374554" y="2036490"/>
                  </a:lnTo>
                  <a:cubicBezTo>
                    <a:pt x="287685" y="2051906"/>
                    <a:pt x="225441" y="2062820"/>
                    <a:pt x="187821" y="2069232"/>
                  </a:cubicBezTo>
                  <a:cubicBezTo>
                    <a:pt x="168244" y="2052895"/>
                    <a:pt x="158456" y="2036780"/>
                    <a:pt x="158456" y="2020886"/>
                  </a:cubicBezTo>
                  <a:cubicBezTo>
                    <a:pt x="158456" y="2009529"/>
                    <a:pt x="171450" y="1999962"/>
                    <a:pt x="197439" y="1992186"/>
                  </a:cubicBezTo>
                  <a:cubicBezTo>
                    <a:pt x="217664" y="1986115"/>
                    <a:pt x="239032" y="1978492"/>
                    <a:pt x="261542" y="1969318"/>
                  </a:cubicBezTo>
                  <a:lnTo>
                    <a:pt x="255147" y="1988605"/>
                  </a:lnTo>
                  <a:cubicBezTo>
                    <a:pt x="295734" y="1984580"/>
                    <a:pt x="339646" y="1978611"/>
                    <a:pt x="386883" y="1970699"/>
                  </a:cubicBezTo>
                  <a:cubicBezTo>
                    <a:pt x="390806" y="1941299"/>
                    <a:pt x="387429" y="1923325"/>
                    <a:pt x="376754" y="1916777"/>
                  </a:cubicBezTo>
                  <a:cubicBezTo>
                    <a:pt x="377500" y="1912594"/>
                    <a:pt x="378562" y="1908906"/>
                    <a:pt x="379939" y="1905711"/>
                  </a:cubicBezTo>
                  <a:lnTo>
                    <a:pt x="382598" y="1901470"/>
                  </a:lnTo>
                  <a:lnTo>
                    <a:pt x="378365" y="1901748"/>
                  </a:lnTo>
                  <a:cubicBezTo>
                    <a:pt x="329730" y="1905850"/>
                    <a:pt x="289697" y="1912974"/>
                    <a:pt x="258268" y="1923120"/>
                  </a:cubicBezTo>
                  <a:cubicBezTo>
                    <a:pt x="219250" y="1936899"/>
                    <a:pt x="172200" y="1950286"/>
                    <a:pt x="117119" y="1963281"/>
                  </a:cubicBezTo>
                  <a:cubicBezTo>
                    <a:pt x="102998" y="1961132"/>
                    <a:pt x="89544" y="1959000"/>
                    <a:pt x="76754" y="1956886"/>
                  </a:cubicBezTo>
                  <a:cubicBezTo>
                    <a:pt x="47524" y="1952350"/>
                    <a:pt x="26037" y="1945511"/>
                    <a:pt x="12292" y="1936371"/>
                  </a:cubicBezTo>
                  <a:cubicBezTo>
                    <a:pt x="-5852" y="1923956"/>
                    <a:pt x="-3908" y="1913622"/>
                    <a:pt x="18125" y="1905368"/>
                  </a:cubicBezTo>
                  <a:cubicBezTo>
                    <a:pt x="68363" y="1892817"/>
                    <a:pt x="146024" y="1876889"/>
                    <a:pt x="251106" y="1857585"/>
                  </a:cubicBezTo>
                  <a:cubicBezTo>
                    <a:pt x="281870" y="1851002"/>
                    <a:pt x="306733" y="1845119"/>
                    <a:pt x="325697" y="1839935"/>
                  </a:cubicBezTo>
                  <a:lnTo>
                    <a:pt x="328561" y="1815634"/>
                  </a:lnTo>
                  <a:cubicBezTo>
                    <a:pt x="296092" y="1815634"/>
                    <a:pt x="261082" y="1797967"/>
                    <a:pt x="223531" y="1762633"/>
                  </a:cubicBezTo>
                  <a:cubicBezTo>
                    <a:pt x="212241" y="1746364"/>
                    <a:pt x="215499" y="1738229"/>
                    <a:pt x="233302" y="1738229"/>
                  </a:cubicBezTo>
                  <a:lnTo>
                    <a:pt x="317409" y="1741504"/>
                  </a:lnTo>
                  <a:lnTo>
                    <a:pt x="335212" y="1737053"/>
                  </a:lnTo>
                  <a:lnTo>
                    <a:pt x="338231" y="1680931"/>
                  </a:lnTo>
                  <a:cubicBezTo>
                    <a:pt x="336082" y="1652622"/>
                    <a:pt x="336082" y="1634188"/>
                    <a:pt x="338231" y="1625627"/>
                  </a:cubicBezTo>
                  <a:lnTo>
                    <a:pt x="322934" y="1619641"/>
                  </a:lnTo>
                  <a:cubicBezTo>
                    <a:pt x="303152" y="1613843"/>
                    <a:pt x="307450" y="1604242"/>
                    <a:pt x="335826" y="1590838"/>
                  </a:cubicBezTo>
                  <a:close/>
                  <a:moveTo>
                    <a:pt x="479482" y="1169627"/>
                  </a:moveTo>
                  <a:cubicBezTo>
                    <a:pt x="464339" y="1177045"/>
                    <a:pt x="449503" y="1184096"/>
                    <a:pt x="434974" y="1190781"/>
                  </a:cubicBezTo>
                  <a:lnTo>
                    <a:pt x="417443" y="1198569"/>
                  </a:lnTo>
                  <a:lnTo>
                    <a:pt x="428016" y="1197125"/>
                  </a:lnTo>
                  <a:cubicBezTo>
                    <a:pt x="445615" y="1194243"/>
                    <a:pt x="462770" y="1190943"/>
                    <a:pt x="479482" y="1187226"/>
                  </a:cubicBezTo>
                  <a:close/>
                  <a:moveTo>
                    <a:pt x="190533" y="1153563"/>
                  </a:moveTo>
                  <a:cubicBezTo>
                    <a:pt x="178493" y="1179108"/>
                    <a:pt x="162565" y="1199316"/>
                    <a:pt x="142750" y="1214187"/>
                  </a:cubicBezTo>
                  <a:cubicBezTo>
                    <a:pt x="147422" y="1210810"/>
                    <a:pt x="162378" y="1202318"/>
                    <a:pt x="187617" y="1188709"/>
                  </a:cubicBezTo>
                  <a:cubicBezTo>
                    <a:pt x="189561" y="1175135"/>
                    <a:pt x="190533" y="1163420"/>
                    <a:pt x="190533" y="1153563"/>
                  </a:cubicBezTo>
                  <a:close/>
                  <a:moveTo>
                    <a:pt x="229261" y="976653"/>
                  </a:moveTo>
                  <a:cubicBezTo>
                    <a:pt x="244779" y="976653"/>
                    <a:pt x="258046" y="980797"/>
                    <a:pt x="269063" y="989084"/>
                  </a:cubicBezTo>
                  <a:cubicBezTo>
                    <a:pt x="276907" y="996895"/>
                    <a:pt x="280830" y="1009088"/>
                    <a:pt x="280830" y="1025664"/>
                  </a:cubicBezTo>
                  <a:cubicBezTo>
                    <a:pt x="274281" y="1056189"/>
                    <a:pt x="267852" y="1093518"/>
                    <a:pt x="261542" y="1137652"/>
                  </a:cubicBezTo>
                  <a:lnTo>
                    <a:pt x="259146" y="1151574"/>
                  </a:lnTo>
                  <a:lnTo>
                    <a:pt x="266722" y="1143753"/>
                  </a:lnTo>
                  <a:cubicBezTo>
                    <a:pt x="274217" y="1137332"/>
                    <a:pt x="286406" y="1128699"/>
                    <a:pt x="303289" y="1117853"/>
                  </a:cubicBezTo>
                  <a:cubicBezTo>
                    <a:pt x="285178" y="1160043"/>
                    <a:pt x="268858" y="1190466"/>
                    <a:pt x="254329" y="1209122"/>
                  </a:cubicBezTo>
                  <a:cubicBezTo>
                    <a:pt x="252555" y="1216216"/>
                    <a:pt x="250628" y="1238368"/>
                    <a:pt x="248548" y="1275579"/>
                  </a:cubicBezTo>
                  <a:cubicBezTo>
                    <a:pt x="250696" y="1319883"/>
                    <a:pt x="252896" y="1352062"/>
                    <a:pt x="255147" y="1372117"/>
                  </a:cubicBezTo>
                  <a:lnTo>
                    <a:pt x="255147" y="1413403"/>
                  </a:lnTo>
                  <a:cubicBezTo>
                    <a:pt x="255147" y="1449897"/>
                    <a:pt x="239663" y="1465807"/>
                    <a:pt x="208694" y="1461135"/>
                  </a:cubicBezTo>
                  <a:cubicBezTo>
                    <a:pt x="191027" y="1445957"/>
                    <a:pt x="179772" y="1431121"/>
                    <a:pt x="174929" y="1416626"/>
                  </a:cubicBezTo>
                  <a:cubicBezTo>
                    <a:pt x="170359" y="1402847"/>
                    <a:pt x="168074" y="1386476"/>
                    <a:pt x="168074" y="1367512"/>
                  </a:cubicBezTo>
                  <a:cubicBezTo>
                    <a:pt x="172337" y="1337499"/>
                    <a:pt x="176617" y="1318212"/>
                    <a:pt x="180915" y="1309651"/>
                  </a:cubicBezTo>
                  <a:cubicBezTo>
                    <a:pt x="181989" y="1303256"/>
                    <a:pt x="182795" y="1295595"/>
                    <a:pt x="183332" y="1286667"/>
                  </a:cubicBezTo>
                  <a:lnTo>
                    <a:pt x="184132" y="1256296"/>
                  </a:lnTo>
                  <a:lnTo>
                    <a:pt x="134781" y="1296004"/>
                  </a:lnTo>
                  <a:cubicBezTo>
                    <a:pt x="117447" y="1306705"/>
                    <a:pt x="99230" y="1314869"/>
                    <a:pt x="80130" y="1320497"/>
                  </a:cubicBezTo>
                  <a:cubicBezTo>
                    <a:pt x="56972" y="1326909"/>
                    <a:pt x="42050" y="1325783"/>
                    <a:pt x="35365" y="1317120"/>
                  </a:cubicBezTo>
                  <a:cubicBezTo>
                    <a:pt x="23258" y="1304978"/>
                    <a:pt x="17204" y="1293706"/>
                    <a:pt x="17204" y="1283304"/>
                  </a:cubicBezTo>
                  <a:cubicBezTo>
                    <a:pt x="15055" y="1266421"/>
                    <a:pt x="34308" y="1238010"/>
                    <a:pt x="74963" y="1198072"/>
                  </a:cubicBezTo>
                  <a:cubicBezTo>
                    <a:pt x="145973" y="1121810"/>
                    <a:pt x="186713" y="1072185"/>
                    <a:pt x="197183" y="1049197"/>
                  </a:cubicBezTo>
                  <a:lnTo>
                    <a:pt x="203374" y="1030268"/>
                  </a:lnTo>
                  <a:lnTo>
                    <a:pt x="202913" y="1028375"/>
                  </a:lnTo>
                  <a:lnTo>
                    <a:pt x="195342" y="1033696"/>
                  </a:lnTo>
                  <a:cubicBezTo>
                    <a:pt x="121638" y="1087925"/>
                    <a:pt x="77299" y="1115040"/>
                    <a:pt x="62327" y="1115040"/>
                  </a:cubicBezTo>
                  <a:cubicBezTo>
                    <a:pt x="41078" y="1115040"/>
                    <a:pt x="27436" y="1109037"/>
                    <a:pt x="21399" y="1097031"/>
                  </a:cubicBezTo>
                  <a:cubicBezTo>
                    <a:pt x="16453" y="1084685"/>
                    <a:pt x="13981" y="1071366"/>
                    <a:pt x="13981" y="1057076"/>
                  </a:cubicBezTo>
                  <a:cubicBezTo>
                    <a:pt x="13981" y="1030745"/>
                    <a:pt x="36286" y="1010350"/>
                    <a:pt x="80898" y="995889"/>
                  </a:cubicBezTo>
                  <a:cubicBezTo>
                    <a:pt x="87378" y="1009463"/>
                    <a:pt x="92033" y="1018024"/>
                    <a:pt x="94864" y="1021571"/>
                  </a:cubicBezTo>
                  <a:cubicBezTo>
                    <a:pt x="140601" y="1000800"/>
                    <a:pt x="170410" y="988112"/>
                    <a:pt x="184291" y="983508"/>
                  </a:cubicBezTo>
                  <a:cubicBezTo>
                    <a:pt x="197968" y="978938"/>
                    <a:pt x="212958" y="976653"/>
                    <a:pt x="229261" y="976653"/>
                  </a:cubicBezTo>
                  <a:close/>
                  <a:moveTo>
                    <a:pt x="197337" y="822560"/>
                  </a:moveTo>
                  <a:cubicBezTo>
                    <a:pt x="223803" y="818262"/>
                    <a:pt x="252794" y="832826"/>
                    <a:pt x="284308" y="866250"/>
                  </a:cubicBezTo>
                  <a:cubicBezTo>
                    <a:pt x="287429" y="869814"/>
                    <a:pt x="288695" y="874853"/>
                    <a:pt x="288107" y="881368"/>
                  </a:cubicBezTo>
                  <a:cubicBezTo>
                    <a:pt x="287519" y="887882"/>
                    <a:pt x="285076" y="895871"/>
                    <a:pt x="280778" y="905336"/>
                  </a:cubicBezTo>
                  <a:cubicBezTo>
                    <a:pt x="252777" y="910316"/>
                    <a:pt x="230591" y="911697"/>
                    <a:pt x="214220" y="909480"/>
                  </a:cubicBezTo>
                  <a:cubicBezTo>
                    <a:pt x="195120" y="902318"/>
                    <a:pt x="172422" y="888845"/>
                    <a:pt x="146126" y="869064"/>
                  </a:cubicBezTo>
                  <a:cubicBezTo>
                    <a:pt x="132927" y="856478"/>
                    <a:pt x="129192" y="846110"/>
                    <a:pt x="134922" y="837959"/>
                  </a:cubicBezTo>
                  <a:cubicBezTo>
                    <a:pt x="150304" y="827693"/>
                    <a:pt x="171109" y="822560"/>
                    <a:pt x="197337" y="822560"/>
                  </a:cubicBezTo>
                  <a:close/>
                  <a:moveTo>
                    <a:pt x="598429" y="796877"/>
                  </a:moveTo>
                  <a:cubicBezTo>
                    <a:pt x="654193" y="796877"/>
                    <a:pt x="682075" y="817256"/>
                    <a:pt x="682075" y="858013"/>
                  </a:cubicBezTo>
                  <a:cubicBezTo>
                    <a:pt x="682075" y="880830"/>
                    <a:pt x="653647" y="910452"/>
                    <a:pt x="596792" y="946878"/>
                  </a:cubicBezTo>
                  <a:cubicBezTo>
                    <a:pt x="582279" y="955166"/>
                    <a:pt x="570896" y="960716"/>
                    <a:pt x="562643" y="963530"/>
                  </a:cubicBezTo>
                  <a:lnTo>
                    <a:pt x="561471" y="963783"/>
                  </a:lnTo>
                  <a:lnTo>
                    <a:pt x="571186" y="963799"/>
                  </a:lnTo>
                  <a:cubicBezTo>
                    <a:pt x="579713" y="963807"/>
                    <a:pt x="588794" y="963811"/>
                    <a:pt x="598429" y="963811"/>
                  </a:cubicBezTo>
                  <a:cubicBezTo>
                    <a:pt x="621007" y="963811"/>
                    <a:pt x="636150" y="967683"/>
                    <a:pt x="643858" y="975425"/>
                  </a:cubicBezTo>
                  <a:cubicBezTo>
                    <a:pt x="652215" y="986782"/>
                    <a:pt x="648787" y="997918"/>
                    <a:pt x="633575" y="1008832"/>
                  </a:cubicBezTo>
                  <a:cubicBezTo>
                    <a:pt x="602777" y="1023191"/>
                    <a:pt x="579363" y="1037498"/>
                    <a:pt x="563333" y="1051755"/>
                  </a:cubicBezTo>
                  <a:cubicBezTo>
                    <a:pt x="563333" y="1055302"/>
                    <a:pt x="563333" y="1060571"/>
                    <a:pt x="563333" y="1067563"/>
                  </a:cubicBezTo>
                  <a:cubicBezTo>
                    <a:pt x="601123" y="1071554"/>
                    <a:pt x="623122" y="1076653"/>
                    <a:pt x="629329" y="1082860"/>
                  </a:cubicBezTo>
                  <a:cubicBezTo>
                    <a:pt x="636696" y="1095786"/>
                    <a:pt x="633183" y="1107280"/>
                    <a:pt x="618790" y="1117342"/>
                  </a:cubicBezTo>
                  <a:cubicBezTo>
                    <a:pt x="593722" y="1129859"/>
                    <a:pt x="573923" y="1141574"/>
                    <a:pt x="559394" y="1152488"/>
                  </a:cubicBezTo>
                  <a:lnTo>
                    <a:pt x="556887" y="1169780"/>
                  </a:lnTo>
                  <a:cubicBezTo>
                    <a:pt x="556887" y="1175954"/>
                    <a:pt x="556887" y="1180063"/>
                    <a:pt x="556887" y="1182110"/>
                  </a:cubicBezTo>
                  <a:cubicBezTo>
                    <a:pt x="581819" y="1182110"/>
                    <a:pt x="607382" y="1182093"/>
                    <a:pt x="633575" y="1182059"/>
                  </a:cubicBezTo>
                  <a:cubicBezTo>
                    <a:pt x="630710" y="1186493"/>
                    <a:pt x="625356" y="1180080"/>
                    <a:pt x="617511" y="1162823"/>
                  </a:cubicBezTo>
                  <a:cubicBezTo>
                    <a:pt x="692682" y="1188198"/>
                    <a:pt x="730267" y="1211799"/>
                    <a:pt x="730267" y="1233628"/>
                  </a:cubicBezTo>
                  <a:cubicBezTo>
                    <a:pt x="730267" y="1247816"/>
                    <a:pt x="720615" y="1256445"/>
                    <a:pt x="701311" y="1259514"/>
                  </a:cubicBezTo>
                  <a:cubicBezTo>
                    <a:pt x="644694" y="1248805"/>
                    <a:pt x="596553" y="1243450"/>
                    <a:pt x="556887" y="1243450"/>
                  </a:cubicBezTo>
                  <a:lnTo>
                    <a:pt x="559957" y="1349044"/>
                  </a:lnTo>
                  <a:cubicBezTo>
                    <a:pt x="562208" y="1411936"/>
                    <a:pt x="563333" y="1450971"/>
                    <a:pt x="563333" y="1466148"/>
                  </a:cubicBezTo>
                  <a:cubicBezTo>
                    <a:pt x="561184" y="1472560"/>
                    <a:pt x="560110" y="1478768"/>
                    <a:pt x="560110" y="1484770"/>
                  </a:cubicBezTo>
                  <a:cubicBezTo>
                    <a:pt x="557723" y="1499163"/>
                    <a:pt x="552811" y="1513761"/>
                    <a:pt x="545376" y="1528563"/>
                  </a:cubicBezTo>
                  <a:cubicBezTo>
                    <a:pt x="537054" y="1535384"/>
                    <a:pt x="525970" y="1536067"/>
                    <a:pt x="512122" y="1530609"/>
                  </a:cubicBezTo>
                  <a:cubicBezTo>
                    <a:pt x="494694" y="1513181"/>
                    <a:pt x="484871" y="1466728"/>
                    <a:pt x="482654" y="1391251"/>
                  </a:cubicBezTo>
                  <a:cubicBezTo>
                    <a:pt x="480540" y="1318263"/>
                    <a:pt x="479482" y="1270070"/>
                    <a:pt x="479482" y="1246673"/>
                  </a:cubicBezTo>
                  <a:cubicBezTo>
                    <a:pt x="422866" y="1255200"/>
                    <a:pt x="370359" y="1264818"/>
                    <a:pt x="321962" y="1275527"/>
                  </a:cubicBezTo>
                  <a:lnTo>
                    <a:pt x="306870" y="1270974"/>
                  </a:lnTo>
                  <a:cubicBezTo>
                    <a:pt x="291385" y="1251533"/>
                    <a:pt x="287634" y="1234241"/>
                    <a:pt x="295615" y="1219098"/>
                  </a:cubicBezTo>
                  <a:cubicBezTo>
                    <a:pt x="327879" y="1209889"/>
                    <a:pt x="355386" y="1201141"/>
                    <a:pt x="378135" y="1192853"/>
                  </a:cubicBezTo>
                  <a:cubicBezTo>
                    <a:pt x="412037" y="1175902"/>
                    <a:pt x="445819" y="1160657"/>
                    <a:pt x="479482" y="1147117"/>
                  </a:cubicBezTo>
                  <a:lnTo>
                    <a:pt x="421877" y="1147117"/>
                  </a:lnTo>
                  <a:cubicBezTo>
                    <a:pt x="402607" y="1147117"/>
                    <a:pt x="389220" y="1144627"/>
                    <a:pt x="381716" y="1139647"/>
                  </a:cubicBezTo>
                  <a:cubicBezTo>
                    <a:pt x="370632" y="1135179"/>
                    <a:pt x="363486" y="1131411"/>
                    <a:pt x="360280" y="1128341"/>
                  </a:cubicBezTo>
                  <a:cubicBezTo>
                    <a:pt x="354141" y="1114971"/>
                    <a:pt x="355454" y="1108286"/>
                    <a:pt x="364220" y="1108286"/>
                  </a:cubicBezTo>
                  <a:cubicBezTo>
                    <a:pt x="429090" y="1102215"/>
                    <a:pt x="468705" y="1092887"/>
                    <a:pt x="483064" y="1080302"/>
                  </a:cubicBezTo>
                  <a:lnTo>
                    <a:pt x="485877" y="1079739"/>
                  </a:lnTo>
                  <a:cubicBezTo>
                    <a:pt x="485502" y="1079739"/>
                    <a:pt x="479090" y="1080797"/>
                    <a:pt x="466641" y="1082911"/>
                  </a:cubicBezTo>
                  <a:cubicBezTo>
                    <a:pt x="477044" y="1064732"/>
                    <a:pt x="483456" y="1054432"/>
                    <a:pt x="485877" y="1052011"/>
                  </a:cubicBezTo>
                  <a:cubicBezTo>
                    <a:pt x="485877" y="1048941"/>
                    <a:pt x="485877" y="1047475"/>
                    <a:pt x="485877" y="1047611"/>
                  </a:cubicBezTo>
                  <a:cubicBezTo>
                    <a:pt x="464083" y="1047611"/>
                    <a:pt x="438163" y="1046451"/>
                    <a:pt x="408115" y="1044132"/>
                  </a:cubicBezTo>
                  <a:cubicBezTo>
                    <a:pt x="382910" y="1018757"/>
                    <a:pt x="383439" y="996707"/>
                    <a:pt x="409701" y="977983"/>
                  </a:cubicBezTo>
                  <a:cubicBezTo>
                    <a:pt x="481392" y="950629"/>
                    <a:pt x="538538" y="909241"/>
                    <a:pt x="581137" y="853818"/>
                  </a:cubicBezTo>
                  <a:cubicBezTo>
                    <a:pt x="590414" y="844848"/>
                    <a:pt x="591693" y="837908"/>
                    <a:pt x="584974" y="832996"/>
                  </a:cubicBezTo>
                  <a:cubicBezTo>
                    <a:pt x="581520" y="829543"/>
                    <a:pt x="574115" y="827385"/>
                    <a:pt x="562758" y="826521"/>
                  </a:cubicBezTo>
                  <a:lnTo>
                    <a:pt x="560700" y="826451"/>
                  </a:lnTo>
                  <a:lnTo>
                    <a:pt x="553766" y="836833"/>
                  </a:lnTo>
                  <a:cubicBezTo>
                    <a:pt x="510417" y="858491"/>
                    <a:pt x="480420" y="878187"/>
                    <a:pt x="463776" y="895923"/>
                  </a:cubicBezTo>
                  <a:cubicBezTo>
                    <a:pt x="468074" y="910895"/>
                    <a:pt x="454517" y="925084"/>
                    <a:pt x="423105" y="938488"/>
                  </a:cubicBezTo>
                  <a:cubicBezTo>
                    <a:pt x="389680" y="933610"/>
                    <a:pt x="365686" y="911748"/>
                    <a:pt x="351123" y="872901"/>
                  </a:cubicBezTo>
                  <a:cubicBezTo>
                    <a:pt x="348940" y="862055"/>
                    <a:pt x="359769" y="846860"/>
                    <a:pt x="383609" y="827317"/>
                  </a:cubicBezTo>
                  <a:cubicBezTo>
                    <a:pt x="412190" y="806990"/>
                    <a:pt x="433473" y="812873"/>
                    <a:pt x="447457" y="844968"/>
                  </a:cubicBezTo>
                  <a:cubicBezTo>
                    <a:pt x="475663" y="836612"/>
                    <a:pt x="506665" y="826090"/>
                    <a:pt x="540465" y="813402"/>
                  </a:cubicBezTo>
                  <a:lnTo>
                    <a:pt x="550083" y="811441"/>
                  </a:lnTo>
                  <a:lnTo>
                    <a:pt x="550083" y="809974"/>
                  </a:lnTo>
                  <a:cubicBezTo>
                    <a:pt x="567443" y="801243"/>
                    <a:pt x="583558" y="796877"/>
                    <a:pt x="598429" y="796877"/>
                  </a:cubicBezTo>
                  <a:close/>
                  <a:moveTo>
                    <a:pt x="179891" y="476297"/>
                  </a:moveTo>
                  <a:cubicBezTo>
                    <a:pt x="267511" y="504776"/>
                    <a:pt x="325765" y="553446"/>
                    <a:pt x="354653" y="622307"/>
                  </a:cubicBezTo>
                  <a:cubicBezTo>
                    <a:pt x="354653" y="636256"/>
                    <a:pt x="344421" y="646164"/>
                    <a:pt x="323957" y="652031"/>
                  </a:cubicBezTo>
                  <a:cubicBezTo>
                    <a:pt x="272252" y="652031"/>
                    <a:pt x="229312" y="626945"/>
                    <a:pt x="195137" y="576775"/>
                  </a:cubicBezTo>
                  <a:cubicBezTo>
                    <a:pt x="162122" y="523944"/>
                    <a:pt x="145615" y="493606"/>
                    <a:pt x="145615" y="485762"/>
                  </a:cubicBezTo>
                  <a:cubicBezTo>
                    <a:pt x="159803" y="474336"/>
                    <a:pt x="171228" y="471181"/>
                    <a:pt x="179891" y="476297"/>
                  </a:cubicBezTo>
                  <a:close/>
                  <a:moveTo>
                    <a:pt x="512225" y="411017"/>
                  </a:moveTo>
                  <a:cubicBezTo>
                    <a:pt x="558234" y="413302"/>
                    <a:pt x="591420" y="424626"/>
                    <a:pt x="611781" y="444987"/>
                  </a:cubicBezTo>
                  <a:cubicBezTo>
                    <a:pt x="619165" y="453446"/>
                    <a:pt x="622099" y="462343"/>
                    <a:pt x="620581" y="471680"/>
                  </a:cubicBezTo>
                  <a:cubicBezTo>
                    <a:pt x="619063" y="481017"/>
                    <a:pt x="613094" y="490792"/>
                    <a:pt x="602675" y="501007"/>
                  </a:cubicBezTo>
                  <a:cubicBezTo>
                    <a:pt x="580062" y="525871"/>
                    <a:pt x="553033" y="556771"/>
                    <a:pt x="521587" y="593708"/>
                  </a:cubicBezTo>
                  <a:cubicBezTo>
                    <a:pt x="534104" y="601280"/>
                    <a:pt x="547525" y="611018"/>
                    <a:pt x="561850" y="622921"/>
                  </a:cubicBezTo>
                  <a:cubicBezTo>
                    <a:pt x="569251" y="634312"/>
                    <a:pt x="568910" y="646164"/>
                    <a:pt x="560826" y="658477"/>
                  </a:cubicBezTo>
                  <a:cubicBezTo>
                    <a:pt x="552538" y="666696"/>
                    <a:pt x="539305" y="672034"/>
                    <a:pt x="521126" y="674490"/>
                  </a:cubicBezTo>
                  <a:lnTo>
                    <a:pt x="444950" y="661495"/>
                  </a:lnTo>
                  <a:lnTo>
                    <a:pt x="373480" y="630799"/>
                  </a:lnTo>
                  <a:lnTo>
                    <a:pt x="355216" y="605271"/>
                  </a:lnTo>
                  <a:cubicBezTo>
                    <a:pt x="352453" y="595516"/>
                    <a:pt x="353715" y="586290"/>
                    <a:pt x="359001" y="577593"/>
                  </a:cubicBezTo>
                  <a:lnTo>
                    <a:pt x="380744" y="563115"/>
                  </a:lnTo>
                  <a:cubicBezTo>
                    <a:pt x="404482" y="545857"/>
                    <a:pt x="422303" y="533255"/>
                    <a:pt x="434206" y="525308"/>
                  </a:cubicBezTo>
                  <a:cubicBezTo>
                    <a:pt x="445939" y="515554"/>
                    <a:pt x="455676" y="505407"/>
                    <a:pt x="463418" y="494868"/>
                  </a:cubicBezTo>
                  <a:cubicBezTo>
                    <a:pt x="461849" y="492617"/>
                    <a:pt x="454806" y="492566"/>
                    <a:pt x="442289" y="494715"/>
                  </a:cubicBezTo>
                  <a:cubicBezTo>
                    <a:pt x="367289" y="509687"/>
                    <a:pt x="324094" y="517174"/>
                    <a:pt x="312702" y="517174"/>
                  </a:cubicBezTo>
                  <a:cubicBezTo>
                    <a:pt x="305062" y="517174"/>
                    <a:pt x="292170" y="513627"/>
                    <a:pt x="274025" y="506532"/>
                  </a:cubicBezTo>
                  <a:cubicBezTo>
                    <a:pt x="294967" y="471710"/>
                    <a:pt x="332637" y="445175"/>
                    <a:pt x="387037" y="426928"/>
                  </a:cubicBezTo>
                  <a:cubicBezTo>
                    <a:pt x="432671" y="411921"/>
                    <a:pt x="474401" y="406618"/>
                    <a:pt x="512225" y="411017"/>
                  </a:cubicBezTo>
                  <a:close/>
                  <a:moveTo>
                    <a:pt x="340737" y="0"/>
                  </a:moveTo>
                  <a:lnTo>
                    <a:pt x="357671" y="0"/>
                  </a:lnTo>
                  <a:cubicBezTo>
                    <a:pt x="382092" y="0"/>
                    <a:pt x="403834" y="8339"/>
                    <a:pt x="422900" y="25018"/>
                  </a:cubicBezTo>
                  <a:cubicBezTo>
                    <a:pt x="441590" y="39069"/>
                    <a:pt x="450935" y="54980"/>
                    <a:pt x="450935" y="72750"/>
                  </a:cubicBezTo>
                  <a:cubicBezTo>
                    <a:pt x="446672" y="128309"/>
                    <a:pt x="444540" y="163063"/>
                    <a:pt x="444540" y="177013"/>
                  </a:cubicBezTo>
                  <a:lnTo>
                    <a:pt x="520513" y="179827"/>
                  </a:lnTo>
                  <a:cubicBezTo>
                    <a:pt x="538589" y="177814"/>
                    <a:pt x="560741" y="175717"/>
                    <a:pt x="586969" y="173534"/>
                  </a:cubicBezTo>
                  <a:cubicBezTo>
                    <a:pt x="638470" y="169100"/>
                    <a:pt x="680455" y="184141"/>
                    <a:pt x="712924" y="218657"/>
                  </a:cubicBezTo>
                  <a:cubicBezTo>
                    <a:pt x="715482" y="223568"/>
                    <a:pt x="716586" y="228237"/>
                    <a:pt x="716237" y="232662"/>
                  </a:cubicBezTo>
                  <a:cubicBezTo>
                    <a:pt x="715887" y="237087"/>
                    <a:pt x="714084" y="241270"/>
                    <a:pt x="710826" y="245209"/>
                  </a:cubicBezTo>
                  <a:cubicBezTo>
                    <a:pt x="692239" y="259192"/>
                    <a:pt x="676243" y="267446"/>
                    <a:pt x="662839" y="269970"/>
                  </a:cubicBezTo>
                  <a:cubicBezTo>
                    <a:pt x="644524" y="267821"/>
                    <a:pt x="619182" y="263268"/>
                    <a:pt x="586815" y="256310"/>
                  </a:cubicBezTo>
                  <a:cubicBezTo>
                    <a:pt x="536304" y="246181"/>
                    <a:pt x="496536" y="242173"/>
                    <a:pt x="467511" y="244288"/>
                  </a:cubicBezTo>
                  <a:lnTo>
                    <a:pt x="436662" y="244288"/>
                  </a:lnTo>
                  <a:cubicBezTo>
                    <a:pt x="433354" y="265570"/>
                    <a:pt x="433319" y="282589"/>
                    <a:pt x="436560" y="295345"/>
                  </a:cubicBezTo>
                  <a:cubicBezTo>
                    <a:pt x="436321" y="295345"/>
                    <a:pt x="440465" y="296420"/>
                    <a:pt x="448991" y="298568"/>
                  </a:cubicBezTo>
                  <a:cubicBezTo>
                    <a:pt x="461440" y="298568"/>
                    <a:pt x="477453" y="305901"/>
                    <a:pt x="497030" y="320567"/>
                  </a:cubicBezTo>
                  <a:cubicBezTo>
                    <a:pt x="504841" y="329469"/>
                    <a:pt x="504636" y="341628"/>
                    <a:pt x="496416" y="357044"/>
                  </a:cubicBezTo>
                  <a:cubicBezTo>
                    <a:pt x="458490" y="383817"/>
                    <a:pt x="425100" y="402781"/>
                    <a:pt x="396246" y="413933"/>
                  </a:cubicBezTo>
                  <a:cubicBezTo>
                    <a:pt x="373701" y="422153"/>
                    <a:pt x="342903" y="432777"/>
                    <a:pt x="303851" y="445806"/>
                  </a:cubicBezTo>
                  <a:cubicBezTo>
                    <a:pt x="289595" y="450581"/>
                    <a:pt x="279653" y="447443"/>
                    <a:pt x="274025" y="436392"/>
                  </a:cubicBezTo>
                  <a:lnTo>
                    <a:pt x="309325" y="406618"/>
                  </a:lnTo>
                  <a:cubicBezTo>
                    <a:pt x="285110" y="400649"/>
                    <a:pt x="262190" y="389002"/>
                    <a:pt x="240567" y="371675"/>
                  </a:cubicBezTo>
                  <a:cubicBezTo>
                    <a:pt x="230744" y="361921"/>
                    <a:pt x="231495" y="352968"/>
                    <a:pt x="242818" y="344817"/>
                  </a:cubicBezTo>
                  <a:cubicBezTo>
                    <a:pt x="271194" y="333903"/>
                    <a:pt x="294029" y="324609"/>
                    <a:pt x="311321" y="316935"/>
                  </a:cubicBezTo>
                  <a:cubicBezTo>
                    <a:pt x="318585" y="305986"/>
                    <a:pt x="323275" y="284994"/>
                    <a:pt x="325390" y="253957"/>
                  </a:cubicBezTo>
                  <a:cubicBezTo>
                    <a:pt x="292988" y="255969"/>
                    <a:pt x="266078" y="261853"/>
                    <a:pt x="244660" y="271607"/>
                  </a:cubicBezTo>
                  <a:cubicBezTo>
                    <a:pt x="212224" y="285523"/>
                    <a:pt x="188896" y="292480"/>
                    <a:pt x="174673" y="292480"/>
                  </a:cubicBezTo>
                  <a:cubicBezTo>
                    <a:pt x="160451" y="292480"/>
                    <a:pt x="137923" y="286972"/>
                    <a:pt x="107091" y="275956"/>
                  </a:cubicBezTo>
                  <a:cubicBezTo>
                    <a:pt x="69676" y="262757"/>
                    <a:pt x="42920" y="246897"/>
                    <a:pt x="26822" y="228377"/>
                  </a:cubicBezTo>
                  <a:lnTo>
                    <a:pt x="67340" y="218401"/>
                  </a:lnTo>
                  <a:cubicBezTo>
                    <a:pt x="165805" y="205577"/>
                    <a:pt x="253954" y="194168"/>
                    <a:pt x="331785" y="184175"/>
                  </a:cubicBezTo>
                  <a:lnTo>
                    <a:pt x="331785" y="75819"/>
                  </a:lnTo>
                  <a:lnTo>
                    <a:pt x="326976" y="61341"/>
                  </a:lnTo>
                  <a:cubicBezTo>
                    <a:pt x="302351" y="45686"/>
                    <a:pt x="290038" y="33510"/>
                    <a:pt x="290038" y="24813"/>
                  </a:cubicBezTo>
                  <a:cubicBezTo>
                    <a:pt x="295768" y="13421"/>
                    <a:pt x="312668" y="5151"/>
                    <a:pt x="3407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kumimoji="1" lang="ja-JP" altLang="en-US" sz="6600" b="1" spc="-3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B9B7B78-07B2-7DBF-7421-942D80CBD3F7}"/>
              </a:ext>
            </a:extLst>
          </p:cNvPr>
          <p:cNvGrpSpPr/>
          <p:nvPr/>
        </p:nvGrpSpPr>
        <p:grpSpPr>
          <a:xfrm>
            <a:off x="4114788" y="5777211"/>
            <a:ext cx="4720595" cy="828000"/>
            <a:chOff x="3735703" y="5200734"/>
            <a:chExt cx="4720595" cy="828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9E2BC85-705E-49F8-5327-477433FE55B9}"/>
                </a:ext>
              </a:extLst>
            </p:cNvPr>
            <p:cNvSpPr/>
            <p:nvPr/>
          </p:nvSpPr>
          <p:spPr>
            <a:xfrm>
              <a:off x="3735703" y="5200734"/>
              <a:ext cx="4720595" cy="828000"/>
            </a:xfrm>
            <a:prstGeom prst="rect">
              <a:avLst/>
            </a:prstGeom>
            <a:solidFill>
              <a:schemeClr val="tx1"/>
            </a:solidFill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D15656F-5023-F3CE-966F-C2D0EDD31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5703" y="5227793"/>
              <a:ext cx="4697055" cy="780188"/>
            </a:xfrm>
            <a:prstGeom prst="rect">
              <a:avLst/>
            </a:prstGeom>
            <a:noFill/>
            <a:ln w="22225" cap="rnd">
              <a:solidFill>
                <a:schemeClr val="bg1">
                  <a:lumMod val="85000"/>
                </a:schemeClr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5E3E652-5FF5-0B6A-6A90-78896C78A0D1}"/>
                </a:ext>
              </a:extLst>
            </p:cNvPr>
            <p:cNvSpPr txBox="1"/>
            <p:nvPr/>
          </p:nvSpPr>
          <p:spPr>
            <a:xfrm>
              <a:off x="4128753" y="5316936"/>
              <a:ext cx="3934495" cy="657076"/>
            </a:xfrm>
            <a:custGeom>
              <a:avLst/>
              <a:gdLst/>
              <a:ahLst/>
              <a:cxnLst/>
              <a:rect l="l" t="t" r="r" b="b"/>
              <a:pathLst>
                <a:path w="3934495" h="657076">
                  <a:moveTo>
                    <a:pt x="2827363" y="396627"/>
                  </a:moveTo>
                  <a:cubicBezTo>
                    <a:pt x="2871019" y="396627"/>
                    <a:pt x="2892847" y="418455"/>
                    <a:pt x="2892847" y="462111"/>
                  </a:cubicBezTo>
                  <a:cubicBezTo>
                    <a:pt x="2892847" y="505767"/>
                    <a:pt x="2871019" y="527596"/>
                    <a:pt x="2827363" y="527596"/>
                  </a:cubicBezTo>
                  <a:cubicBezTo>
                    <a:pt x="2783706" y="527596"/>
                    <a:pt x="2761878" y="505767"/>
                    <a:pt x="2761878" y="462111"/>
                  </a:cubicBezTo>
                  <a:cubicBezTo>
                    <a:pt x="2761878" y="418455"/>
                    <a:pt x="2783706" y="396627"/>
                    <a:pt x="2827363" y="396627"/>
                  </a:cubicBezTo>
                  <a:close/>
                  <a:moveTo>
                    <a:pt x="3153594" y="190500"/>
                  </a:moveTo>
                  <a:cubicBezTo>
                    <a:pt x="3123580" y="190500"/>
                    <a:pt x="3108573" y="237133"/>
                    <a:pt x="3108573" y="330398"/>
                  </a:cubicBezTo>
                  <a:cubicBezTo>
                    <a:pt x="3108573" y="427385"/>
                    <a:pt x="3122960" y="475878"/>
                    <a:pt x="3151734" y="475878"/>
                  </a:cubicBezTo>
                  <a:cubicBezTo>
                    <a:pt x="3177530" y="475878"/>
                    <a:pt x="3190429" y="427385"/>
                    <a:pt x="3190429" y="330398"/>
                  </a:cubicBezTo>
                  <a:cubicBezTo>
                    <a:pt x="3190429" y="237133"/>
                    <a:pt x="3178151" y="190500"/>
                    <a:pt x="3153594" y="190500"/>
                  </a:cubicBezTo>
                  <a:close/>
                  <a:moveTo>
                    <a:pt x="2086645" y="168920"/>
                  </a:moveTo>
                  <a:cubicBezTo>
                    <a:pt x="2056631" y="168920"/>
                    <a:pt x="2041625" y="223366"/>
                    <a:pt x="2041625" y="332259"/>
                  </a:cubicBezTo>
                  <a:cubicBezTo>
                    <a:pt x="2041625" y="441151"/>
                    <a:pt x="2056631" y="495598"/>
                    <a:pt x="2086645" y="495598"/>
                  </a:cubicBezTo>
                  <a:cubicBezTo>
                    <a:pt x="2116907" y="495598"/>
                    <a:pt x="2132038" y="441151"/>
                    <a:pt x="2132038" y="332259"/>
                  </a:cubicBezTo>
                  <a:cubicBezTo>
                    <a:pt x="2132038" y="223366"/>
                    <a:pt x="2116907" y="168920"/>
                    <a:pt x="2086645" y="168920"/>
                  </a:cubicBezTo>
                  <a:close/>
                  <a:moveTo>
                    <a:pt x="3203079" y="135806"/>
                  </a:moveTo>
                  <a:cubicBezTo>
                    <a:pt x="3242023" y="135806"/>
                    <a:pt x="3273153" y="153603"/>
                    <a:pt x="3296469" y="189198"/>
                  </a:cubicBezTo>
                  <a:cubicBezTo>
                    <a:pt x="3319785" y="224792"/>
                    <a:pt x="3331444" y="272479"/>
                    <a:pt x="3331444" y="332259"/>
                  </a:cubicBezTo>
                  <a:cubicBezTo>
                    <a:pt x="3331444" y="464468"/>
                    <a:pt x="3287415" y="530572"/>
                    <a:pt x="3199359" y="530572"/>
                  </a:cubicBezTo>
                  <a:cubicBezTo>
                    <a:pt x="3163144" y="530572"/>
                    <a:pt x="3133378" y="516930"/>
                    <a:pt x="3110062" y="489644"/>
                  </a:cubicBezTo>
                  <a:lnTo>
                    <a:pt x="3110062" y="647402"/>
                  </a:lnTo>
                  <a:lnTo>
                    <a:pt x="2974256" y="647402"/>
                  </a:lnTo>
                  <a:lnTo>
                    <a:pt x="2974256" y="145851"/>
                  </a:lnTo>
                  <a:cubicBezTo>
                    <a:pt x="3012703" y="145851"/>
                    <a:pt x="3057972" y="142627"/>
                    <a:pt x="3110062" y="136178"/>
                  </a:cubicBezTo>
                  <a:lnTo>
                    <a:pt x="3110062" y="192732"/>
                  </a:lnTo>
                  <a:cubicBezTo>
                    <a:pt x="3135610" y="154781"/>
                    <a:pt x="3166616" y="135806"/>
                    <a:pt x="3203079" y="135806"/>
                  </a:cubicBezTo>
                  <a:close/>
                  <a:moveTo>
                    <a:pt x="2684041" y="135806"/>
                  </a:moveTo>
                  <a:lnTo>
                    <a:pt x="2684041" y="520526"/>
                  </a:lnTo>
                  <a:lnTo>
                    <a:pt x="2548236" y="520526"/>
                  </a:lnTo>
                  <a:lnTo>
                    <a:pt x="2548236" y="145851"/>
                  </a:lnTo>
                  <a:cubicBezTo>
                    <a:pt x="2590652" y="145851"/>
                    <a:pt x="2635920" y="142503"/>
                    <a:pt x="2684041" y="135806"/>
                  </a:cubicBezTo>
                  <a:close/>
                  <a:moveTo>
                    <a:pt x="2469059" y="135806"/>
                  </a:moveTo>
                  <a:lnTo>
                    <a:pt x="2469059" y="516061"/>
                  </a:lnTo>
                  <a:lnTo>
                    <a:pt x="2472036" y="567779"/>
                  </a:lnTo>
                  <a:lnTo>
                    <a:pt x="2449339" y="632147"/>
                  </a:lnTo>
                  <a:cubicBezTo>
                    <a:pt x="2432224" y="648766"/>
                    <a:pt x="2405931" y="657076"/>
                    <a:pt x="2370460" y="657076"/>
                  </a:cubicBezTo>
                  <a:cubicBezTo>
                    <a:pt x="2317378" y="657076"/>
                    <a:pt x="2283396" y="635620"/>
                    <a:pt x="2268513" y="592708"/>
                  </a:cubicBezTo>
                  <a:lnTo>
                    <a:pt x="2316138" y="559594"/>
                  </a:lnTo>
                  <a:lnTo>
                    <a:pt x="2315766" y="571128"/>
                  </a:lnTo>
                  <a:cubicBezTo>
                    <a:pt x="2315766" y="601389"/>
                    <a:pt x="2323083" y="616520"/>
                    <a:pt x="2337718" y="616520"/>
                  </a:cubicBezTo>
                  <a:cubicBezTo>
                    <a:pt x="2352849" y="616520"/>
                    <a:pt x="2360414" y="605482"/>
                    <a:pt x="2360414" y="583406"/>
                  </a:cubicBezTo>
                  <a:cubicBezTo>
                    <a:pt x="2360414" y="571252"/>
                    <a:pt x="2351361" y="550292"/>
                    <a:pt x="2333253" y="520526"/>
                  </a:cubicBezTo>
                  <a:lnTo>
                    <a:pt x="2333253" y="145851"/>
                  </a:lnTo>
                  <a:cubicBezTo>
                    <a:pt x="2367732" y="145851"/>
                    <a:pt x="2413000" y="142503"/>
                    <a:pt x="2469059" y="135806"/>
                  </a:cubicBezTo>
                  <a:close/>
                  <a:moveTo>
                    <a:pt x="2087017" y="135806"/>
                  </a:moveTo>
                  <a:cubicBezTo>
                    <a:pt x="2211041" y="135806"/>
                    <a:pt x="2273052" y="201290"/>
                    <a:pt x="2273052" y="332259"/>
                  </a:cubicBezTo>
                  <a:cubicBezTo>
                    <a:pt x="2273052" y="463227"/>
                    <a:pt x="2211041" y="528712"/>
                    <a:pt x="2087017" y="528712"/>
                  </a:cubicBezTo>
                  <a:cubicBezTo>
                    <a:pt x="1962746" y="528712"/>
                    <a:pt x="1900610" y="463227"/>
                    <a:pt x="1900610" y="332259"/>
                  </a:cubicBezTo>
                  <a:cubicBezTo>
                    <a:pt x="1900610" y="201290"/>
                    <a:pt x="1962746" y="135806"/>
                    <a:pt x="2087017" y="135806"/>
                  </a:cubicBezTo>
                  <a:close/>
                  <a:moveTo>
                    <a:pt x="1840409" y="135806"/>
                  </a:moveTo>
                  <a:lnTo>
                    <a:pt x="1840409" y="516061"/>
                  </a:lnTo>
                  <a:lnTo>
                    <a:pt x="1843386" y="567779"/>
                  </a:lnTo>
                  <a:lnTo>
                    <a:pt x="1820689" y="632147"/>
                  </a:lnTo>
                  <a:cubicBezTo>
                    <a:pt x="1803574" y="648766"/>
                    <a:pt x="1777281" y="657076"/>
                    <a:pt x="1741811" y="657076"/>
                  </a:cubicBezTo>
                  <a:cubicBezTo>
                    <a:pt x="1688728" y="657076"/>
                    <a:pt x="1654746" y="635620"/>
                    <a:pt x="1639863" y="592708"/>
                  </a:cubicBezTo>
                  <a:lnTo>
                    <a:pt x="1687488" y="559594"/>
                  </a:lnTo>
                  <a:lnTo>
                    <a:pt x="1687116" y="571128"/>
                  </a:lnTo>
                  <a:cubicBezTo>
                    <a:pt x="1687116" y="601389"/>
                    <a:pt x="1694434" y="616520"/>
                    <a:pt x="1709068" y="616520"/>
                  </a:cubicBezTo>
                  <a:cubicBezTo>
                    <a:pt x="1724199" y="616520"/>
                    <a:pt x="1731765" y="605482"/>
                    <a:pt x="1731765" y="583406"/>
                  </a:cubicBezTo>
                  <a:cubicBezTo>
                    <a:pt x="1731765" y="571252"/>
                    <a:pt x="1722711" y="550292"/>
                    <a:pt x="1704604" y="520526"/>
                  </a:cubicBezTo>
                  <a:lnTo>
                    <a:pt x="1704604" y="145851"/>
                  </a:lnTo>
                  <a:cubicBezTo>
                    <a:pt x="1739082" y="145851"/>
                    <a:pt x="1784351" y="142503"/>
                    <a:pt x="1840409" y="135806"/>
                  </a:cubicBezTo>
                  <a:close/>
                  <a:moveTo>
                    <a:pt x="1626766" y="135806"/>
                  </a:moveTo>
                  <a:lnTo>
                    <a:pt x="1626766" y="520526"/>
                  </a:lnTo>
                  <a:lnTo>
                    <a:pt x="1490961" y="520526"/>
                  </a:lnTo>
                  <a:lnTo>
                    <a:pt x="1490961" y="145851"/>
                  </a:lnTo>
                  <a:cubicBezTo>
                    <a:pt x="1533377" y="145851"/>
                    <a:pt x="1578645" y="142503"/>
                    <a:pt x="1626766" y="135806"/>
                  </a:cubicBezTo>
                  <a:close/>
                  <a:moveTo>
                    <a:pt x="617116" y="135806"/>
                  </a:moveTo>
                  <a:lnTo>
                    <a:pt x="617116" y="520526"/>
                  </a:lnTo>
                  <a:lnTo>
                    <a:pt x="481311" y="520526"/>
                  </a:lnTo>
                  <a:lnTo>
                    <a:pt x="481311" y="145851"/>
                  </a:lnTo>
                  <a:cubicBezTo>
                    <a:pt x="523727" y="145851"/>
                    <a:pt x="568995" y="142503"/>
                    <a:pt x="617116" y="135806"/>
                  </a:cubicBezTo>
                  <a:close/>
                  <a:moveTo>
                    <a:pt x="3840733" y="134689"/>
                  </a:moveTo>
                  <a:cubicBezTo>
                    <a:pt x="3903241" y="134689"/>
                    <a:pt x="3934495" y="166315"/>
                    <a:pt x="3934495" y="229567"/>
                  </a:cubicBezTo>
                  <a:lnTo>
                    <a:pt x="3934495" y="520526"/>
                  </a:lnTo>
                  <a:lnTo>
                    <a:pt x="3798689" y="520526"/>
                  </a:lnTo>
                  <a:lnTo>
                    <a:pt x="3798689" y="238869"/>
                  </a:lnTo>
                  <a:cubicBezTo>
                    <a:pt x="3798689" y="214312"/>
                    <a:pt x="3791496" y="202034"/>
                    <a:pt x="3777109" y="202034"/>
                  </a:cubicBezTo>
                  <a:cubicBezTo>
                    <a:pt x="3743871" y="202034"/>
                    <a:pt x="3727252" y="237381"/>
                    <a:pt x="3727252" y="308074"/>
                  </a:cubicBezTo>
                  <a:lnTo>
                    <a:pt x="3727252" y="520526"/>
                  </a:lnTo>
                  <a:lnTo>
                    <a:pt x="3591446" y="520526"/>
                  </a:lnTo>
                  <a:lnTo>
                    <a:pt x="3591446" y="244822"/>
                  </a:lnTo>
                  <a:cubicBezTo>
                    <a:pt x="3591446" y="216793"/>
                    <a:pt x="3584997" y="202778"/>
                    <a:pt x="3572099" y="202778"/>
                  </a:cubicBezTo>
                  <a:cubicBezTo>
                    <a:pt x="3538364" y="202778"/>
                    <a:pt x="3521497" y="238001"/>
                    <a:pt x="3521497" y="308446"/>
                  </a:cubicBezTo>
                  <a:lnTo>
                    <a:pt x="3521497" y="520526"/>
                  </a:lnTo>
                  <a:lnTo>
                    <a:pt x="3385691" y="520526"/>
                  </a:lnTo>
                  <a:lnTo>
                    <a:pt x="3385691" y="144363"/>
                  </a:lnTo>
                  <a:cubicBezTo>
                    <a:pt x="3431580" y="144363"/>
                    <a:pt x="3476849" y="141263"/>
                    <a:pt x="3521497" y="135061"/>
                  </a:cubicBezTo>
                  <a:lnTo>
                    <a:pt x="3521497" y="199802"/>
                  </a:lnTo>
                  <a:cubicBezTo>
                    <a:pt x="3553495" y="156890"/>
                    <a:pt x="3592935" y="135433"/>
                    <a:pt x="3639815" y="135433"/>
                  </a:cubicBezTo>
                  <a:cubicBezTo>
                    <a:pt x="3679007" y="135433"/>
                    <a:pt x="3708152" y="155649"/>
                    <a:pt x="3727252" y="196081"/>
                  </a:cubicBezTo>
                  <a:cubicBezTo>
                    <a:pt x="3757514" y="155153"/>
                    <a:pt x="3795341" y="134689"/>
                    <a:pt x="3840733" y="134689"/>
                  </a:cubicBezTo>
                  <a:close/>
                  <a:moveTo>
                    <a:pt x="870571" y="134689"/>
                  </a:moveTo>
                  <a:cubicBezTo>
                    <a:pt x="957635" y="134689"/>
                    <a:pt x="1001167" y="174129"/>
                    <a:pt x="1001167" y="253008"/>
                  </a:cubicBezTo>
                  <a:lnTo>
                    <a:pt x="937543" y="283890"/>
                  </a:lnTo>
                  <a:lnTo>
                    <a:pt x="938287" y="248171"/>
                  </a:lnTo>
                  <a:cubicBezTo>
                    <a:pt x="938287" y="194593"/>
                    <a:pt x="920304" y="167804"/>
                    <a:pt x="884337" y="167804"/>
                  </a:cubicBezTo>
                  <a:cubicBezTo>
                    <a:pt x="836712" y="167804"/>
                    <a:pt x="812900" y="220390"/>
                    <a:pt x="812900" y="325561"/>
                  </a:cubicBezTo>
                  <a:cubicBezTo>
                    <a:pt x="812900" y="390550"/>
                    <a:pt x="817985" y="435136"/>
                    <a:pt x="828155" y="459321"/>
                  </a:cubicBezTo>
                  <a:cubicBezTo>
                    <a:pt x="838324" y="483505"/>
                    <a:pt x="857176" y="495598"/>
                    <a:pt x="884709" y="495598"/>
                  </a:cubicBezTo>
                  <a:cubicBezTo>
                    <a:pt x="935063" y="495598"/>
                    <a:pt x="960239" y="462979"/>
                    <a:pt x="960240" y="397743"/>
                  </a:cubicBezTo>
                  <a:cubicBezTo>
                    <a:pt x="960239" y="388565"/>
                    <a:pt x="958751" y="373682"/>
                    <a:pt x="955775" y="353095"/>
                  </a:cubicBezTo>
                  <a:lnTo>
                    <a:pt x="1013074" y="370582"/>
                  </a:lnTo>
                  <a:lnTo>
                    <a:pt x="1013446" y="385837"/>
                  </a:lnTo>
                  <a:cubicBezTo>
                    <a:pt x="1013446" y="481087"/>
                    <a:pt x="961356" y="528712"/>
                    <a:pt x="857176" y="528712"/>
                  </a:cubicBezTo>
                  <a:cubicBezTo>
                    <a:pt x="733649" y="528712"/>
                    <a:pt x="671885" y="466080"/>
                    <a:pt x="671885" y="340816"/>
                  </a:cubicBezTo>
                  <a:cubicBezTo>
                    <a:pt x="671885" y="278060"/>
                    <a:pt x="689868" y="228017"/>
                    <a:pt x="725835" y="190686"/>
                  </a:cubicBezTo>
                  <a:cubicBezTo>
                    <a:pt x="761802" y="153355"/>
                    <a:pt x="810047" y="134689"/>
                    <a:pt x="870571" y="134689"/>
                  </a:cubicBezTo>
                  <a:close/>
                  <a:moveTo>
                    <a:pt x="0" y="12650"/>
                  </a:moveTo>
                  <a:lnTo>
                    <a:pt x="147340" y="12650"/>
                  </a:lnTo>
                  <a:lnTo>
                    <a:pt x="147340" y="238869"/>
                  </a:lnTo>
                  <a:lnTo>
                    <a:pt x="322213" y="12650"/>
                  </a:lnTo>
                  <a:lnTo>
                    <a:pt x="391418" y="12650"/>
                  </a:lnTo>
                  <a:lnTo>
                    <a:pt x="264542" y="173013"/>
                  </a:lnTo>
                  <a:lnTo>
                    <a:pt x="451694" y="520526"/>
                  </a:lnTo>
                  <a:lnTo>
                    <a:pt x="287611" y="520526"/>
                  </a:lnTo>
                  <a:lnTo>
                    <a:pt x="168548" y="298028"/>
                  </a:lnTo>
                  <a:lnTo>
                    <a:pt x="147340" y="321841"/>
                  </a:lnTo>
                  <a:lnTo>
                    <a:pt x="147340" y="520526"/>
                  </a:lnTo>
                  <a:lnTo>
                    <a:pt x="0" y="520526"/>
                  </a:lnTo>
                  <a:close/>
                  <a:moveTo>
                    <a:pt x="1195537" y="4837"/>
                  </a:moveTo>
                  <a:lnTo>
                    <a:pt x="1195537" y="209848"/>
                  </a:lnTo>
                  <a:cubicBezTo>
                    <a:pt x="1224806" y="160486"/>
                    <a:pt x="1266106" y="135806"/>
                    <a:pt x="1319436" y="135806"/>
                  </a:cubicBezTo>
                  <a:cubicBezTo>
                    <a:pt x="1382440" y="135806"/>
                    <a:pt x="1413942" y="164083"/>
                    <a:pt x="1413942" y="220638"/>
                  </a:cubicBezTo>
                  <a:lnTo>
                    <a:pt x="1413942" y="520526"/>
                  </a:lnTo>
                  <a:lnTo>
                    <a:pt x="1278136" y="520526"/>
                  </a:lnTo>
                  <a:lnTo>
                    <a:pt x="1278136" y="235520"/>
                  </a:lnTo>
                  <a:cubicBezTo>
                    <a:pt x="1278136" y="213940"/>
                    <a:pt x="1270943" y="203150"/>
                    <a:pt x="1256556" y="203150"/>
                  </a:cubicBezTo>
                  <a:cubicBezTo>
                    <a:pt x="1241674" y="203150"/>
                    <a:pt x="1227783" y="216979"/>
                    <a:pt x="1214884" y="244636"/>
                  </a:cubicBezTo>
                  <a:cubicBezTo>
                    <a:pt x="1201986" y="272293"/>
                    <a:pt x="1195537" y="301997"/>
                    <a:pt x="1195537" y="333747"/>
                  </a:cubicBezTo>
                  <a:lnTo>
                    <a:pt x="1195537" y="520526"/>
                  </a:lnTo>
                  <a:lnTo>
                    <a:pt x="1059731" y="520526"/>
                  </a:lnTo>
                  <a:lnTo>
                    <a:pt x="1059731" y="12650"/>
                  </a:lnTo>
                  <a:cubicBezTo>
                    <a:pt x="1099915" y="12650"/>
                    <a:pt x="1145183" y="10046"/>
                    <a:pt x="1195537" y="4837"/>
                  </a:cubicBezTo>
                  <a:close/>
                  <a:moveTo>
                    <a:pt x="2617069" y="0"/>
                  </a:moveTo>
                  <a:cubicBezTo>
                    <a:pt x="2659236" y="0"/>
                    <a:pt x="2680320" y="16371"/>
                    <a:pt x="2680321" y="49113"/>
                  </a:cubicBezTo>
                  <a:cubicBezTo>
                    <a:pt x="2680320" y="81855"/>
                    <a:pt x="2659236" y="98226"/>
                    <a:pt x="2617069" y="98226"/>
                  </a:cubicBezTo>
                  <a:cubicBezTo>
                    <a:pt x="2574901" y="98226"/>
                    <a:pt x="2553817" y="81855"/>
                    <a:pt x="2553817" y="49113"/>
                  </a:cubicBezTo>
                  <a:cubicBezTo>
                    <a:pt x="2553817" y="16371"/>
                    <a:pt x="2574901" y="0"/>
                    <a:pt x="2617069" y="0"/>
                  </a:cubicBezTo>
                  <a:close/>
                  <a:moveTo>
                    <a:pt x="2397622" y="0"/>
                  </a:moveTo>
                  <a:cubicBezTo>
                    <a:pt x="2439789" y="0"/>
                    <a:pt x="2460873" y="16371"/>
                    <a:pt x="2460873" y="49113"/>
                  </a:cubicBezTo>
                  <a:cubicBezTo>
                    <a:pt x="2460873" y="81855"/>
                    <a:pt x="2439789" y="98226"/>
                    <a:pt x="2397622" y="98226"/>
                  </a:cubicBezTo>
                  <a:cubicBezTo>
                    <a:pt x="2355453" y="98226"/>
                    <a:pt x="2334370" y="81855"/>
                    <a:pt x="2334370" y="49113"/>
                  </a:cubicBezTo>
                  <a:cubicBezTo>
                    <a:pt x="2334370" y="16371"/>
                    <a:pt x="2355453" y="0"/>
                    <a:pt x="2397622" y="0"/>
                  </a:cubicBezTo>
                  <a:close/>
                  <a:moveTo>
                    <a:pt x="1768972" y="0"/>
                  </a:moveTo>
                  <a:cubicBezTo>
                    <a:pt x="1811140" y="0"/>
                    <a:pt x="1832224" y="16371"/>
                    <a:pt x="1832224" y="49113"/>
                  </a:cubicBezTo>
                  <a:cubicBezTo>
                    <a:pt x="1832224" y="81855"/>
                    <a:pt x="1811140" y="98226"/>
                    <a:pt x="1768972" y="98226"/>
                  </a:cubicBezTo>
                  <a:cubicBezTo>
                    <a:pt x="1726804" y="98226"/>
                    <a:pt x="1705720" y="81855"/>
                    <a:pt x="1705720" y="49113"/>
                  </a:cubicBezTo>
                  <a:cubicBezTo>
                    <a:pt x="1705720" y="16371"/>
                    <a:pt x="1726804" y="0"/>
                    <a:pt x="1768972" y="0"/>
                  </a:cubicBezTo>
                  <a:close/>
                  <a:moveTo>
                    <a:pt x="1559794" y="0"/>
                  </a:moveTo>
                  <a:cubicBezTo>
                    <a:pt x="1601962" y="0"/>
                    <a:pt x="1623046" y="16371"/>
                    <a:pt x="1623046" y="49113"/>
                  </a:cubicBezTo>
                  <a:cubicBezTo>
                    <a:pt x="1623046" y="81855"/>
                    <a:pt x="1601962" y="98226"/>
                    <a:pt x="1559794" y="98226"/>
                  </a:cubicBezTo>
                  <a:cubicBezTo>
                    <a:pt x="1517626" y="98226"/>
                    <a:pt x="1496542" y="81855"/>
                    <a:pt x="1496542" y="49113"/>
                  </a:cubicBezTo>
                  <a:cubicBezTo>
                    <a:pt x="1496542" y="16371"/>
                    <a:pt x="1517626" y="0"/>
                    <a:pt x="1559794" y="0"/>
                  </a:cubicBezTo>
                  <a:close/>
                  <a:moveTo>
                    <a:pt x="550144" y="0"/>
                  </a:moveTo>
                  <a:cubicBezTo>
                    <a:pt x="592312" y="0"/>
                    <a:pt x="613395" y="16371"/>
                    <a:pt x="613396" y="49113"/>
                  </a:cubicBezTo>
                  <a:cubicBezTo>
                    <a:pt x="613395" y="81855"/>
                    <a:pt x="592312" y="98226"/>
                    <a:pt x="550144" y="98226"/>
                  </a:cubicBezTo>
                  <a:cubicBezTo>
                    <a:pt x="507976" y="98226"/>
                    <a:pt x="486892" y="81855"/>
                    <a:pt x="486892" y="49113"/>
                  </a:cubicBezTo>
                  <a:cubicBezTo>
                    <a:pt x="486892" y="16371"/>
                    <a:pt x="507976" y="0"/>
                    <a:pt x="5501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600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</p:grp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98E6D68F-2DEF-F7BD-D318-3E648975CAC9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3069974" y="22611"/>
            <a:ext cx="6840000" cy="68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68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C43C5-A4A5-2534-1C64-A399908CA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50E63EBC-A248-A326-01EB-052582F15263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3069974" y="22611"/>
            <a:ext cx="6840000" cy="68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819C1412-0A20-B840-FF09-C7E8C9C2E8DA}"/>
              </a:ext>
            </a:extLst>
          </p:cNvPr>
          <p:cNvGrpSpPr/>
          <p:nvPr/>
        </p:nvGrpSpPr>
        <p:grpSpPr>
          <a:xfrm>
            <a:off x="6089138" y="255191"/>
            <a:ext cx="4241739" cy="2945805"/>
            <a:chOff x="8525223" y="-818816"/>
            <a:chExt cx="3215753" cy="2093506"/>
          </a:xfrm>
        </p:grpSpPr>
        <p:graphicFrame>
          <p:nvGraphicFramePr>
            <p:cNvPr id="278" name="図表 277">
              <a:extLst>
                <a:ext uri="{FF2B5EF4-FFF2-40B4-BE49-F238E27FC236}">
                  <a16:creationId xmlns:a16="http://schemas.microsoft.com/office/drawing/2014/main" id="{0124A30C-93BD-7E69-BECD-29F5A5ADA87D}"/>
                </a:ext>
              </a:extLst>
            </p:cNvPr>
            <p:cNvGraphicFramePr/>
            <p:nvPr/>
          </p:nvGraphicFramePr>
          <p:xfrm>
            <a:off x="8525223" y="-818816"/>
            <a:ext cx="3215753" cy="20935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9080B8BC-6C3C-CE46-2B57-1B679B512DD2}"/>
                </a:ext>
              </a:extLst>
            </p:cNvPr>
            <p:cNvGrpSpPr/>
            <p:nvPr/>
          </p:nvGrpSpPr>
          <p:grpSpPr>
            <a:xfrm>
              <a:off x="8803546" y="-554790"/>
              <a:ext cx="2607424" cy="1691429"/>
              <a:chOff x="7337786" y="559405"/>
              <a:chExt cx="2607424" cy="1691429"/>
            </a:xfrm>
          </p:grpSpPr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D7CA4D68-BD0F-4F5A-195F-8A40015BB6FD}"/>
                  </a:ext>
                </a:extLst>
              </p:cNvPr>
              <p:cNvSpPr/>
              <p:nvPr/>
            </p:nvSpPr>
            <p:spPr>
              <a:xfrm>
                <a:off x="7337786" y="559405"/>
                <a:ext cx="2607424" cy="1691429"/>
              </a:xfrm>
              <a:prstGeom prst="rect">
                <a:avLst/>
              </a:prstGeom>
              <a:noFill/>
            </p:spPr>
            <p:txBody>
              <a:bodyPr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endParaRPr lang="ja-JP" alt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4" name="フリーフォーム: 図形 283">
                <a:extLst>
                  <a:ext uri="{FF2B5EF4-FFF2-40B4-BE49-F238E27FC236}">
                    <a16:creationId xmlns:a16="http://schemas.microsoft.com/office/drawing/2014/main" id="{E7D2C98B-B79D-FB03-F6FC-93BAF3939CB0}"/>
                  </a:ext>
                </a:extLst>
              </p:cNvPr>
              <p:cNvSpPr/>
              <p:nvPr/>
            </p:nvSpPr>
            <p:spPr>
              <a:xfrm>
                <a:off x="8629926" y="652090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5" name="フリーフォーム: 図形 284">
                <a:extLst>
                  <a:ext uri="{FF2B5EF4-FFF2-40B4-BE49-F238E27FC236}">
                    <a16:creationId xmlns:a16="http://schemas.microsoft.com/office/drawing/2014/main" id="{D79874C4-4057-57AD-95A2-3AB20B43E265}"/>
                  </a:ext>
                </a:extLst>
              </p:cNvPr>
              <p:cNvSpPr/>
              <p:nvPr/>
            </p:nvSpPr>
            <p:spPr>
              <a:xfrm rot="720000">
                <a:off x="8786583" y="691069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6" name="フリーフォーム: 図形 285">
                <a:extLst>
                  <a:ext uri="{FF2B5EF4-FFF2-40B4-BE49-F238E27FC236}">
                    <a16:creationId xmlns:a16="http://schemas.microsoft.com/office/drawing/2014/main" id="{93CB5584-6203-1939-1D04-04E41A1D07CE}"/>
                  </a:ext>
                </a:extLst>
              </p:cNvPr>
              <p:cNvSpPr/>
              <p:nvPr/>
            </p:nvSpPr>
            <p:spPr>
              <a:xfrm>
                <a:off x="8934835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7" name="フリーフォーム: 図形 286">
                <a:extLst>
                  <a:ext uri="{FF2B5EF4-FFF2-40B4-BE49-F238E27FC236}">
                    <a16:creationId xmlns:a16="http://schemas.microsoft.com/office/drawing/2014/main" id="{3A31B32A-4060-7EC4-4428-0CFDA7B14548}"/>
                  </a:ext>
                </a:extLst>
              </p:cNvPr>
              <p:cNvSpPr/>
              <p:nvPr/>
            </p:nvSpPr>
            <p:spPr>
              <a:xfrm rot="2160000">
                <a:off x="9065708" y="813793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8" name="フリーフォーム: 図形 287">
                <a:extLst>
                  <a:ext uri="{FF2B5EF4-FFF2-40B4-BE49-F238E27FC236}">
                    <a16:creationId xmlns:a16="http://schemas.microsoft.com/office/drawing/2014/main" id="{B94288E5-915E-E2D3-3AD8-EF382D5A152A}"/>
                  </a:ext>
                </a:extLst>
              </p:cNvPr>
              <p:cNvSpPr/>
              <p:nvPr/>
            </p:nvSpPr>
            <p:spPr>
              <a:xfrm>
                <a:off x="9187023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9" name="フリーフォーム: 図形 288">
                <a:extLst>
                  <a:ext uri="{FF2B5EF4-FFF2-40B4-BE49-F238E27FC236}">
                    <a16:creationId xmlns:a16="http://schemas.microsoft.com/office/drawing/2014/main" id="{4B6830FE-A4A4-8DFB-2076-C7D1D0E691F2}"/>
                  </a:ext>
                </a:extLst>
              </p:cNvPr>
              <p:cNvSpPr/>
              <p:nvPr/>
            </p:nvSpPr>
            <p:spPr>
              <a:xfrm rot="3600000">
                <a:off x="9270785" y="1039437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7" rIns="2086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0" name="フリーフォーム: 図形 289">
                <a:extLst>
                  <a:ext uri="{FF2B5EF4-FFF2-40B4-BE49-F238E27FC236}">
                    <a16:creationId xmlns:a16="http://schemas.microsoft.com/office/drawing/2014/main" id="{CD8D01F0-ACA4-7016-B869-077DE401A09E}"/>
                  </a:ext>
                </a:extLst>
              </p:cNvPr>
              <p:cNvSpPr/>
              <p:nvPr/>
            </p:nvSpPr>
            <p:spPr>
              <a:xfrm>
                <a:off x="9342883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1" name="フリーフォーム: 図形 290">
                <a:extLst>
                  <a:ext uri="{FF2B5EF4-FFF2-40B4-BE49-F238E27FC236}">
                    <a16:creationId xmlns:a16="http://schemas.microsoft.com/office/drawing/2014/main" id="{645267E9-399E-4088-6573-D9F4DBBB8DAA}"/>
                  </a:ext>
                </a:extLst>
              </p:cNvPr>
              <p:cNvSpPr/>
              <p:nvPr/>
            </p:nvSpPr>
            <p:spPr>
              <a:xfrm rot="5040000">
                <a:off x="9366354" y="1328985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6" rIns="2086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2" name="フリーフォーム: 図形 291">
                <a:extLst>
                  <a:ext uri="{FF2B5EF4-FFF2-40B4-BE49-F238E27FC236}">
                    <a16:creationId xmlns:a16="http://schemas.microsoft.com/office/drawing/2014/main" id="{D8EA9DD0-C08B-F9B4-CAA2-E9E1ADCF33A0}"/>
                  </a:ext>
                </a:extLst>
              </p:cNvPr>
              <p:cNvSpPr/>
              <p:nvPr/>
            </p:nvSpPr>
            <p:spPr>
              <a:xfrm>
                <a:off x="9375467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3" name="フリーフォーム: 図形 292">
                <a:extLst>
                  <a:ext uri="{FF2B5EF4-FFF2-40B4-BE49-F238E27FC236}">
                    <a16:creationId xmlns:a16="http://schemas.microsoft.com/office/drawing/2014/main" id="{8458C72E-0809-5B0C-989F-631A31950952}"/>
                  </a:ext>
                </a:extLst>
              </p:cNvPr>
              <p:cNvSpPr/>
              <p:nvPr/>
            </p:nvSpPr>
            <p:spPr>
              <a:xfrm rot="17280000">
                <a:off x="9335892" y="1632371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7" rIns="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4" name="フリーフォーム: 図形 293">
                <a:extLst>
                  <a:ext uri="{FF2B5EF4-FFF2-40B4-BE49-F238E27FC236}">
                    <a16:creationId xmlns:a16="http://schemas.microsoft.com/office/drawing/2014/main" id="{DA16B45A-97E1-340E-56C1-D52593FA0D20}"/>
                  </a:ext>
                </a:extLst>
              </p:cNvPr>
              <p:cNvSpPr/>
              <p:nvPr/>
            </p:nvSpPr>
            <p:spPr>
              <a:xfrm>
                <a:off x="9279140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5" name="フリーフォーム: 図形 294">
                <a:extLst>
                  <a:ext uri="{FF2B5EF4-FFF2-40B4-BE49-F238E27FC236}">
                    <a16:creationId xmlns:a16="http://schemas.microsoft.com/office/drawing/2014/main" id="{BF8D4803-8F81-1AA5-EE95-DD21AB1D5FA5}"/>
                  </a:ext>
                </a:extLst>
              </p:cNvPr>
              <p:cNvSpPr/>
              <p:nvPr/>
            </p:nvSpPr>
            <p:spPr>
              <a:xfrm rot="18720000">
                <a:off x="9184664" y="1897138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6" name="フリーフォーム: 図形 295">
                <a:extLst>
                  <a:ext uri="{FF2B5EF4-FFF2-40B4-BE49-F238E27FC236}">
                    <a16:creationId xmlns:a16="http://schemas.microsoft.com/office/drawing/2014/main" id="{7D75775F-F3C2-E01A-A755-21CE6EABCE69}"/>
                  </a:ext>
                </a:extLst>
              </p:cNvPr>
              <p:cNvSpPr/>
              <p:nvPr/>
            </p:nvSpPr>
            <p:spPr>
              <a:xfrm>
                <a:off x="9070558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8" name="フリーフォーム: 図形 297">
                <a:extLst>
                  <a:ext uri="{FF2B5EF4-FFF2-40B4-BE49-F238E27FC236}">
                    <a16:creationId xmlns:a16="http://schemas.microsoft.com/office/drawing/2014/main" id="{3131B5C5-3C2F-FB08-C32A-BB48612AB205}"/>
                  </a:ext>
                </a:extLst>
              </p:cNvPr>
              <p:cNvSpPr/>
              <p:nvPr/>
            </p:nvSpPr>
            <p:spPr>
              <a:xfrm rot="20160000">
                <a:off x="8938820" y="2077506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9" name="フリーフォーム: 図形 298">
                <a:extLst>
                  <a:ext uri="{FF2B5EF4-FFF2-40B4-BE49-F238E27FC236}">
                    <a16:creationId xmlns:a16="http://schemas.microsoft.com/office/drawing/2014/main" id="{69D2CC6F-1033-664C-BD1B-B28B40A834C5}"/>
                  </a:ext>
                </a:extLst>
              </p:cNvPr>
              <p:cNvSpPr/>
              <p:nvPr/>
            </p:nvSpPr>
            <p:spPr>
              <a:xfrm>
                <a:off x="8785786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1" name="フリーフォーム: 図形 300">
                <a:extLst>
                  <a:ext uri="{FF2B5EF4-FFF2-40B4-BE49-F238E27FC236}">
                    <a16:creationId xmlns:a16="http://schemas.microsoft.com/office/drawing/2014/main" id="{B64801FE-7D76-3721-C480-624B9BB0F2C4}"/>
                  </a:ext>
                </a:extLst>
              </p:cNvPr>
              <p:cNvSpPr/>
              <p:nvPr/>
            </p:nvSpPr>
            <p:spPr>
              <a:xfrm rot="21600000">
                <a:off x="8640868" y="2142285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9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2" name="フリーフォーム: 図形 301">
                <a:extLst>
                  <a:ext uri="{FF2B5EF4-FFF2-40B4-BE49-F238E27FC236}">
                    <a16:creationId xmlns:a16="http://schemas.microsoft.com/office/drawing/2014/main" id="{CFF22C64-87E3-BB5E-C691-5AAC4A053EFF}"/>
                  </a:ext>
                </a:extLst>
              </p:cNvPr>
              <p:cNvSpPr/>
              <p:nvPr/>
            </p:nvSpPr>
            <p:spPr>
              <a:xfrm>
                <a:off x="8474065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3" name="フリーフォーム: 図形 302">
                <a:extLst>
                  <a:ext uri="{FF2B5EF4-FFF2-40B4-BE49-F238E27FC236}">
                    <a16:creationId xmlns:a16="http://schemas.microsoft.com/office/drawing/2014/main" id="{62B80A9B-497F-714B-D525-6A98A9549633}"/>
                  </a:ext>
                </a:extLst>
              </p:cNvPr>
              <p:cNvSpPr/>
              <p:nvPr/>
            </p:nvSpPr>
            <p:spPr>
              <a:xfrm rot="23040000">
                <a:off x="8342327" y="2080277"/>
                <a:ext cx="69533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4" name="フリーフォーム: 図形 303">
                <a:extLst>
                  <a:ext uri="{FF2B5EF4-FFF2-40B4-BE49-F238E27FC236}">
                    <a16:creationId xmlns:a16="http://schemas.microsoft.com/office/drawing/2014/main" id="{E6D95997-E21E-A477-3909-E43A1BA078F0}"/>
                  </a:ext>
                </a:extLst>
              </p:cNvPr>
              <p:cNvSpPr/>
              <p:nvPr/>
            </p:nvSpPr>
            <p:spPr>
              <a:xfrm>
                <a:off x="8189294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5" name="フリーフォーム: 図形 304">
                <a:extLst>
                  <a:ext uri="{FF2B5EF4-FFF2-40B4-BE49-F238E27FC236}">
                    <a16:creationId xmlns:a16="http://schemas.microsoft.com/office/drawing/2014/main" id="{A5AA027A-5037-2873-FBD6-6283E8BA3FF6}"/>
                  </a:ext>
                </a:extLst>
              </p:cNvPr>
              <p:cNvSpPr/>
              <p:nvPr/>
            </p:nvSpPr>
            <p:spPr>
              <a:xfrm rot="24480000">
                <a:off x="8094818" y="1902203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8" rIns="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6" name="フリーフォーム: 図形 305">
                <a:extLst>
                  <a:ext uri="{FF2B5EF4-FFF2-40B4-BE49-F238E27FC236}">
                    <a16:creationId xmlns:a16="http://schemas.microsoft.com/office/drawing/2014/main" id="{65458BB8-C018-1E3B-CE9D-D1F9BE62EE3E}"/>
                  </a:ext>
                </a:extLst>
              </p:cNvPr>
              <p:cNvSpPr/>
              <p:nvPr/>
            </p:nvSpPr>
            <p:spPr>
              <a:xfrm>
                <a:off x="7980712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7" name="フリーフォーム: 図形 306">
                <a:extLst>
                  <a:ext uri="{FF2B5EF4-FFF2-40B4-BE49-F238E27FC236}">
                    <a16:creationId xmlns:a16="http://schemas.microsoft.com/office/drawing/2014/main" id="{1ADFA9A7-1739-D1EB-A08C-44F8E18D73C3}"/>
                  </a:ext>
                </a:extLst>
              </p:cNvPr>
              <p:cNvSpPr/>
              <p:nvPr/>
            </p:nvSpPr>
            <p:spPr>
              <a:xfrm rot="25920000">
                <a:off x="7941136" y="1638852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1" tIns="14008" rIns="-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8" name="フリーフォーム: 図形 307">
                <a:extLst>
                  <a:ext uri="{FF2B5EF4-FFF2-40B4-BE49-F238E27FC236}">
                    <a16:creationId xmlns:a16="http://schemas.microsoft.com/office/drawing/2014/main" id="{9C53768A-8107-54AB-4C4E-948237226153}"/>
                  </a:ext>
                </a:extLst>
              </p:cNvPr>
              <p:cNvSpPr/>
              <p:nvPr/>
            </p:nvSpPr>
            <p:spPr>
              <a:xfrm>
                <a:off x="7884385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09" name="フリーフォーム: 図形 308">
                <a:extLst>
                  <a:ext uri="{FF2B5EF4-FFF2-40B4-BE49-F238E27FC236}">
                    <a16:creationId xmlns:a16="http://schemas.microsoft.com/office/drawing/2014/main" id="{3C1E3EBC-BD1F-FD53-A947-7F6E1720D70B}"/>
                  </a:ext>
                </a:extLst>
              </p:cNvPr>
              <p:cNvSpPr/>
              <p:nvPr/>
            </p:nvSpPr>
            <p:spPr>
              <a:xfrm rot="16560000">
                <a:off x="7907856" y="1335761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2" tIns="14008" rIns="2086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0" name="フリーフォーム: 図形 309">
                <a:extLst>
                  <a:ext uri="{FF2B5EF4-FFF2-40B4-BE49-F238E27FC236}">
                    <a16:creationId xmlns:a16="http://schemas.microsoft.com/office/drawing/2014/main" id="{15651B71-D315-3964-4C15-CDE501B39F41}"/>
                  </a:ext>
                </a:extLst>
              </p:cNvPr>
              <p:cNvSpPr/>
              <p:nvPr/>
            </p:nvSpPr>
            <p:spPr>
              <a:xfrm>
                <a:off x="7916969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2" name="フリーフォーム: 図形 311">
                <a:extLst>
                  <a:ext uri="{FF2B5EF4-FFF2-40B4-BE49-F238E27FC236}">
                    <a16:creationId xmlns:a16="http://schemas.microsoft.com/office/drawing/2014/main" id="{C578FAA6-3997-3B28-D7A7-4E171DE48330}"/>
                  </a:ext>
                </a:extLst>
              </p:cNvPr>
              <p:cNvSpPr/>
              <p:nvPr/>
            </p:nvSpPr>
            <p:spPr>
              <a:xfrm rot="18000000">
                <a:off x="8000731" y="104533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5" name="フリーフォーム: 図形 314">
                <a:extLst>
                  <a:ext uri="{FF2B5EF4-FFF2-40B4-BE49-F238E27FC236}">
                    <a16:creationId xmlns:a16="http://schemas.microsoft.com/office/drawing/2014/main" id="{F1165E71-E24B-B1A2-0564-702A9A98D94F}"/>
                  </a:ext>
                </a:extLst>
              </p:cNvPr>
              <p:cNvSpPr/>
              <p:nvPr/>
            </p:nvSpPr>
            <p:spPr>
              <a:xfrm>
                <a:off x="8072829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6" name="フリーフォーム: 図形 315">
                <a:extLst>
                  <a:ext uri="{FF2B5EF4-FFF2-40B4-BE49-F238E27FC236}">
                    <a16:creationId xmlns:a16="http://schemas.microsoft.com/office/drawing/2014/main" id="{07D938E4-BB5F-1F4E-8B3D-BDAF5961BFB8}"/>
                  </a:ext>
                </a:extLst>
              </p:cNvPr>
              <p:cNvSpPr/>
              <p:nvPr/>
            </p:nvSpPr>
            <p:spPr>
              <a:xfrm rot="19440000">
                <a:off x="8203702" y="81779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7" name="フリーフォーム: 図形 316">
                <a:extLst>
                  <a:ext uri="{FF2B5EF4-FFF2-40B4-BE49-F238E27FC236}">
                    <a16:creationId xmlns:a16="http://schemas.microsoft.com/office/drawing/2014/main" id="{231F0161-F120-1ECB-38D9-624504A29DF0}"/>
                  </a:ext>
                </a:extLst>
              </p:cNvPr>
              <p:cNvSpPr/>
              <p:nvPr/>
            </p:nvSpPr>
            <p:spPr>
              <a:xfrm>
                <a:off x="8325017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8" name="フリーフォーム: 図形 317">
                <a:extLst>
                  <a:ext uri="{FF2B5EF4-FFF2-40B4-BE49-F238E27FC236}">
                    <a16:creationId xmlns:a16="http://schemas.microsoft.com/office/drawing/2014/main" id="{7C2B8117-94F4-E6FC-E141-CB8BEF0F802D}"/>
                  </a:ext>
                </a:extLst>
              </p:cNvPr>
              <p:cNvSpPr/>
              <p:nvPr/>
            </p:nvSpPr>
            <p:spPr>
              <a:xfrm rot="20880000">
                <a:off x="8481674" y="692486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</p:grpSp>
        <p:graphicFrame>
          <p:nvGraphicFramePr>
            <p:cNvPr id="280" name="図表 279">
              <a:extLst>
                <a:ext uri="{FF2B5EF4-FFF2-40B4-BE49-F238E27FC236}">
                  <a16:creationId xmlns:a16="http://schemas.microsoft.com/office/drawing/2014/main" id="{FE66A9F7-997F-3B60-3CF5-0C5D467E3E51}"/>
                </a:ext>
              </a:extLst>
            </p:cNvPr>
            <p:cNvGraphicFramePr/>
            <p:nvPr/>
          </p:nvGraphicFramePr>
          <p:xfrm>
            <a:off x="9157948" y="-322786"/>
            <a:ext cx="1939332" cy="12852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A04D5D8-62DA-38F5-F967-4851A67C11B3}"/>
              </a:ext>
            </a:extLst>
          </p:cNvPr>
          <p:cNvGrpSpPr/>
          <p:nvPr/>
        </p:nvGrpSpPr>
        <p:grpSpPr>
          <a:xfrm>
            <a:off x="3749832" y="759552"/>
            <a:ext cx="2019428" cy="1459149"/>
            <a:chOff x="8498482" y="-755828"/>
            <a:chExt cx="3215753" cy="2093506"/>
          </a:xfrm>
        </p:grpSpPr>
        <p:graphicFrame>
          <p:nvGraphicFramePr>
            <p:cNvPr id="32" name="図表 31">
              <a:extLst>
                <a:ext uri="{FF2B5EF4-FFF2-40B4-BE49-F238E27FC236}">
                  <a16:creationId xmlns:a16="http://schemas.microsoft.com/office/drawing/2014/main" id="{732B6FD9-2EE9-F514-E4D4-EF6E58D96219}"/>
                </a:ext>
              </a:extLst>
            </p:cNvPr>
            <p:cNvGraphicFramePr/>
            <p:nvPr/>
          </p:nvGraphicFramePr>
          <p:xfrm>
            <a:off x="8498482" y="-755828"/>
            <a:ext cx="3215753" cy="20935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6D3B6E0-6FC2-1051-E855-3A1C40A773BF}"/>
                </a:ext>
              </a:extLst>
            </p:cNvPr>
            <p:cNvGrpSpPr/>
            <p:nvPr/>
          </p:nvGrpSpPr>
          <p:grpSpPr>
            <a:xfrm>
              <a:off x="8803546" y="-554790"/>
              <a:ext cx="2607424" cy="1691429"/>
              <a:chOff x="7337786" y="559405"/>
              <a:chExt cx="2607424" cy="1691429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DB9431D0-95E1-4B1D-109B-4F74E836AB20}"/>
                  </a:ext>
                </a:extLst>
              </p:cNvPr>
              <p:cNvSpPr/>
              <p:nvPr/>
            </p:nvSpPr>
            <p:spPr>
              <a:xfrm>
                <a:off x="7337786" y="559405"/>
                <a:ext cx="2607424" cy="1691429"/>
              </a:xfrm>
              <a:prstGeom prst="rect">
                <a:avLst/>
              </a:prstGeom>
              <a:noFill/>
            </p:spPr>
            <p:txBody>
              <a:bodyPr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endParaRPr lang="ja-JP" alt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47DB4F09-EA18-46F9-7487-A37266B672A6}"/>
                  </a:ext>
                </a:extLst>
              </p:cNvPr>
              <p:cNvSpPr/>
              <p:nvPr/>
            </p:nvSpPr>
            <p:spPr>
              <a:xfrm>
                <a:off x="8629926" y="652090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73745B17-6B83-3295-DA4D-07EBD13464C3}"/>
                  </a:ext>
                </a:extLst>
              </p:cNvPr>
              <p:cNvSpPr/>
              <p:nvPr/>
            </p:nvSpPr>
            <p:spPr>
              <a:xfrm rot="720000">
                <a:off x="8786583" y="691069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38841BF1-CF92-2522-F22C-18A7ADCD1E03}"/>
                  </a:ext>
                </a:extLst>
              </p:cNvPr>
              <p:cNvSpPr/>
              <p:nvPr/>
            </p:nvSpPr>
            <p:spPr>
              <a:xfrm>
                <a:off x="8934835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EC7E26C2-F830-0B80-5AE0-98457A5C11B8}"/>
                  </a:ext>
                </a:extLst>
              </p:cNvPr>
              <p:cNvSpPr/>
              <p:nvPr/>
            </p:nvSpPr>
            <p:spPr>
              <a:xfrm rot="2160000">
                <a:off x="9065708" y="813793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211C4360-9387-3837-6866-50B42D5045D6}"/>
                  </a:ext>
                </a:extLst>
              </p:cNvPr>
              <p:cNvSpPr/>
              <p:nvPr/>
            </p:nvSpPr>
            <p:spPr>
              <a:xfrm>
                <a:off x="9187023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4CF886E2-48C1-33E5-2F1F-3A4FD5E58086}"/>
                  </a:ext>
                </a:extLst>
              </p:cNvPr>
              <p:cNvSpPr/>
              <p:nvPr/>
            </p:nvSpPr>
            <p:spPr>
              <a:xfrm rot="3600000">
                <a:off x="9270785" y="1039437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7" rIns="2086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A3567CF7-A2D7-06E2-27C3-90B4B5CF496B}"/>
                  </a:ext>
                </a:extLst>
              </p:cNvPr>
              <p:cNvSpPr/>
              <p:nvPr/>
            </p:nvSpPr>
            <p:spPr>
              <a:xfrm>
                <a:off x="9342883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55274DAA-F907-BE93-4214-696FC581F9A2}"/>
                  </a:ext>
                </a:extLst>
              </p:cNvPr>
              <p:cNvSpPr/>
              <p:nvPr/>
            </p:nvSpPr>
            <p:spPr>
              <a:xfrm rot="5040000">
                <a:off x="9366354" y="1328985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6" rIns="2086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4DB17F80-C899-592B-F1A6-BEA88A34F1AF}"/>
                  </a:ext>
                </a:extLst>
              </p:cNvPr>
              <p:cNvSpPr/>
              <p:nvPr/>
            </p:nvSpPr>
            <p:spPr>
              <a:xfrm>
                <a:off x="9375467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3B4AE411-EBEB-D035-AE2D-A0C1FEDE3D95}"/>
                  </a:ext>
                </a:extLst>
              </p:cNvPr>
              <p:cNvSpPr/>
              <p:nvPr/>
            </p:nvSpPr>
            <p:spPr>
              <a:xfrm rot="17280000">
                <a:off x="9335892" y="1632371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7" rIns="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6" name="フリーフォーム: 図形 45">
                <a:extLst>
                  <a:ext uri="{FF2B5EF4-FFF2-40B4-BE49-F238E27FC236}">
                    <a16:creationId xmlns:a16="http://schemas.microsoft.com/office/drawing/2014/main" id="{E0B4BD44-16CB-E2E9-4012-B7FDFE53CCE4}"/>
                  </a:ext>
                </a:extLst>
              </p:cNvPr>
              <p:cNvSpPr/>
              <p:nvPr/>
            </p:nvSpPr>
            <p:spPr>
              <a:xfrm>
                <a:off x="9279140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5D3BE5F8-52D8-1107-B842-DDB43A521040}"/>
                  </a:ext>
                </a:extLst>
              </p:cNvPr>
              <p:cNvSpPr/>
              <p:nvPr/>
            </p:nvSpPr>
            <p:spPr>
              <a:xfrm rot="18720000">
                <a:off x="9184664" y="1897138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フリーフォーム: 図形 47">
                <a:extLst>
                  <a:ext uri="{FF2B5EF4-FFF2-40B4-BE49-F238E27FC236}">
                    <a16:creationId xmlns:a16="http://schemas.microsoft.com/office/drawing/2014/main" id="{B399A4BB-F657-3CAB-CB7D-C88EBCDE29DA}"/>
                  </a:ext>
                </a:extLst>
              </p:cNvPr>
              <p:cNvSpPr/>
              <p:nvPr/>
            </p:nvSpPr>
            <p:spPr>
              <a:xfrm>
                <a:off x="9070558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792418E7-15DE-EEE2-84A9-162A054F9896}"/>
                  </a:ext>
                </a:extLst>
              </p:cNvPr>
              <p:cNvSpPr/>
              <p:nvPr/>
            </p:nvSpPr>
            <p:spPr>
              <a:xfrm rot="20160000">
                <a:off x="8938820" y="2077506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5B6DE5AD-7E74-26D1-5B43-CDF37B2BCBB5}"/>
                  </a:ext>
                </a:extLst>
              </p:cNvPr>
              <p:cNvSpPr/>
              <p:nvPr/>
            </p:nvSpPr>
            <p:spPr>
              <a:xfrm>
                <a:off x="8785786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フリーフォーム: 図形 54">
                <a:extLst>
                  <a:ext uri="{FF2B5EF4-FFF2-40B4-BE49-F238E27FC236}">
                    <a16:creationId xmlns:a16="http://schemas.microsoft.com/office/drawing/2014/main" id="{373F226F-D880-3AC6-F5F9-BE5562F34031}"/>
                  </a:ext>
                </a:extLst>
              </p:cNvPr>
              <p:cNvSpPr/>
              <p:nvPr/>
            </p:nvSpPr>
            <p:spPr>
              <a:xfrm rot="21600000">
                <a:off x="8640868" y="2142285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9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7F266777-1F72-244C-3E6D-9F22EB27D5DD}"/>
                  </a:ext>
                </a:extLst>
              </p:cNvPr>
              <p:cNvSpPr/>
              <p:nvPr/>
            </p:nvSpPr>
            <p:spPr>
              <a:xfrm>
                <a:off x="8474065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3" name="フリーフォーム: 図形 72">
                <a:extLst>
                  <a:ext uri="{FF2B5EF4-FFF2-40B4-BE49-F238E27FC236}">
                    <a16:creationId xmlns:a16="http://schemas.microsoft.com/office/drawing/2014/main" id="{7AACC625-771F-83CA-A9A8-DBB469CAE58A}"/>
                  </a:ext>
                </a:extLst>
              </p:cNvPr>
              <p:cNvSpPr/>
              <p:nvPr/>
            </p:nvSpPr>
            <p:spPr>
              <a:xfrm rot="23040000">
                <a:off x="8342327" y="2080277"/>
                <a:ext cx="69533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503C668-3898-38EB-CB66-382808126029}"/>
                  </a:ext>
                </a:extLst>
              </p:cNvPr>
              <p:cNvSpPr/>
              <p:nvPr/>
            </p:nvSpPr>
            <p:spPr>
              <a:xfrm>
                <a:off x="8189294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7" name="フリーフォーム: 図形 76">
                <a:extLst>
                  <a:ext uri="{FF2B5EF4-FFF2-40B4-BE49-F238E27FC236}">
                    <a16:creationId xmlns:a16="http://schemas.microsoft.com/office/drawing/2014/main" id="{D35D6973-5C05-7806-1157-02454EDDC40E}"/>
                  </a:ext>
                </a:extLst>
              </p:cNvPr>
              <p:cNvSpPr/>
              <p:nvPr/>
            </p:nvSpPr>
            <p:spPr>
              <a:xfrm rot="24480000">
                <a:off x="8094818" y="1902203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8" rIns="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8" name="フリーフォーム: 図形 77">
                <a:extLst>
                  <a:ext uri="{FF2B5EF4-FFF2-40B4-BE49-F238E27FC236}">
                    <a16:creationId xmlns:a16="http://schemas.microsoft.com/office/drawing/2014/main" id="{7364C1E4-86CD-15CD-2E48-CEC93CFB6FC2}"/>
                  </a:ext>
                </a:extLst>
              </p:cNvPr>
              <p:cNvSpPr/>
              <p:nvPr/>
            </p:nvSpPr>
            <p:spPr>
              <a:xfrm>
                <a:off x="7980712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11317137-F80B-20FE-CD9F-0FDB2DE6A8CA}"/>
                  </a:ext>
                </a:extLst>
              </p:cNvPr>
              <p:cNvSpPr/>
              <p:nvPr/>
            </p:nvSpPr>
            <p:spPr>
              <a:xfrm rot="25920000">
                <a:off x="7941136" y="1638852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1" tIns="14008" rIns="-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81" name="フリーフォーム: 図形 80">
                <a:extLst>
                  <a:ext uri="{FF2B5EF4-FFF2-40B4-BE49-F238E27FC236}">
                    <a16:creationId xmlns:a16="http://schemas.microsoft.com/office/drawing/2014/main" id="{0B404BAF-585E-D574-11E9-EEED8EE2B0AE}"/>
                  </a:ext>
                </a:extLst>
              </p:cNvPr>
              <p:cNvSpPr/>
              <p:nvPr/>
            </p:nvSpPr>
            <p:spPr>
              <a:xfrm>
                <a:off x="7884385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86" name="フリーフォーム: 図形 85">
                <a:extLst>
                  <a:ext uri="{FF2B5EF4-FFF2-40B4-BE49-F238E27FC236}">
                    <a16:creationId xmlns:a16="http://schemas.microsoft.com/office/drawing/2014/main" id="{DD8E1F1B-31BD-B3C0-8635-A544B1644918}"/>
                  </a:ext>
                </a:extLst>
              </p:cNvPr>
              <p:cNvSpPr/>
              <p:nvPr/>
            </p:nvSpPr>
            <p:spPr>
              <a:xfrm rot="16560000">
                <a:off x="7907856" y="1335761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2" tIns="14008" rIns="2086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87" name="フリーフォーム: 図形 86">
                <a:extLst>
                  <a:ext uri="{FF2B5EF4-FFF2-40B4-BE49-F238E27FC236}">
                    <a16:creationId xmlns:a16="http://schemas.microsoft.com/office/drawing/2014/main" id="{5C868DBA-39AF-E4E5-9DAA-54B2A8C46607}"/>
                  </a:ext>
                </a:extLst>
              </p:cNvPr>
              <p:cNvSpPr/>
              <p:nvPr/>
            </p:nvSpPr>
            <p:spPr>
              <a:xfrm>
                <a:off x="7916969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EC2BC134-047E-D36D-BA31-3CBDF70FD573}"/>
                  </a:ext>
                </a:extLst>
              </p:cNvPr>
              <p:cNvSpPr/>
              <p:nvPr/>
            </p:nvSpPr>
            <p:spPr>
              <a:xfrm rot="18000000">
                <a:off x="8000731" y="104533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3" name="フリーフォーム: 図形 92">
                <a:extLst>
                  <a:ext uri="{FF2B5EF4-FFF2-40B4-BE49-F238E27FC236}">
                    <a16:creationId xmlns:a16="http://schemas.microsoft.com/office/drawing/2014/main" id="{D6ACCDE4-EECB-A043-9DD9-BB48E7B139AD}"/>
                  </a:ext>
                </a:extLst>
              </p:cNvPr>
              <p:cNvSpPr/>
              <p:nvPr/>
            </p:nvSpPr>
            <p:spPr>
              <a:xfrm>
                <a:off x="8072829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4" name="フリーフォーム: 図形 93">
                <a:extLst>
                  <a:ext uri="{FF2B5EF4-FFF2-40B4-BE49-F238E27FC236}">
                    <a16:creationId xmlns:a16="http://schemas.microsoft.com/office/drawing/2014/main" id="{D9724D2A-92FC-A01D-0E72-97DFFCEBB5E7}"/>
                  </a:ext>
                </a:extLst>
              </p:cNvPr>
              <p:cNvSpPr/>
              <p:nvPr/>
            </p:nvSpPr>
            <p:spPr>
              <a:xfrm rot="19440000">
                <a:off x="8203702" y="81779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754C0441-F97B-FF6E-1684-09F6D57486A5}"/>
                  </a:ext>
                </a:extLst>
              </p:cNvPr>
              <p:cNvSpPr/>
              <p:nvPr/>
            </p:nvSpPr>
            <p:spPr>
              <a:xfrm>
                <a:off x="8325017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96" name="フリーフォーム: 図形 95">
                <a:extLst>
                  <a:ext uri="{FF2B5EF4-FFF2-40B4-BE49-F238E27FC236}">
                    <a16:creationId xmlns:a16="http://schemas.microsoft.com/office/drawing/2014/main" id="{2EC61EDE-570D-25E8-8EE4-C35E05DF5FEC}"/>
                  </a:ext>
                </a:extLst>
              </p:cNvPr>
              <p:cNvSpPr/>
              <p:nvPr/>
            </p:nvSpPr>
            <p:spPr>
              <a:xfrm rot="20880000">
                <a:off x="8481674" y="692486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</p:grpSp>
        <p:graphicFrame>
          <p:nvGraphicFramePr>
            <p:cNvPr id="34" name="図表 33">
              <a:extLst>
                <a:ext uri="{FF2B5EF4-FFF2-40B4-BE49-F238E27FC236}">
                  <a16:creationId xmlns:a16="http://schemas.microsoft.com/office/drawing/2014/main" id="{33971995-F374-DC66-9632-5AFD1D59F9A9}"/>
                </a:ext>
              </a:extLst>
            </p:cNvPr>
            <p:cNvGraphicFramePr/>
            <p:nvPr/>
          </p:nvGraphicFramePr>
          <p:xfrm>
            <a:off x="9157948" y="-322786"/>
            <a:ext cx="1939332" cy="12852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449A0F1-89D5-5EB3-34A4-837817C61198}"/>
              </a:ext>
            </a:extLst>
          </p:cNvPr>
          <p:cNvGrpSpPr/>
          <p:nvPr/>
        </p:nvGrpSpPr>
        <p:grpSpPr>
          <a:xfrm>
            <a:off x="2620229" y="3413061"/>
            <a:ext cx="3818072" cy="2532625"/>
            <a:chOff x="8525223" y="-818816"/>
            <a:chExt cx="3215753" cy="2093506"/>
          </a:xfrm>
        </p:grpSpPr>
        <p:graphicFrame>
          <p:nvGraphicFramePr>
            <p:cNvPr id="137" name="図表 136">
              <a:extLst>
                <a:ext uri="{FF2B5EF4-FFF2-40B4-BE49-F238E27FC236}">
                  <a16:creationId xmlns:a16="http://schemas.microsoft.com/office/drawing/2014/main" id="{635BD903-E3E0-95B1-364F-CA467DD2673C}"/>
                </a:ext>
              </a:extLst>
            </p:cNvPr>
            <p:cNvGraphicFramePr/>
            <p:nvPr/>
          </p:nvGraphicFramePr>
          <p:xfrm>
            <a:off x="8525223" y="-818816"/>
            <a:ext cx="3215753" cy="20935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880F1E3F-24C3-8189-8659-48996B4F4C23}"/>
                </a:ext>
              </a:extLst>
            </p:cNvPr>
            <p:cNvGrpSpPr/>
            <p:nvPr/>
          </p:nvGrpSpPr>
          <p:grpSpPr>
            <a:xfrm>
              <a:off x="8803546" y="-554790"/>
              <a:ext cx="2607424" cy="1691429"/>
              <a:chOff x="7337786" y="559405"/>
              <a:chExt cx="2607424" cy="1691429"/>
            </a:xfrm>
          </p:grpSpPr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20F2E3E0-E3F1-BFEE-90B7-5C3B02688A41}"/>
                  </a:ext>
                </a:extLst>
              </p:cNvPr>
              <p:cNvSpPr/>
              <p:nvPr/>
            </p:nvSpPr>
            <p:spPr>
              <a:xfrm>
                <a:off x="7337786" y="559405"/>
                <a:ext cx="2607424" cy="1691429"/>
              </a:xfrm>
              <a:prstGeom prst="rect">
                <a:avLst/>
              </a:prstGeom>
              <a:noFill/>
            </p:spPr>
            <p:txBody>
              <a:bodyPr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endParaRPr lang="ja-JP" alt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0" name="フリーフォーム: 図形 139">
                <a:extLst>
                  <a:ext uri="{FF2B5EF4-FFF2-40B4-BE49-F238E27FC236}">
                    <a16:creationId xmlns:a16="http://schemas.microsoft.com/office/drawing/2014/main" id="{A8060442-24BA-FE6F-9BFC-5BF79F836976}"/>
                  </a:ext>
                </a:extLst>
              </p:cNvPr>
              <p:cNvSpPr/>
              <p:nvPr/>
            </p:nvSpPr>
            <p:spPr>
              <a:xfrm>
                <a:off x="8629926" y="652090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1" name="フリーフォーム: 図形 140">
                <a:extLst>
                  <a:ext uri="{FF2B5EF4-FFF2-40B4-BE49-F238E27FC236}">
                    <a16:creationId xmlns:a16="http://schemas.microsoft.com/office/drawing/2014/main" id="{1CA76584-DA41-E7EE-44CB-82FE5F1F4824}"/>
                  </a:ext>
                </a:extLst>
              </p:cNvPr>
              <p:cNvSpPr/>
              <p:nvPr/>
            </p:nvSpPr>
            <p:spPr>
              <a:xfrm rot="720000">
                <a:off x="8786583" y="691069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2" name="フリーフォーム: 図形 141">
                <a:extLst>
                  <a:ext uri="{FF2B5EF4-FFF2-40B4-BE49-F238E27FC236}">
                    <a16:creationId xmlns:a16="http://schemas.microsoft.com/office/drawing/2014/main" id="{FEFB7CCA-5D87-E583-16F9-65CBD0A0E3D0}"/>
                  </a:ext>
                </a:extLst>
              </p:cNvPr>
              <p:cNvSpPr/>
              <p:nvPr/>
            </p:nvSpPr>
            <p:spPr>
              <a:xfrm>
                <a:off x="8934835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3" name="フリーフォーム: 図形 142">
                <a:extLst>
                  <a:ext uri="{FF2B5EF4-FFF2-40B4-BE49-F238E27FC236}">
                    <a16:creationId xmlns:a16="http://schemas.microsoft.com/office/drawing/2014/main" id="{34E801C0-C9AC-F149-88E3-3E0DA3A21C75}"/>
                  </a:ext>
                </a:extLst>
              </p:cNvPr>
              <p:cNvSpPr/>
              <p:nvPr/>
            </p:nvSpPr>
            <p:spPr>
              <a:xfrm rot="2160000">
                <a:off x="9065708" y="813793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007" rIns="20859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4" name="フリーフォーム: 図形 143">
                <a:extLst>
                  <a:ext uri="{FF2B5EF4-FFF2-40B4-BE49-F238E27FC236}">
                    <a16:creationId xmlns:a16="http://schemas.microsoft.com/office/drawing/2014/main" id="{6C6415EE-7A5D-3F96-000F-DED5DC9B9E5B}"/>
                  </a:ext>
                </a:extLst>
              </p:cNvPr>
              <p:cNvSpPr/>
              <p:nvPr/>
            </p:nvSpPr>
            <p:spPr>
              <a:xfrm>
                <a:off x="9187023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5" name="フリーフォーム: 図形 144">
                <a:extLst>
                  <a:ext uri="{FF2B5EF4-FFF2-40B4-BE49-F238E27FC236}">
                    <a16:creationId xmlns:a16="http://schemas.microsoft.com/office/drawing/2014/main" id="{D12DE99F-9649-B3CA-C46F-6EFDBC193AD2}"/>
                  </a:ext>
                </a:extLst>
              </p:cNvPr>
              <p:cNvSpPr/>
              <p:nvPr/>
            </p:nvSpPr>
            <p:spPr>
              <a:xfrm rot="3600000">
                <a:off x="9270785" y="1039437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7" rIns="2086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66116CC3-2F2F-97D2-218F-634069A31D54}"/>
                  </a:ext>
                </a:extLst>
              </p:cNvPr>
              <p:cNvSpPr/>
              <p:nvPr/>
            </p:nvSpPr>
            <p:spPr>
              <a:xfrm>
                <a:off x="9342883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7" name="フリーフォーム: 図形 146">
                <a:extLst>
                  <a:ext uri="{FF2B5EF4-FFF2-40B4-BE49-F238E27FC236}">
                    <a16:creationId xmlns:a16="http://schemas.microsoft.com/office/drawing/2014/main" id="{85120481-BD85-00A9-AD3B-72CEC0CEF9A5}"/>
                  </a:ext>
                </a:extLst>
              </p:cNvPr>
              <p:cNvSpPr/>
              <p:nvPr/>
            </p:nvSpPr>
            <p:spPr>
              <a:xfrm rot="5040000">
                <a:off x="9366354" y="1328985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6" rIns="2086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223AA044-9DE4-C811-0C4C-1099AE0EA08C}"/>
                  </a:ext>
                </a:extLst>
              </p:cNvPr>
              <p:cNvSpPr/>
              <p:nvPr/>
            </p:nvSpPr>
            <p:spPr>
              <a:xfrm>
                <a:off x="9375467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9" name="フリーフォーム: 図形 148">
                <a:extLst>
                  <a:ext uri="{FF2B5EF4-FFF2-40B4-BE49-F238E27FC236}">
                    <a16:creationId xmlns:a16="http://schemas.microsoft.com/office/drawing/2014/main" id="{F952758A-FE26-2996-C801-3F1725D6F01E}"/>
                  </a:ext>
                </a:extLst>
              </p:cNvPr>
              <p:cNvSpPr/>
              <p:nvPr/>
            </p:nvSpPr>
            <p:spPr>
              <a:xfrm rot="17280000">
                <a:off x="9335892" y="1632371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7" rIns="0" bIns="14009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0" name="フリーフォーム: 図形 149">
                <a:extLst>
                  <a:ext uri="{FF2B5EF4-FFF2-40B4-BE49-F238E27FC236}">
                    <a16:creationId xmlns:a16="http://schemas.microsoft.com/office/drawing/2014/main" id="{A730D3C9-53E3-1F45-DD87-21183ABD4063}"/>
                  </a:ext>
                </a:extLst>
              </p:cNvPr>
              <p:cNvSpPr/>
              <p:nvPr/>
            </p:nvSpPr>
            <p:spPr>
              <a:xfrm>
                <a:off x="9279140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1" name="フリーフォーム: 図形 150">
                <a:extLst>
                  <a:ext uri="{FF2B5EF4-FFF2-40B4-BE49-F238E27FC236}">
                    <a16:creationId xmlns:a16="http://schemas.microsoft.com/office/drawing/2014/main" id="{803D9155-4367-B868-B785-5EA46B121F83}"/>
                  </a:ext>
                </a:extLst>
              </p:cNvPr>
              <p:cNvSpPr/>
              <p:nvPr/>
            </p:nvSpPr>
            <p:spPr>
              <a:xfrm rot="18720000">
                <a:off x="9184664" y="1897138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2" name="フリーフォーム: 図形 151">
                <a:extLst>
                  <a:ext uri="{FF2B5EF4-FFF2-40B4-BE49-F238E27FC236}">
                    <a16:creationId xmlns:a16="http://schemas.microsoft.com/office/drawing/2014/main" id="{8EA310E4-BEFC-005E-ADF5-1C0F543C487D}"/>
                  </a:ext>
                </a:extLst>
              </p:cNvPr>
              <p:cNvSpPr/>
              <p:nvPr/>
            </p:nvSpPr>
            <p:spPr>
              <a:xfrm>
                <a:off x="9070558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3" name="フリーフォーム: 図形 152">
                <a:extLst>
                  <a:ext uri="{FF2B5EF4-FFF2-40B4-BE49-F238E27FC236}">
                    <a16:creationId xmlns:a16="http://schemas.microsoft.com/office/drawing/2014/main" id="{DF12B9B0-B128-DF71-94F6-3FF5FBB3333F}"/>
                  </a:ext>
                </a:extLst>
              </p:cNvPr>
              <p:cNvSpPr/>
              <p:nvPr/>
            </p:nvSpPr>
            <p:spPr>
              <a:xfrm rot="20160000">
                <a:off x="8938820" y="2077506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6CF2A210-C4C3-E216-D46F-F8C094C1AC9C}"/>
                  </a:ext>
                </a:extLst>
              </p:cNvPr>
              <p:cNvSpPr/>
              <p:nvPr/>
            </p:nvSpPr>
            <p:spPr>
              <a:xfrm>
                <a:off x="8785786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5" name="フリーフォーム: 図形 154">
                <a:extLst>
                  <a:ext uri="{FF2B5EF4-FFF2-40B4-BE49-F238E27FC236}">
                    <a16:creationId xmlns:a16="http://schemas.microsoft.com/office/drawing/2014/main" id="{B7AD8120-3D15-E7BA-157F-D0B6F71A45DC}"/>
                  </a:ext>
                </a:extLst>
              </p:cNvPr>
              <p:cNvSpPr/>
              <p:nvPr/>
            </p:nvSpPr>
            <p:spPr>
              <a:xfrm rot="21600000">
                <a:off x="8640868" y="2142285"/>
                <a:ext cx="69534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9" rIns="1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6" name="フリーフォーム: 図形 155">
                <a:extLst>
                  <a:ext uri="{FF2B5EF4-FFF2-40B4-BE49-F238E27FC236}">
                    <a16:creationId xmlns:a16="http://schemas.microsoft.com/office/drawing/2014/main" id="{DE19F82A-F73E-89B7-E0E7-78038A4DE673}"/>
                  </a:ext>
                </a:extLst>
              </p:cNvPr>
              <p:cNvSpPr/>
              <p:nvPr/>
            </p:nvSpPr>
            <p:spPr>
              <a:xfrm>
                <a:off x="8474065" y="213500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7" name="フリーフォーム: 図形 156">
                <a:extLst>
                  <a:ext uri="{FF2B5EF4-FFF2-40B4-BE49-F238E27FC236}">
                    <a16:creationId xmlns:a16="http://schemas.microsoft.com/office/drawing/2014/main" id="{B84AEB4C-58F1-402E-5A58-9D3DAC46B1D5}"/>
                  </a:ext>
                </a:extLst>
              </p:cNvPr>
              <p:cNvSpPr/>
              <p:nvPr/>
            </p:nvSpPr>
            <p:spPr>
              <a:xfrm rot="23040000">
                <a:off x="8342327" y="2080277"/>
                <a:ext cx="69533" cy="70040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59" tIns="14008" rIns="0" bIns="14008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8" name="フリーフォーム: 図形 157">
                <a:extLst>
                  <a:ext uri="{FF2B5EF4-FFF2-40B4-BE49-F238E27FC236}">
                    <a16:creationId xmlns:a16="http://schemas.microsoft.com/office/drawing/2014/main" id="{2B1A3756-98F6-8E92-7D29-863C06169BE1}"/>
                  </a:ext>
                </a:extLst>
              </p:cNvPr>
              <p:cNvSpPr/>
              <p:nvPr/>
            </p:nvSpPr>
            <p:spPr>
              <a:xfrm>
                <a:off x="8189294" y="200821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9" name="フリーフォーム: 図形 158">
                <a:extLst>
                  <a:ext uri="{FF2B5EF4-FFF2-40B4-BE49-F238E27FC236}">
                    <a16:creationId xmlns:a16="http://schemas.microsoft.com/office/drawing/2014/main" id="{DB7CD3A2-8978-58D4-7356-AD028D5E41FE}"/>
                  </a:ext>
                </a:extLst>
              </p:cNvPr>
              <p:cNvSpPr/>
              <p:nvPr/>
            </p:nvSpPr>
            <p:spPr>
              <a:xfrm rot="24480000">
                <a:off x="8094818" y="1902203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0" tIns="14008" rIns="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0" name="フリーフォーム: 図形 159">
                <a:extLst>
                  <a:ext uri="{FF2B5EF4-FFF2-40B4-BE49-F238E27FC236}">
                    <a16:creationId xmlns:a16="http://schemas.microsoft.com/office/drawing/2014/main" id="{8723F7A4-FEA5-95B2-2A00-9C8DA7C2DE4E}"/>
                  </a:ext>
                </a:extLst>
              </p:cNvPr>
              <p:cNvSpPr/>
              <p:nvPr/>
            </p:nvSpPr>
            <p:spPr>
              <a:xfrm>
                <a:off x="7980712" y="1776562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1" name="フリーフォーム: 図形 160">
                <a:extLst>
                  <a:ext uri="{FF2B5EF4-FFF2-40B4-BE49-F238E27FC236}">
                    <a16:creationId xmlns:a16="http://schemas.microsoft.com/office/drawing/2014/main" id="{E7773B67-175E-7A9C-420D-C47E2C1A13FA}"/>
                  </a:ext>
                </a:extLst>
              </p:cNvPr>
              <p:cNvSpPr/>
              <p:nvPr/>
            </p:nvSpPr>
            <p:spPr>
              <a:xfrm rot="25920000">
                <a:off x="7941136" y="1638852"/>
                <a:ext cx="69534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69533" y="35019"/>
                    </a:moveTo>
                    <a:cubicBezTo>
                      <a:pt x="69533" y="54360"/>
                      <a:pt x="53967" y="70039"/>
                      <a:pt x="34766" y="70039"/>
                    </a:cubicBezTo>
                    <a:cubicBezTo>
                      <a:pt x="15565" y="70039"/>
                      <a:pt x="0" y="54360"/>
                      <a:pt x="0" y="35019"/>
                    </a:cubicBezTo>
                    <a:cubicBezTo>
                      <a:pt x="0" y="15678"/>
                      <a:pt x="15565" y="0"/>
                      <a:pt x="34766" y="0"/>
                    </a:cubicBezTo>
                    <a:cubicBezTo>
                      <a:pt x="53967" y="0"/>
                      <a:pt x="69533" y="15678"/>
                      <a:pt x="69533" y="35019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61" tIns="14008" rIns="-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2" name="フリーフォーム: 図形 161">
                <a:extLst>
                  <a:ext uri="{FF2B5EF4-FFF2-40B4-BE49-F238E27FC236}">
                    <a16:creationId xmlns:a16="http://schemas.microsoft.com/office/drawing/2014/main" id="{90E0278F-CED2-23E0-2EEA-70935F16198E}"/>
                  </a:ext>
                </a:extLst>
              </p:cNvPr>
              <p:cNvSpPr/>
              <p:nvPr/>
            </p:nvSpPr>
            <p:spPr>
              <a:xfrm>
                <a:off x="7884385" y="1480098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3" name="フリーフォーム: 図形 162">
                <a:extLst>
                  <a:ext uri="{FF2B5EF4-FFF2-40B4-BE49-F238E27FC236}">
                    <a16:creationId xmlns:a16="http://schemas.microsoft.com/office/drawing/2014/main" id="{7B61A893-6228-9872-5E5C-499A360D886B}"/>
                  </a:ext>
                </a:extLst>
              </p:cNvPr>
              <p:cNvSpPr/>
              <p:nvPr/>
            </p:nvSpPr>
            <p:spPr>
              <a:xfrm rot="16560000">
                <a:off x="7907856" y="1335761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2" tIns="14008" rIns="20861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4" name="フリーフォーム: 図形 163">
                <a:extLst>
                  <a:ext uri="{FF2B5EF4-FFF2-40B4-BE49-F238E27FC236}">
                    <a16:creationId xmlns:a16="http://schemas.microsoft.com/office/drawing/2014/main" id="{24AFF7E1-83DB-DF6A-F752-1CA4477426C6}"/>
                  </a:ext>
                </a:extLst>
              </p:cNvPr>
              <p:cNvSpPr/>
              <p:nvPr/>
            </p:nvSpPr>
            <p:spPr>
              <a:xfrm>
                <a:off x="7916969" y="1170084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5" name="フリーフォーム: 図形 164">
                <a:extLst>
                  <a:ext uri="{FF2B5EF4-FFF2-40B4-BE49-F238E27FC236}">
                    <a16:creationId xmlns:a16="http://schemas.microsoft.com/office/drawing/2014/main" id="{6C5243FC-8584-893B-3E9E-2A82E47ACEFC}"/>
                  </a:ext>
                </a:extLst>
              </p:cNvPr>
              <p:cNvSpPr/>
              <p:nvPr/>
            </p:nvSpPr>
            <p:spPr>
              <a:xfrm rot="18000000">
                <a:off x="8000731" y="104533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6" name="フリーフォーム: 図形 165">
                <a:extLst>
                  <a:ext uri="{FF2B5EF4-FFF2-40B4-BE49-F238E27FC236}">
                    <a16:creationId xmlns:a16="http://schemas.microsoft.com/office/drawing/2014/main" id="{CA5D96DF-FF4B-BD9C-66D6-3BBB293C93E4}"/>
                  </a:ext>
                </a:extLst>
              </p:cNvPr>
              <p:cNvSpPr/>
              <p:nvPr/>
            </p:nvSpPr>
            <p:spPr>
              <a:xfrm>
                <a:off x="8072829" y="900126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7" name="フリーフォーム: 図形 166">
                <a:extLst>
                  <a:ext uri="{FF2B5EF4-FFF2-40B4-BE49-F238E27FC236}">
                    <a16:creationId xmlns:a16="http://schemas.microsoft.com/office/drawing/2014/main" id="{E48646FE-871A-E71C-C820-8C549C3C8A4C}"/>
                  </a:ext>
                </a:extLst>
              </p:cNvPr>
              <p:cNvSpPr/>
              <p:nvPr/>
            </p:nvSpPr>
            <p:spPr>
              <a:xfrm rot="19440000">
                <a:off x="8203702" y="817798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8" name="フリーフォーム: 図形 167">
                <a:extLst>
                  <a:ext uri="{FF2B5EF4-FFF2-40B4-BE49-F238E27FC236}">
                    <a16:creationId xmlns:a16="http://schemas.microsoft.com/office/drawing/2014/main" id="{6258EE53-AFDA-F352-DE96-26FC3F02D3AF}"/>
                  </a:ext>
                </a:extLst>
              </p:cNvPr>
              <p:cNvSpPr/>
              <p:nvPr/>
            </p:nvSpPr>
            <p:spPr>
              <a:xfrm>
                <a:off x="8325017" y="716901"/>
                <a:ext cx="84603" cy="84603"/>
              </a:xfrm>
              <a:custGeom>
                <a:avLst/>
                <a:gdLst>
                  <a:gd name="connsiteX0" fmla="*/ 0 w 84603"/>
                  <a:gd name="connsiteY0" fmla="*/ 42302 h 84603"/>
                  <a:gd name="connsiteX1" fmla="*/ 42302 w 84603"/>
                  <a:gd name="connsiteY1" fmla="*/ 0 h 84603"/>
                  <a:gd name="connsiteX2" fmla="*/ 84604 w 84603"/>
                  <a:gd name="connsiteY2" fmla="*/ 42302 h 84603"/>
                  <a:gd name="connsiteX3" fmla="*/ 42302 w 84603"/>
                  <a:gd name="connsiteY3" fmla="*/ 84604 h 84603"/>
                  <a:gd name="connsiteX4" fmla="*/ 0 w 84603"/>
                  <a:gd name="connsiteY4" fmla="*/ 42302 h 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03" h="84603">
                    <a:moveTo>
                      <a:pt x="0" y="42302"/>
                    </a:moveTo>
                    <a:cubicBezTo>
                      <a:pt x="0" y="18939"/>
                      <a:pt x="18939" y="0"/>
                      <a:pt x="42302" y="0"/>
                    </a:cubicBezTo>
                    <a:cubicBezTo>
                      <a:pt x="65665" y="0"/>
                      <a:pt x="84604" y="18939"/>
                      <a:pt x="84604" y="42302"/>
                    </a:cubicBezTo>
                    <a:cubicBezTo>
                      <a:pt x="84604" y="65665"/>
                      <a:pt x="65665" y="84604"/>
                      <a:pt x="42302" y="84604"/>
                    </a:cubicBezTo>
                    <a:cubicBezTo>
                      <a:pt x="18939" y="84604"/>
                      <a:pt x="0" y="65665"/>
                      <a:pt x="0" y="4230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40" tIns="18740" rIns="18740" bIns="18740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9" name="フリーフォーム: 図形 168">
                <a:extLst>
                  <a:ext uri="{FF2B5EF4-FFF2-40B4-BE49-F238E27FC236}">
                    <a16:creationId xmlns:a16="http://schemas.microsoft.com/office/drawing/2014/main" id="{00B3ECC1-9F8D-5268-A8ED-D84A32B8AE9D}"/>
                  </a:ext>
                </a:extLst>
              </p:cNvPr>
              <p:cNvSpPr/>
              <p:nvPr/>
            </p:nvSpPr>
            <p:spPr>
              <a:xfrm rot="20880000">
                <a:off x="8481674" y="692486"/>
                <a:ext cx="69533" cy="70039"/>
              </a:xfrm>
              <a:custGeom>
                <a:avLst/>
                <a:gdLst>
                  <a:gd name="connsiteX0" fmla="*/ 0 w 69533"/>
                  <a:gd name="connsiteY0" fmla="*/ 35020 h 70039"/>
                  <a:gd name="connsiteX1" fmla="*/ 34767 w 69533"/>
                  <a:gd name="connsiteY1" fmla="*/ 0 h 70039"/>
                  <a:gd name="connsiteX2" fmla="*/ 69534 w 69533"/>
                  <a:gd name="connsiteY2" fmla="*/ 35020 h 70039"/>
                  <a:gd name="connsiteX3" fmla="*/ 34767 w 69533"/>
                  <a:gd name="connsiteY3" fmla="*/ 70040 h 70039"/>
                  <a:gd name="connsiteX4" fmla="*/ 0 w 69533"/>
                  <a:gd name="connsiteY4" fmla="*/ 35020 h 7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3" h="70039">
                    <a:moveTo>
                      <a:pt x="0" y="35020"/>
                    </a:moveTo>
                    <a:cubicBezTo>
                      <a:pt x="0" y="15679"/>
                      <a:pt x="15566" y="0"/>
                      <a:pt x="34767" y="0"/>
                    </a:cubicBezTo>
                    <a:cubicBezTo>
                      <a:pt x="53968" y="0"/>
                      <a:pt x="69534" y="15679"/>
                      <a:pt x="69534" y="35020"/>
                    </a:cubicBezTo>
                    <a:cubicBezTo>
                      <a:pt x="69534" y="54361"/>
                      <a:pt x="53968" y="70040"/>
                      <a:pt x="34767" y="70040"/>
                    </a:cubicBezTo>
                    <a:cubicBezTo>
                      <a:pt x="15566" y="70040"/>
                      <a:pt x="0" y="54361"/>
                      <a:pt x="0" y="35020"/>
                    </a:cubicBez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14008" rIns="20860" bIns="14007" numCol="1" spcCol="1270" anchor="ctr" anchorCtr="0"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kumimoji="1" lang="ja-JP" altLang="en-US" sz="500" b="1" kern="1200">
                  <a:ln/>
                  <a:solidFill>
                    <a:schemeClr val="accent4"/>
                  </a:solidFill>
                </a:endParaRPr>
              </a:p>
            </p:txBody>
          </p:sp>
        </p:grpSp>
        <p:graphicFrame>
          <p:nvGraphicFramePr>
            <p:cNvPr id="19" name="図表 18">
              <a:extLst>
                <a:ext uri="{FF2B5EF4-FFF2-40B4-BE49-F238E27FC236}">
                  <a16:creationId xmlns:a16="http://schemas.microsoft.com/office/drawing/2014/main" id="{538F221F-0462-8F77-CB64-90A1758499F3}"/>
                </a:ext>
              </a:extLst>
            </p:cNvPr>
            <p:cNvGraphicFramePr/>
            <p:nvPr/>
          </p:nvGraphicFramePr>
          <p:xfrm>
            <a:off x="9157948" y="-322786"/>
            <a:ext cx="1939332" cy="12852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C4A2141-64B5-E083-6754-F5AE698FFAA8}"/>
              </a:ext>
            </a:extLst>
          </p:cNvPr>
          <p:cNvGrpSpPr/>
          <p:nvPr/>
        </p:nvGrpSpPr>
        <p:grpSpPr>
          <a:xfrm>
            <a:off x="3378120" y="190500"/>
            <a:ext cx="6197680" cy="5896858"/>
            <a:chOff x="3820886" y="478602"/>
            <a:chExt cx="5453743" cy="5405127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F1A9F4-24DE-11A3-8DC6-67B4F73620D9}"/>
                </a:ext>
              </a:extLst>
            </p:cNvPr>
            <p:cNvSpPr/>
            <p:nvPr/>
          </p:nvSpPr>
          <p:spPr>
            <a:xfrm>
              <a:off x="3820886" y="1137557"/>
              <a:ext cx="5453743" cy="4746172"/>
            </a:xfrm>
            <a:prstGeom prst="ellipse">
              <a:avLst/>
            </a:prstGeom>
            <a:solidFill>
              <a:srgbClr val="B40000"/>
            </a:solidFill>
            <a:ln w="1016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7112CC5B-360F-50C9-B8CD-B326DB1B2BE6}"/>
                </a:ext>
              </a:extLst>
            </p:cNvPr>
            <p:cNvSpPr/>
            <p:nvPr/>
          </p:nvSpPr>
          <p:spPr>
            <a:xfrm>
              <a:off x="4228483" y="1061085"/>
              <a:ext cx="4708071" cy="4746172"/>
            </a:xfrm>
            <a:prstGeom prst="ellipse">
              <a:avLst/>
            </a:prstGeom>
            <a:solidFill>
              <a:srgbClr val="B40000"/>
            </a:solidFill>
            <a:ln w="60325">
              <a:solidFill>
                <a:schemeClr val="tx1">
                  <a:lumMod val="95000"/>
                  <a:lumOff val="5000"/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7B81A5E-64E0-F088-0078-B29D09F76C55}"/>
                </a:ext>
              </a:extLst>
            </p:cNvPr>
            <p:cNvSpPr/>
            <p:nvPr/>
          </p:nvSpPr>
          <p:spPr>
            <a:xfrm>
              <a:off x="4677186" y="1137556"/>
              <a:ext cx="3739243" cy="4746172"/>
            </a:xfrm>
            <a:prstGeom prst="ellipse">
              <a:avLst/>
            </a:prstGeom>
            <a:solidFill>
              <a:srgbClr val="B40000"/>
            </a:solidFill>
            <a:ln w="60325">
              <a:solidFill>
                <a:schemeClr val="tx1">
                  <a:lumMod val="95000"/>
                  <a:lumOff val="5000"/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BC01674-06E5-6FE0-4B20-D258508263CB}"/>
                </a:ext>
              </a:extLst>
            </p:cNvPr>
            <p:cNvSpPr/>
            <p:nvPr/>
          </p:nvSpPr>
          <p:spPr>
            <a:xfrm>
              <a:off x="5695579" y="1018251"/>
              <a:ext cx="1807029" cy="4746172"/>
            </a:xfrm>
            <a:prstGeom prst="ellipse">
              <a:avLst/>
            </a:prstGeom>
            <a:solidFill>
              <a:srgbClr val="B40000"/>
            </a:solidFill>
            <a:ln w="60325">
              <a:solidFill>
                <a:schemeClr val="tx1">
                  <a:lumMod val="95000"/>
                  <a:lumOff val="5000"/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8CD6372B-740A-D162-B02A-33573912A6DF}"/>
                </a:ext>
              </a:extLst>
            </p:cNvPr>
            <p:cNvGrpSpPr/>
            <p:nvPr/>
          </p:nvGrpSpPr>
          <p:grpSpPr>
            <a:xfrm>
              <a:off x="5421086" y="478602"/>
              <a:ext cx="2237014" cy="865784"/>
              <a:chOff x="5421086" y="478602"/>
              <a:chExt cx="2237014" cy="865784"/>
            </a:xfrm>
          </p:grpSpPr>
          <p:sp>
            <p:nvSpPr>
              <p:cNvPr id="9" name="正方形/長方形 7">
                <a:extLst>
                  <a:ext uri="{FF2B5EF4-FFF2-40B4-BE49-F238E27FC236}">
                    <a16:creationId xmlns:a16="http://schemas.microsoft.com/office/drawing/2014/main" id="{DD25B410-68B4-7C3A-3AF5-0E9D6C3B2894}"/>
                  </a:ext>
                </a:extLst>
              </p:cNvPr>
              <p:cNvSpPr/>
              <p:nvPr/>
            </p:nvSpPr>
            <p:spPr>
              <a:xfrm>
                <a:off x="5657850" y="478602"/>
                <a:ext cx="1763486" cy="615412"/>
              </a:xfrm>
              <a:custGeom>
                <a:avLst/>
                <a:gdLst>
                  <a:gd name="connsiteX0" fmla="*/ 0 w 2237014"/>
                  <a:gd name="connsiteY0" fmla="*/ 0 h 440872"/>
                  <a:gd name="connsiteX1" fmla="*/ 2237014 w 2237014"/>
                  <a:gd name="connsiteY1" fmla="*/ 0 h 440872"/>
                  <a:gd name="connsiteX2" fmla="*/ 2237014 w 2237014"/>
                  <a:gd name="connsiteY2" fmla="*/ 440872 h 440872"/>
                  <a:gd name="connsiteX3" fmla="*/ 0 w 2237014"/>
                  <a:gd name="connsiteY3" fmla="*/ 440872 h 440872"/>
                  <a:gd name="connsiteX4" fmla="*/ 0 w 2237014"/>
                  <a:gd name="connsiteY4" fmla="*/ 0 h 440872"/>
                  <a:gd name="connsiteX0" fmla="*/ 0 w 2237014"/>
                  <a:gd name="connsiteY0" fmla="*/ 5443 h 446315"/>
                  <a:gd name="connsiteX1" fmla="*/ 1061357 w 2237014"/>
                  <a:gd name="connsiteY1" fmla="*/ 0 h 446315"/>
                  <a:gd name="connsiteX2" fmla="*/ 2237014 w 2237014"/>
                  <a:gd name="connsiteY2" fmla="*/ 5443 h 446315"/>
                  <a:gd name="connsiteX3" fmla="*/ 2237014 w 2237014"/>
                  <a:gd name="connsiteY3" fmla="*/ 446315 h 446315"/>
                  <a:gd name="connsiteX4" fmla="*/ 0 w 2237014"/>
                  <a:gd name="connsiteY4" fmla="*/ 446315 h 446315"/>
                  <a:gd name="connsiteX5" fmla="*/ 0 w 2237014"/>
                  <a:gd name="connsiteY5" fmla="*/ 5443 h 446315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30629 h 571501"/>
                  <a:gd name="connsiteX1" fmla="*/ 1202871 w 2237014"/>
                  <a:gd name="connsiteY1" fmla="*/ 0 h 571501"/>
                  <a:gd name="connsiteX2" fmla="*/ 2237014 w 2237014"/>
                  <a:gd name="connsiteY2" fmla="*/ 130629 h 571501"/>
                  <a:gd name="connsiteX3" fmla="*/ 2237014 w 2237014"/>
                  <a:gd name="connsiteY3" fmla="*/ 571501 h 571501"/>
                  <a:gd name="connsiteX4" fmla="*/ 0 w 2237014"/>
                  <a:gd name="connsiteY4" fmla="*/ 571501 h 571501"/>
                  <a:gd name="connsiteX5" fmla="*/ 0 w 2237014"/>
                  <a:gd name="connsiteY5" fmla="*/ 130629 h 571501"/>
                  <a:gd name="connsiteX0" fmla="*/ 0 w 2237014"/>
                  <a:gd name="connsiteY0" fmla="*/ 131074 h 571946"/>
                  <a:gd name="connsiteX1" fmla="*/ 1202871 w 2237014"/>
                  <a:gd name="connsiteY1" fmla="*/ 445 h 571946"/>
                  <a:gd name="connsiteX2" fmla="*/ 2237014 w 2237014"/>
                  <a:gd name="connsiteY2" fmla="*/ 131074 h 571946"/>
                  <a:gd name="connsiteX3" fmla="*/ 2237014 w 2237014"/>
                  <a:gd name="connsiteY3" fmla="*/ 571946 h 571946"/>
                  <a:gd name="connsiteX4" fmla="*/ 0 w 2237014"/>
                  <a:gd name="connsiteY4" fmla="*/ 571946 h 571946"/>
                  <a:gd name="connsiteX5" fmla="*/ 0 w 2237014"/>
                  <a:gd name="connsiteY5" fmla="*/ 131074 h 571946"/>
                  <a:gd name="connsiteX0" fmla="*/ 0 w 2237014"/>
                  <a:gd name="connsiteY0" fmla="*/ 99084 h 539956"/>
                  <a:gd name="connsiteX1" fmla="*/ 1208314 w 2237014"/>
                  <a:gd name="connsiteY1" fmla="*/ 1112 h 539956"/>
                  <a:gd name="connsiteX2" fmla="*/ 2237014 w 2237014"/>
                  <a:gd name="connsiteY2" fmla="*/ 99084 h 539956"/>
                  <a:gd name="connsiteX3" fmla="*/ 2237014 w 2237014"/>
                  <a:gd name="connsiteY3" fmla="*/ 539956 h 539956"/>
                  <a:gd name="connsiteX4" fmla="*/ 0 w 2237014"/>
                  <a:gd name="connsiteY4" fmla="*/ 539956 h 539956"/>
                  <a:gd name="connsiteX5" fmla="*/ 0 w 2237014"/>
                  <a:gd name="connsiteY5" fmla="*/ 99084 h 539956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0 w 2237014"/>
                  <a:gd name="connsiteY4" fmla="*/ 582754 h 582754"/>
                  <a:gd name="connsiteX5" fmla="*/ 0 w 2237014"/>
                  <a:gd name="connsiteY5" fmla="*/ 141882 h 582754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202871 w 2237014"/>
                  <a:gd name="connsiteY4" fmla="*/ 577312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219199 w 2237014"/>
                  <a:gd name="connsiteY4" fmla="*/ 473897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594148"/>
                  <a:gd name="connsiteX1" fmla="*/ 1186543 w 2237014"/>
                  <a:gd name="connsiteY1" fmla="*/ 367 h 594148"/>
                  <a:gd name="connsiteX2" fmla="*/ 2237014 w 2237014"/>
                  <a:gd name="connsiteY2" fmla="*/ 141882 h 594148"/>
                  <a:gd name="connsiteX3" fmla="*/ 2237014 w 2237014"/>
                  <a:gd name="connsiteY3" fmla="*/ 582754 h 594148"/>
                  <a:gd name="connsiteX4" fmla="*/ 1219199 w 2237014"/>
                  <a:gd name="connsiteY4" fmla="*/ 473897 h 594148"/>
                  <a:gd name="connsiteX5" fmla="*/ 0 w 2237014"/>
                  <a:gd name="connsiteY5" fmla="*/ 582754 h 594148"/>
                  <a:gd name="connsiteX6" fmla="*/ 0 w 2237014"/>
                  <a:gd name="connsiteY6" fmla="*/ 141882 h 594148"/>
                  <a:gd name="connsiteX0" fmla="*/ 0 w 2237014"/>
                  <a:gd name="connsiteY0" fmla="*/ 141882 h 594446"/>
                  <a:gd name="connsiteX1" fmla="*/ 1186543 w 2237014"/>
                  <a:gd name="connsiteY1" fmla="*/ 367 h 594446"/>
                  <a:gd name="connsiteX2" fmla="*/ 2237014 w 2237014"/>
                  <a:gd name="connsiteY2" fmla="*/ 141882 h 594446"/>
                  <a:gd name="connsiteX3" fmla="*/ 2237014 w 2237014"/>
                  <a:gd name="connsiteY3" fmla="*/ 582754 h 594446"/>
                  <a:gd name="connsiteX4" fmla="*/ 1219199 w 2237014"/>
                  <a:gd name="connsiteY4" fmla="*/ 473897 h 594446"/>
                  <a:gd name="connsiteX5" fmla="*/ 0 w 2237014"/>
                  <a:gd name="connsiteY5" fmla="*/ 582754 h 594446"/>
                  <a:gd name="connsiteX6" fmla="*/ 0 w 2237014"/>
                  <a:gd name="connsiteY6" fmla="*/ 141882 h 594446"/>
                  <a:gd name="connsiteX0" fmla="*/ 0 w 2237014"/>
                  <a:gd name="connsiteY0" fmla="*/ 141882 h 597239"/>
                  <a:gd name="connsiteX1" fmla="*/ 1186543 w 2237014"/>
                  <a:gd name="connsiteY1" fmla="*/ 367 h 597239"/>
                  <a:gd name="connsiteX2" fmla="*/ 2237014 w 2237014"/>
                  <a:gd name="connsiteY2" fmla="*/ 141882 h 597239"/>
                  <a:gd name="connsiteX3" fmla="*/ 2237014 w 2237014"/>
                  <a:gd name="connsiteY3" fmla="*/ 582754 h 597239"/>
                  <a:gd name="connsiteX4" fmla="*/ 1202870 w 2237014"/>
                  <a:gd name="connsiteY4" fmla="*/ 511997 h 597239"/>
                  <a:gd name="connsiteX5" fmla="*/ 0 w 2237014"/>
                  <a:gd name="connsiteY5" fmla="*/ 582754 h 597239"/>
                  <a:gd name="connsiteX6" fmla="*/ 0 w 2237014"/>
                  <a:gd name="connsiteY6" fmla="*/ 141882 h 597239"/>
                  <a:gd name="connsiteX0" fmla="*/ 0 w 2237014"/>
                  <a:gd name="connsiteY0" fmla="*/ 141882 h 602703"/>
                  <a:gd name="connsiteX1" fmla="*/ 1186543 w 2237014"/>
                  <a:gd name="connsiteY1" fmla="*/ 367 h 602703"/>
                  <a:gd name="connsiteX2" fmla="*/ 2237014 w 2237014"/>
                  <a:gd name="connsiteY2" fmla="*/ 141882 h 602703"/>
                  <a:gd name="connsiteX3" fmla="*/ 2237014 w 2237014"/>
                  <a:gd name="connsiteY3" fmla="*/ 582754 h 602703"/>
                  <a:gd name="connsiteX4" fmla="*/ 1202870 w 2237014"/>
                  <a:gd name="connsiteY4" fmla="*/ 511997 h 602703"/>
                  <a:gd name="connsiteX5" fmla="*/ 0 w 2237014"/>
                  <a:gd name="connsiteY5" fmla="*/ 582754 h 602703"/>
                  <a:gd name="connsiteX6" fmla="*/ 0 w 2237014"/>
                  <a:gd name="connsiteY6" fmla="*/ 141882 h 602703"/>
                  <a:gd name="connsiteX0" fmla="*/ 0 w 2237014"/>
                  <a:gd name="connsiteY0" fmla="*/ 141882 h 599905"/>
                  <a:gd name="connsiteX1" fmla="*/ 1186543 w 2237014"/>
                  <a:gd name="connsiteY1" fmla="*/ 367 h 599905"/>
                  <a:gd name="connsiteX2" fmla="*/ 2237014 w 2237014"/>
                  <a:gd name="connsiteY2" fmla="*/ 141882 h 599905"/>
                  <a:gd name="connsiteX3" fmla="*/ 2237014 w 2237014"/>
                  <a:gd name="connsiteY3" fmla="*/ 582754 h 599905"/>
                  <a:gd name="connsiteX4" fmla="*/ 1202870 w 2237014"/>
                  <a:gd name="connsiteY4" fmla="*/ 511997 h 599905"/>
                  <a:gd name="connsiteX5" fmla="*/ 0 w 2237014"/>
                  <a:gd name="connsiteY5" fmla="*/ 582754 h 599905"/>
                  <a:gd name="connsiteX6" fmla="*/ 0 w 2237014"/>
                  <a:gd name="connsiteY6" fmla="*/ 141882 h 599905"/>
                  <a:gd name="connsiteX0" fmla="*/ 0 w 2237014"/>
                  <a:gd name="connsiteY0" fmla="*/ 141882 h 595770"/>
                  <a:gd name="connsiteX1" fmla="*/ 1186543 w 2237014"/>
                  <a:gd name="connsiteY1" fmla="*/ 367 h 595770"/>
                  <a:gd name="connsiteX2" fmla="*/ 2237014 w 2237014"/>
                  <a:gd name="connsiteY2" fmla="*/ 141882 h 595770"/>
                  <a:gd name="connsiteX3" fmla="*/ 2237014 w 2237014"/>
                  <a:gd name="connsiteY3" fmla="*/ 582754 h 595770"/>
                  <a:gd name="connsiteX4" fmla="*/ 1197427 w 2237014"/>
                  <a:gd name="connsiteY4" fmla="*/ 468454 h 595770"/>
                  <a:gd name="connsiteX5" fmla="*/ 0 w 2237014"/>
                  <a:gd name="connsiteY5" fmla="*/ 582754 h 595770"/>
                  <a:gd name="connsiteX6" fmla="*/ 0 w 2237014"/>
                  <a:gd name="connsiteY6" fmla="*/ 141882 h 595770"/>
                  <a:gd name="connsiteX0" fmla="*/ 0 w 2237014"/>
                  <a:gd name="connsiteY0" fmla="*/ 141882 h 595770"/>
                  <a:gd name="connsiteX1" fmla="*/ 1186543 w 2237014"/>
                  <a:gd name="connsiteY1" fmla="*/ 367 h 595770"/>
                  <a:gd name="connsiteX2" fmla="*/ 2237014 w 2237014"/>
                  <a:gd name="connsiteY2" fmla="*/ 141882 h 595770"/>
                  <a:gd name="connsiteX3" fmla="*/ 2237014 w 2237014"/>
                  <a:gd name="connsiteY3" fmla="*/ 582754 h 595770"/>
                  <a:gd name="connsiteX4" fmla="*/ 1197427 w 2237014"/>
                  <a:gd name="connsiteY4" fmla="*/ 468454 h 595770"/>
                  <a:gd name="connsiteX5" fmla="*/ 0 w 2237014"/>
                  <a:gd name="connsiteY5" fmla="*/ 582754 h 595770"/>
                  <a:gd name="connsiteX6" fmla="*/ 0 w 2237014"/>
                  <a:gd name="connsiteY6" fmla="*/ 141882 h 595770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197427 w 2237014"/>
                  <a:gd name="connsiteY4" fmla="*/ 468454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615412"/>
                  <a:gd name="connsiteX1" fmla="*/ 1186543 w 2237014"/>
                  <a:gd name="connsiteY1" fmla="*/ 367 h 615412"/>
                  <a:gd name="connsiteX2" fmla="*/ 2237014 w 2237014"/>
                  <a:gd name="connsiteY2" fmla="*/ 141882 h 615412"/>
                  <a:gd name="connsiteX3" fmla="*/ 2237014 w 2237014"/>
                  <a:gd name="connsiteY3" fmla="*/ 615412 h 615412"/>
                  <a:gd name="connsiteX4" fmla="*/ 1197427 w 2237014"/>
                  <a:gd name="connsiteY4" fmla="*/ 468454 h 615412"/>
                  <a:gd name="connsiteX5" fmla="*/ 0 w 2237014"/>
                  <a:gd name="connsiteY5" fmla="*/ 582754 h 615412"/>
                  <a:gd name="connsiteX6" fmla="*/ 0 w 2237014"/>
                  <a:gd name="connsiteY6" fmla="*/ 141882 h 61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7014" h="615412">
                    <a:moveTo>
                      <a:pt x="0" y="141882"/>
                    </a:moveTo>
                    <a:cubicBezTo>
                      <a:pt x="183243" y="50261"/>
                      <a:pt x="759278" y="-5076"/>
                      <a:pt x="1186543" y="367"/>
                    </a:cubicBezTo>
                    <a:cubicBezTo>
                      <a:pt x="1613808" y="5810"/>
                      <a:pt x="2047421" y="50261"/>
                      <a:pt x="2237014" y="141882"/>
                    </a:cubicBezTo>
                    <a:lnTo>
                      <a:pt x="2237014" y="615412"/>
                    </a:lnTo>
                    <a:cubicBezTo>
                      <a:pt x="2029278" y="572777"/>
                      <a:pt x="1570263" y="473897"/>
                      <a:pt x="1197427" y="468454"/>
                    </a:cubicBezTo>
                    <a:cubicBezTo>
                      <a:pt x="824591" y="463011"/>
                      <a:pt x="235857" y="534675"/>
                      <a:pt x="0" y="582754"/>
                    </a:cubicBezTo>
                    <a:lnTo>
                      <a:pt x="0" y="1418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5045B4-90EE-2E3C-8849-0CC8E8060C49}"/>
                  </a:ext>
                </a:extLst>
              </p:cNvPr>
              <p:cNvSpPr/>
              <p:nvPr/>
            </p:nvSpPr>
            <p:spPr>
              <a:xfrm>
                <a:off x="5421086" y="728974"/>
                <a:ext cx="2237014" cy="615412"/>
              </a:xfrm>
              <a:custGeom>
                <a:avLst/>
                <a:gdLst>
                  <a:gd name="connsiteX0" fmla="*/ 0 w 2237014"/>
                  <a:gd name="connsiteY0" fmla="*/ 0 h 440872"/>
                  <a:gd name="connsiteX1" fmla="*/ 2237014 w 2237014"/>
                  <a:gd name="connsiteY1" fmla="*/ 0 h 440872"/>
                  <a:gd name="connsiteX2" fmla="*/ 2237014 w 2237014"/>
                  <a:gd name="connsiteY2" fmla="*/ 440872 h 440872"/>
                  <a:gd name="connsiteX3" fmla="*/ 0 w 2237014"/>
                  <a:gd name="connsiteY3" fmla="*/ 440872 h 440872"/>
                  <a:gd name="connsiteX4" fmla="*/ 0 w 2237014"/>
                  <a:gd name="connsiteY4" fmla="*/ 0 h 440872"/>
                  <a:gd name="connsiteX0" fmla="*/ 0 w 2237014"/>
                  <a:gd name="connsiteY0" fmla="*/ 5443 h 446315"/>
                  <a:gd name="connsiteX1" fmla="*/ 1061357 w 2237014"/>
                  <a:gd name="connsiteY1" fmla="*/ 0 h 446315"/>
                  <a:gd name="connsiteX2" fmla="*/ 2237014 w 2237014"/>
                  <a:gd name="connsiteY2" fmla="*/ 5443 h 446315"/>
                  <a:gd name="connsiteX3" fmla="*/ 2237014 w 2237014"/>
                  <a:gd name="connsiteY3" fmla="*/ 446315 h 446315"/>
                  <a:gd name="connsiteX4" fmla="*/ 0 w 2237014"/>
                  <a:gd name="connsiteY4" fmla="*/ 446315 h 446315"/>
                  <a:gd name="connsiteX5" fmla="*/ 0 w 2237014"/>
                  <a:gd name="connsiteY5" fmla="*/ 5443 h 446315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08857 h 549729"/>
                  <a:gd name="connsiteX1" fmla="*/ 1099457 w 2237014"/>
                  <a:gd name="connsiteY1" fmla="*/ 0 h 549729"/>
                  <a:gd name="connsiteX2" fmla="*/ 2237014 w 2237014"/>
                  <a:gd name="connsiteY2" fmla="*/ 108857 h 549729"/>
                  <a:gd name="connsiteX3" fmla="*/ 2237014 w 2237014"/>
                  <a:gd name="connsiteY3" fmla="*/ 549729 h 549729"/>
                  <a:gd name="connsiteX4" fmla="*/ 0 w 2237014"/>
                  <a:gd name="connsiteY4" fmla="*/ 549729 h 549729"/>
                  <a:gd name="connsiteX5" fmla="*/ 0 w 2237014"/>
                  <a:gd name="connsiteY5" fmla="*/ 108857 h 549729"/>
                  <a:gd name="connsiteX0" fmla="*/ 0 w 2237014"/>
                  <a:gd name="connsiteY0" fmla="*/ 130629 h 571501"/>
                  <a:gd name="connsiteX1" fmla="*/ 1202871 w 2237014"/>
                  <a:gd name="connsiteY1" fmla="*/ 0 h 571501"/>
                  <a:gd name="connsiteX2" fmla="*/ 2237014 w 2237014"/>
                  <a:gd name="connsiteY2" fmla="*/ 130629 h 571501"/>
                  <a:gd name="connsiteX3" fmla="*/ 2237014 w 2237014"/>
                  <a:gd name="connsiteY3" fmla="*/ 571501 h 571501"/>
                  <a:gd name="connsiteX4" fmla="*/ 0 w 2237014"/>
                  <a:gd name="connsiteY4" fmla="*/ 571501 h 571501"/>
                  <a:gd name="connsiteX5" fmla="*/ 0 w 2237014"/>
                  <a:gd name="connsiteY5" fmla="*/ 130629 h 571501"/>
                  <a:gd name="connsiteX0" fmla="*/ 0 w 2237014"/>
                  <a:gd name="connsiteY0" fmla="*/ 131074 h 571946"/>
                  <a:gd name="connsiteX1" fmla="*/ 1202871 w 2237014"/>
                  <a:gd name="connsiteY1" fmla="*/ 445 h 571946"/>
                  <a:gd name="connsiteX2" fmla="*/ 2237014 w 2237014"/>
                  <a:gd name="connsiteY2" fmla="*/ 131074 h 571946"/>
                  <a:gd name="connsiteX3" fmla="*/ 2237014 w 2237014"/>
                  <a:gd name="connsiteY3" fmla="*/ 571946 h 571946"/>
                  <a:gd name="connsiteX4" fmla="*/ 0 w 2237014"/>
                  <a:gd name="connsiteY4" fmla="*/ 571946 h 571946"/>
                  <a:gd name="connsiteX5" fmla="*/ 0 w 2237014"/>
                  <a:gd name="connsiteY5" fmla="*/ 131074 h 571946"/>
                  <a:gd name="connsiteX0" fmla="*/ 0 w 2237014"/>
                  <a:gd name="connsiteY0" fmla="*/ 99084 h 539956"/>
                  <a:gd name="connsiteX1" fmla="*/ 1208314 w 2237014"/>
                  <a:gd name="connsiteY1" fmla="*/ 1112 h 539956"/>
                  <a:gd name="connsiteX2" fmla="*/ 2237014 w 2237014"/>
                  <a:gd name="connsiteY2" fmla="*/ 99084 h 539956"/>
                  <a:gd name="connsiteX3" fmla="*/ 2237014 w 2237014"/>
                  <a:gd name="connsiteY3" fmla="*/ 539956 h 539956"/>
                  <a:gd name="connsiteX4" fmla="*/ 0 w 2237014"/>
                  <a:gd name="connsiteY4" fmla="*/ 539956 h 539956"/>
                  <a:gd name="connsiteX5" fmla="*/ 0 w 2237014"/>
                  <a:gd name="connsiteY5" fmla="*/ 99084 h 539956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0 w 2237014"/>
                  <a:gd name="connsiteY4" fmla="*/ 582754 h 582754"/>
                  <a:gd name="connsiteX5" fmla="*/ 0 w 2237014"/>
                  <a:gd name="connsiteY5" fmla="*/ 141882 h 582754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202871 w 2237014"/>
                  <a:gd name="connsiteY4" fmla="*/ 577312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219199 w 2237014"/>
                  <a:gd name="connsiteY4" fmla="*/ 473897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594148"/>
                  <a:gd name="connsiteX1" fmla="*/ 1186543 w 2237014"/>
                  <a:gd name="connsiteY1" fmla="*/ 367 h 594148"/>
                  <a:gd name="connsiteX2" fmla="*/ 2237014 w 2237014"/>
                  <a:gd name="connsiteY2" fmla="*/ 141882 h 594148"/>
                  <a:gd name="connsiteX3" fmla="*/ 2237014 w 2237014"/>
                  <a:gd name="connsiteY3" fmla="*/ 582754 h 594148"/>
                  <a:gd name="connsiteX4" fmla="*/ 1219199 w 2237014"/>
                  <a:gd name="connsiteY4" fmla="*/ 473897 h 594148"/>
                  <a:gd name="connsiteX5" fmla="*/ 0 w 2237014"/>
                  <a:gd name="connsiteY5" fmla="*/ 582754 h 594148"/>
                  <a:gd name="connsiteX6" fmla="*/ 0 w 2237014"/>
                  <a:gd name="connsiteY6" fmla="*/ 141882 h 594148"/>
                  <a:gd name="connsiteX0" fmla="*/ 0 w 2237014"/>
                  <a:gd name="connsiteY0" fmla="*/ 141882 h 594446"/>
                  <a:gd name="connsiteX1" fmla="*/ 1186543 w 2237014"/>
                  <a:gd name="connsiteY1" fmla="*/ 367 h 594446"/>
                  <a:gd name="connsiteX2" fmla="*/ 2237014 w 2237014"/>
                  <a:gd name="connsiteY2" fmla="*/ 141882 h 594446"/>
                  <a:gd name="connsiteX3" fmla="*/ 2237014 w 2237014"/>
                  <a:gd name="connsiteY3" fmla="*/ 582754 h 594446"/>
                  <a:gd name="connsiteX4" fmla="*/ 1219199 w 2237014"/>
                  <a:gd name="connsiteY4" fmla="*/ 473897 h 594446"/>
                  <a:gd name="connsiteX5" fmla="*/ 0 w 2237014"/>
                  <a:gd name="connsiteY5" fmla="*/ 582754 h 594446"/>
                  <a:gd name="connsiteX6" fmla="*/ 0 w 2237014"/>
                  <a:gd name="connsiteY6" fmla="*/ 141882 h 594446"/>
                  <a:gd name="connsiteX0" fmla="*/ 0 w 2237014"/>
                  <a:gd name="connsiteY0" fmla="*/ 141882 h 597239"/>
                  <a:gd name="connsiteX1" fmla="*/ 1186543 w 2237014"/>
                  <a:gd name="connsiteY1" fmla="*/ 367 h 597239"/>
                  <a:gd name="connsiteX2" fmla="*/ 2237014 w 2237014"/>
                  <a:gd name="connsiteY2" fmla="*/ 141882 h 597239"/>
                  <a:gd name="connsiteX3" fmla="*/ 2237014 w 2237014"/>
                  <a:gd name="connsiteY3" fmla="*/ 582754 h 597239"/>
                  <a:gd name="connsiteX4" fmla="*/ 1202870 w 2237014"/>
                  <a:gd name="connsiteY4" fmla="*/ 511997 h 597239"/>
                  <a:gd name="connsiteX5" fmla="*/ 0 w 2237014"/>
                  <a:gd name="connsiteY5" fmla="*/ 582754 h 597239"/>
                  <a:gd name="connsiteX6" fmla="*/ 0 w 2237014"/>
                  <a:gd name="connsiteY6" fmla="*/ 141882 h 597239"/>
                  <a:gd name="connsiteX0" fmla="*/ 0 w 2237014"/>
                  <a:gd name="connsiteY0" fmla="*/ 141882 h 602703"/>
                  <a:gd name="connsiteX1" fmla="*/ 1186543 w 2237014"/>
                  <a:gd name="connsiteY1" fmla="*/ 367 h 602703"/>
                  <a:gd name="connsiteX2" fmla="*/ 2237014 w 2237014"/>
                  <a:gd name="connsiteY2" fmla="*/ 141882 h 602703"/>
                  <a:gd name="connsiteX3" fmla="*/ 2237014 w 2237014"/>
                  <a:gd name="connsiteY3" fmla="*/ 582754 h 602703"/>
                  <a:gd name="connsiteX4" fmla="*/ 1202870 w 2237014"/>
                  <a:gd name="connsiteY4" fmla="*/ 511997 h 602703"/>
                  <a:gd name="connsiteX5" fmla="*/ 0 w 2237014"/>
                  <a:gd name="connsiteY5" fmla="*/ 582754 h 602703"/>
                  <a:gd name="connsiteX6" fmla="*/ 0 w 2237014"/>
                  <a:gd name="connsiteY6" fmla="*/ 141882 h 602703"/>
                  <a:gd name="connsiteX0" fmla="*/ 0 w 2237014"/>
                  <a:gd name="connsiteY0" fmla="*/ 141882 h 599905"/>
                  <a:gd name="connsiteX1" fmla="*/ 1186543 w 2237014"/>
                  <a:gd name="connsiteY1" fmla="*/ 367 h 599905"/>
                  <a:gd name="connsiteX2" fmla="*/ 2237014 w 2237014"/>
                  <a:gd name="connsiteY2" fmla="*/ 141882 h 599905"/>
                  <a:gd name="connsiteX3" fmla="*/ 2237014 w 2237014"/>
                  <a:gd name="connsiteY3" fmla="*/ 582754 h 599905"/>
                  <a:gd name="connsiteX4" fmla="*/ 1202870 w 2237014"/>
                  <a:gd name="connsiteY4" fmla="*/ 511997 h 599905"/>
                  <a:gd name="connsiteX5" fmla="*/ 0 w 2237014"/>
                  <a:gd name="connsiteY5" fmla="*/ 582754 h 599905"/>
                  <a:gd name="connsiteX6" fmla="*/ 0 w 2237014"/>
                  <a:gd name="connsiteY6" fmla="*/ 141882 h 599905"/>
                  <a:gd name="connsiteX0" fmla="*/ 0 w 2237014"/>
                  <a:gd name="connsiteY0" fmla="*/ 141882 h 595770"/>
                  <a:gd name="connsiteX1" fmla="*/ 1186543 w 2237014"/>
                  <a:gd name="connsiteY1" fmla="*/ 367 h 595770"/>
                  <a:gd name="connsiteX2" fmla="*/ 2237014 w 2237014"/>
                  <a:gd name="connsiteY2" fmla="*/ 141882 h 595770"/>
                  <a:gd name="connsiteX3" fmla="*/ 2237014 w 2237014"/>
                  <a:gd name="connsiteY3" fmla="*/ 582754 h 595770"/>
                  <a:gd name="connsiteX4" fmla="*/ 1197427 w 2237014"/>
                  <a:gd name="connsiteY4" fmla="*/ 468454 h 595770"/>
                  <a:gd name="connsiteX5" fmla="*/ 0 w 2237014"/>
                  <a:gd name="connsiteY5" fmla="*/ 582754 h 595770"/>
                  <a:gd name="connsiteX6" fmla="*/ 0 w 2237014"/>
                  <a:gd name="connsiteY6" fmla="*/ 141882 h 595770"/>
                  <a:gd name="connsiteX0" fmla="*/ 0 w 2237014"/>
                  <a:gd name="connsiteY0" fmla="*/ 141882 h 595770"/>
                  <a:gd name="connsiteX1" fmla="*/ 1186543 w 2237014"/>
                  <a:gd name="connsiteY1" fmla="*/ 367 h 595770"/>
                  <a:gd name="connsiteX2" fmla="*/ 2237014 w 2237014"/>
                  <a:gd name="connsiteY2" fmla="*/ 141882 h 595770"/>
                  <a:gd name="connsiteX3" fmla="*/ 2237014 w 2237014"/>
                  <a:gd name="connsiteY3" fmla="*/ 582754 h 595770"/>
                  <a:gd name="connsiteX4" fmla="*/ 1197427 w 2237014"/>
                  <a:gd name="connsiteY4" fmla="*/ 468454 h 595770"/>
                  <a:gd name="connsiteX5" fmla="*/ 0 w 2237014"/>
                  <a:gd name="connsiteY5" fmla="*/ 582754 h 595770"/>
                  <a:gd name="connsiteX6" fmla="*/ 0 w 2237014"/>
                  <a:gd name="connsiteY6" fmla="*/ 141882 h 595770"/>
                  <a:gd name="connsiteX0" fmla="*/ 0 w 2237014"/>
                  <a:gd name="connsiteY0" fmla="*/ 141882 h 582754"/>
                  <a:gd name="connsiteX1" fmla="*/ 1186543 w 2237014"/>
                  <a:gd name="connsiteY1" fmla="*/ 367 h 582754"/>
                  <a:gd name="connsiteX2" fmla="*/ 2237014 w 2237014"/>
                  <a:gd name="connsiteY2" fmla="*/ 141882 h 582754"/>
                  <a:gd name="connsiteX3" fmla="*/ 2237014 w 2237014"/>
                  <a:gd name="connsiteY3" fmla="*/ 582754 h 582754"/>
                  <a:gd name="connsiteX4" fmla="*/ 1197427 w 2237014"/>
                  <a:gd name="connsiteY4" fmla="*/ 468454 h 582754"/>
                  <a:gd name="connsiteX5" fmla="*/ 0 w 2237014"/>
                  <a:gd name="connsiteY5" fmla="*/ 582754 h 582754"/>
                  <a:gd name="connsiteX6" fmla="*/ 0 w 2237014"/>
                  <a:gd name="connsiteY6" fmla="*/ 141882 h 582754"/>
                  <a:gd name="connsiteX0" fmla="*/ 0 w 2237014"/>
                  <a:gd name="connsiteY0" fmla="*/ 141882 h 615412"/>
                  <a:gd name="connsiteX1" fmla="*/ 1186543 w 2237014"/>
                  <a:gd name="connsiteY1" fmla="*/ 367 h 615412"/>
                  <a:gd name="connsiteX2" fmla="*/ 2237014 w 2237014"/>
                  <a:gd name="connsiteY2" fmla="*/ 141882 h 615412"/>
                  <a:gd name="connsiteX3" fmla="*/ 2237014 w 2237014"/>
                  <a:gd name="connsiteY3" fmla="*/ 615412 h 615412"/>
                  <a:gd name="connsiteX4" fmla="*/ 1197427 w 2237014"/>
                  <a:gd name="connsiteY4" fmla="*/ 468454 h 615412"/>
                  <a:gd name="connsiteX5" fmla="*/ 0 w 2237014"/>
                  <a:gd name="connsiteY5" fmla="*/ 582754 h 615412"/>
                  <a:gd name="connsiteX6" fmla="*/ 0 w 2237014"/>
                  <a:gd name="connsiteY6" fmla="*/ 141882 h 61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7014" h="615412">
                    <a:moveTo>
                      <a:pt x="0" y="141882"/>
                    </a:moveTo>
                    <a:cubicBezTo>
                      <a:pt x="183243" y="50261"/>
                      <a:pt x="759278" y="-5076"/>
                      <a:pt x="1186543" y="367"/>
                    </a:cubicBezTo>
                    <a:cubicBezTo>
                      <a:pt x="1613808" y="5810"/>
                      <a:pt x="2047421" y="50261"/>
                      <a:pt x="2237014" y="141882"/>
                    </a:cubicBezTo>
                    <a:lnTo>
                      <a:pt x="2237014" y="615412"/>
                    </a:lnTo>
                    <a:cubicBezTo>
                      <a:pt x="2029278" y="572777"/>
                      <a:pt x="1570263" y="473897"/>
                      <a:pt x="1197427" y="468454"/>
                    </a:cubicBezTo>
                    <a:cubicBezTo>
                      <a:pt x="824591" y="463011"/>
                      <a:pt x="235857" y="534675"/>
                      <a:pt x="0" y="582754"/>
                    </a:cubicBezTo>
                    <a:lnTo>
                      <a:pt x="0" y="141882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7" name="グループ化 296">
            <a:extLst>
              <a:ext uri="{FF2B5EF4-FFF2-40B4-BE49-F238E27FC236}">
                <a16:creationId xmlns:a16="http://schemas.microsoft.com/office/drawing/2014/main" id="{01D5729A-A4B8-3BA7-FC90-F81540857E66}"/>
              </a:ext>
            </a:extLst>
          </p:cNvPr>
          <p:cNvGrpSpPr>
            <a:grpSpLocks noChangeAspect="1"/>
          </p:cNvGrpSpPr>
          <p:nvPr/>
        </p:nvGrpSpPr>
        <p:grpSpPr>
          <a:xfrm>
            <a:off x="3860897" y="1344549"/>
            <a:ext cx="4809775" cy="4212000"/>
            <a:chOff x="4212680" y="1582246"/>
            <a:chExt cx="4304230" cy="3769284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B23E859-822D-E995-4495-E23867075156}"/>
                </a:ext>
              </a:extLst>
            </p:cNvPr>
            <p:cNvGrpSpPr/>
            <p:nvPr/>
          </p:nvGrpSpPr>
          <p:grpSpPr>
            <a:xfrm>
              <a:off x="4428470" y="1582246"/>
              <a:ext cx="4088440" cy="3769284"/>
              <a:chOff x="37390" y="536441"/>
              <a:chExt cx="4088440" cy="3769284"/>
            </a:xfrm>
          </p:grpSpPr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D69DF5AF-92AE-A63E-FA33-C7C3BA78185A}"/>
                  </a:ext>
                </a:extLst>
              </p:cNvPr>
              <p:cNvSpPr/>
              <p:nvPr/>
            </p:nvSpPr>
            <p:spPr>
              <a:xfrm>
                <a:off x="37390" y="536441"/>
                <a:ext cx="4088440" cy="3769284"/>
              </a:xfrm>
              <a:custGeom>
                <a:avLst/>
                <a:gdLst>
                  <a:gd name="connsiteX0" fmla="*/ 544285 w 4212771"/>
                  <a:gd name="connsiteY0" fmla="*/ 353786 h 4044043"/>
                  <a:gd name="connsiteX1" fmla="*/ 702128 w 4212771"/>
                  <a:gd name="connsiteY1" fmla="*/ 783771 h 4044043"/>
                  <a:gd name="connsiteX2" fmla="*/ 696685 w 4212771"/>
                  <a:gd name="connsiteY2" fmla="*/ 1159328 h 4044043"/>
                  <a:gd name="connsiteX3" fmla="*/ 419100 w 4212771"/>
                  <a:gd name="connsiteY3" fmla="*/ 1665514 h 4044043"/>
                  <a:gd name="connsiteX4" fmla="*/ 402771 w 4212771"/>
                  <a:gd name="connsiteY4" fmla="*/ 1883228 h 4044043"/>
                  <a:gd name="connsiteX5" fmla="*/ 0 w 4212771"/>
                  <a:gd name="connsiteY5" fmla="*/ 2128157 h 4044043"/>
                  <a:gd name="connsiteX6" fmla="*/ 5442 w 4212771"/>
                  <a:gd name="connsiteY6" fmla="*/ 2383971 h 4044043"/>
                  <a:gd name="connsiteX7" fmla="*/ 65314 w 4212771"/>
                  <a:gd name="connsiteY7" fmla="*/ 3184071 h 4044043"/>
                  <a:gd name="connsiteX8" fmla="*/ 293914 w 4212771"/>
                  <a:gd name="connsiteY8" fmla="*/ 3771900 h 4044043"/>
                  <a:gd name="connsiteX9" fmla="*/ 1491342 w 4212771"/>
                  <a:gd name="connsiteY9" fmla="*/ 4044043 h 4044043"/>
                  <a:gd name="connsiteX10" fmla="*/ 2656114 w 4212771"/>
                  <a:gd name="connsiteY10" fmla="*/ 3891643 h 4044043"/>
                  <a:gd name="connsiteX11" fmla="*/ 2732314 w 4212771"/>
                  <a:gd name="connsiteY11" fmla="*/ 3886200 h 4044043"/>
                  <a:gd name="connsiteX12" fmla="*/ 3276600 w 4212771"/>
                  <a:gd name="connsiteY12" fmla="*/ 3619500 h 4044043"/>
                  <a:gd name="connsiteX13" fmla="*/ 3483428 w 4212771"/>
                  <a:gd name="connsiteY13" fmla="*/ 2808514 h 4044043"/>
                  <a:gd name="connsiteX14" fmla="*/ 3418114 w 4212771"/>
                  <a:gd name="connsiteY14" fmla="*/ 2166257 h 4044043"/>
                  <a:gd name="connsiteX15" fmla="*/ 3684814 w 4212771"/>
                  <a:gd name="connsiteY15" fmla="*/ 1703614 h 4044043"/>
                  <a:gd name="connsiteX16" fmla="*/ 3733800 w 4212771"/>
                  <a:gd name="connsiteY16" fmla="*/ 1692728 h 4044043"/>
                  <a:gd name="connsiteX17" fmla="*/ 4212771 w 4212771"/>
                  <a:gd name="connsiteY17" fmla="*/ 1159328 h 4044043"/>
                  <a:gd name="connsiteX18" fmla="*/ 4060371 w 4212771"/>
                  <a:gd name="connsiteY18" fmla="*/ 751114 h 4044043"/>
                  <a:gd name="connsiteX19" fmla="*/ 3831771 w 4212771"/>
                  <a:gd name="connsiteY19" fmla="*/ 206828 h 4044043"/>
                  <a:gd name="connsiteX20" fmla="*/ 3222171 w 4212771"/>
                  <a:gd name="connsiteY20" fmla="*/ 43543 h 4044043"/>
                  <a:gd name="connsiteX21" fmla="*/ 2558142 w 4212771"/>
                  <a:gd name="connsiteY21" fmla="*/ 48986 h 4044043"/>
                  <a:gd name="connsiteX22" fmla="*/ 2128157 w 4212771"/>
                  <a:gd name="connsiteY22" fmla="*/ 321128 h 4044043"/>
                  <a:gd name="connsiteX23" fmla="*/ 2013857 w 4212771"/>
                  <a:gd name="connsiteY23" fmla="*/ 386443 h 4044043"/>
                  <a:gd name="connsiteX24" fmla="*/ 1774371 w 4212771"/>
                  <a:gd name="connsiteY24" fmla="*/ 119743 h 4044043"/>
                  <a:gd name="connsiteX25" fmla="*/ 1355271 w 4212771"/>
                  <a:gd name="connsiteY25" fmla="*/ 0 h 4044043"/>
                  <a:gd name="connsiteX26" fmla="*/ 1077685 w 4212771"/>
                  <a:gd name="connsiteY26" fmla="*/ 65314 h 4044043"/>
                  <a:gd name="connsiteX27" fmla="*/ 1094014 w 4212771"/>
                  <a:gd name="connsiteY27" fmla="*/ 114300 h 4044043"/>
                  <a:gd name="connsiteX28" fmla="*/ 957942 w 4212771"/>
                  <a:gd name="connsiteY28" fmla="*/ 228600 h 4044043"/>
                  <a:gd name="connsiteX29" fmla="*/ 669471 w 4212771"/>
                  <a:gd name="connsiteY29" fmla="*/ 179614 h 4044043"/>
                  <a:gd name="connsiteX30" fmla="*/ 544285 w 4212771"/>
                  <a:gd name="connsiteY30" fmla="*/ 353786 h 4044043"/>
                  <a:gd name="connsiteX0" fmla="*/ 544285 w 4212771"/>
                  <a:gd name="connsiteY0" fmla="*/ 353786 h 3891643"/>
                  <a:gd name="connsiteX1" fmla="*/ 702128 w 4212771"/>
                  <a:gd name="connsiteY1" fmla="*/ 783771 h 3891643"/>
                  <a:gd name="connsiteX2" fmla="*/ 696685 w 4212771"/>
                  <a:gd name="connsiteY2" fmla="*/ 1159328 h 3891643"/>
                  <a:gd name="connsiteX3" fmla="*/ 419100 w 4212771"/>
                  <a:gd name="connsiteY3" fmla="*/ 1665514 h 3891643"/>
                  <a:gd name="connsiteX4" fmla="*/ 402771 w 4212771"/>
                  <a:gd name="connsiteY4" fmla="*/ 1883228 h 3891643"/>
                  <a:gd name="connsiteX5" fmla="*/ 0 w 4212771"/>
                  <a:gd name="connsiteY5" fmla="*/ 2128157 h 3891643"/>
                  <a:gd name="connsiteX6" fmla="*/ 5442 w 4212771"/>
                  <a:gd name="connsiteY6" fmla="*/ 2383971 h 3891643"/>
                  <a:gd name="connsiteX7" fmla="*/ 65314 w 4212771"/>
                  <a:gd name="connsiteY7" fmla="*/ 3184071 h 3891643"/>
                  <a:gd name="connsiteX8" fmla="*/ 293914 w 4212771"/>
                  <a:gd name="connsiteY8" fmla="*/ 3771900 h 3891643"/>
                  <a:gd name="connsiteX9" fmla="*/ 1191984 w 4212771"/>
                  <a:gd name="connsiteY9" fmla="*/ 3842657 h 3891643"/>
                  <a:gd name="connsiteX10" fmla="*/ 2656114 w 4212771"/>
                  <a:gd name="connsiteY10" fmla="*/ 3891643 h 3891643"/>
                  <a:gd name="connsiteX11" fmla="*/ 2732314 w 4212771"/>
                  <a:gd name="connsiteY11" fmla="*/ 3886200 h 3891643"/>
                  <a:gd name="connsiteX12" fmla="*/ 3276600 w 4212771"/>
                  <a:gd name="connsiteY12" fmla="*/ 3619500 h 3891643"/>
                  <a:gd name="connsiteX13" fmla="*/ 3483428 w 4212771"/>
                  <a:gd name="connsiteY13" fmla="*/ 2808514 h 3891643"/>
                  <a:gd name="connsiteX14" fmla="*/ 3418114 w 4212771"/>
                  <a:gd name="connsiteY14" fmla="*/ 2166257 h 3891643"/>
                  <a:gd name="connsiteX15" fmla="*/ 3684814 w 4212771"/>
                  <a:gd name="connsiteY15" fmla="*/ 1703614 h 3891643"/>
                  <a:gd name="connsiteX16" fmla="*/ 3733800 w 4212771"/>
                  <a:gd name="connsiteY16" fmla="*/ 1692728 h 3891643"/>
                  <a:gd name="connsiteX17" fmla="*/ 4212771 w 4212771"/>
                  <a:gd name="connsiteY17" fmla="*/ 1159328 h 3891643"/>
                  <a:gd name="connsiteX18" fmla="*/ 4060371 w 4212771"/>
                  <a:gd name="connsiteY18" fmla="*/ 751114 h 3891643"/>
                  <a:gd name="connsiteX19" fmla="*/ 3831771 w 4212771"/>
                  <a:gd name="connsiteY19" fmla="*/ 206828 h 3891643"/>
                  <a:gd name="connsiteX20" fmla="*/ 3222171 w 4212771"/>
                  <a:gd name="connsiteY20" fmla="*/ 43543 h 3891643"/>
                  <a:gd name="connsiteX21" fmla="*/ 2558142 w 4212771"/>
                  <a:gd name="connsiteY21" fmla="*/ 48986 h 3891643"/>
                  <a:gd name="connsiteX22" fmla="*/ 2128157 w 4212771"/>
                  <a:gd name="connsiteY22" fmla="*/ 321128 h 3891643"/>
                  <a:gd name="connsiteX23" fmla="*/ 2013857 w 4212771"/>
                  <a:gd name="connsiteY23" fmla="*/ 386443 h 3891643"/>
                  <a:gd name="connsiteX24" fmla="*/ 1774371 w 4212771"/>
                  <a:gd name="connsiteY24" fmla="*/ 119743 h 3891643"/>
                  <a:gd name="connsiteX25" fmla="*/ 1355271 w 4212771"/>
                  <a:gd name="connsiteY25" fmla="*/ 0 h 3891643"/>
                  <a:gd name="connsiteX26" fmla="*/ 1077685 w 4212771"/>
                  <a:gd name="connsiteY26" fmla="*/ 65314 h 3891643"/>
                  <a:gd name="connsiteX27" fmla="*/ 1094014 w 4212771"/>
                  <a:gd name="connsiteY27" fmla="*/ 114300 h 3891643"/>
                  <a:gd name="connsiteX28" fmla="*/ 957942 w 4212771"/>
                  <a:gd name="connsiteY28" fmla="*/ 228600 h 3891643"/>
                  <a:gd name="connsiteX29" fmla="*/ 669471 w 4212771"/>
                  <a:gd name="connsiteY29" fmla="*/ 179614 h 3891643"/>
                  <a:gd name="connsiteX30" fmla="*/ 544285 w 4212771"/>
                  <a:gd name="connsiteY30" fmla="*/ 353786 h 3891643"/>
                  <a:gd name="connsiteX0" fmla="*/ 544285 w 4212771"/>
                  <a:gd name="connsiteY0" fmla="*/ 353786 h 3886200"/>
                  <a:gd name="connsiteX1" fmla="*/ 702128 w 4212771"/>
                  <a:gd name="connsiteY1" fmla="*/ 783771 h 3886200"/>
                  <a:gd name="connsiteX2" fmla="*/ 696685 w 4212771"/>
                  <a:gd name="connsiteY2" fmla="*/ 1159328 h 3886200"/>
                  <a:gd name="connsiteX3" fmla="*/ 419100 w 4212771"/>
                  <a:gd name="connsiteY3" fmla="*/ 1665514 h 3886200"/>
                  <a:gd name="connsiteX4" fmla="*/ 402771 w 4212771"/>
                  <a:gd name="connsiteY4" fmla="*/ 1883228 h 3886200"/>
                  <a:gd name="connsiteX5" fmla="*/ 0 w 4212771"/>
                  <a:gd name="connsiteY5" fmla="*/ 2128157 h 3886200"/>
                  <a:gd name="connsiteX6" fmla="*/ 5442 w 4212771"/>
                  <a:gd name="connsiteY6" fmla="*/ 2383971 h 3886200"/>
                  <a:gd name="connsiteX7" fmla="*/ 65314 w 4212771"/>
                  <a:gd name="connsiteY7" fmla="*/ 3184071 h 3886200"/>
                  <a:gd name="connsiteX8" fmla="*/ 293914 w 4212771"/>
                  <a:gd name="connsiteY8" fmla="*/ 3771900 h 3886200"/>
                  <a:gd name="connsiteX9" fmla="*/ 1191984 w 4212771"/>
                  <a:gd name="connsiteY9" fmla="*/ 3842657 h 3886200"/>
                  <a:gd name="connsiteX10" fmla="*/ 2051956 w 4212771"/>
                  <a:gd name="connsiteY10" fmla="*/ 3804557 h 3886200"/>
                  <a:gd name="connsiteX11" fmla="*/ 2732314 w 4212771"/>
                  <a:gd name="connsiteY11" fmla="*/ 3886200 h 3886200"/>
                  <a:gd name="connsiteX12" fmla="*/ 3276600 w 4212771"/>
                  <a:gd name="connsiteY12" fmla="*/ 3619500 h 3886200"/>
                  <a:gd name="connsiteX13" fmla="*/ 3483428 w 4212771"/>
                  <a:gd name="connsiteY13" fmla="*/ 2808514 h 3886200"/>
                  <a:gd name="connsiteX14" fmla="*/ 3418114 w 4212771"/>
                  <a:gd name="connsiteY14" fmla="*/ 2166257 h 3886200"/>
                  <a:gd name="connsiteX15" fmla="*/ 3684814 w 4212771"/>
                  <a:gd name="connsiteY15" fmla="*/ 1703614 h 3886200"/>
                  <a:gd name="connsiteX16" fmla="*/ 3733800 w 4212771"/>
                  <a:gd name="connsiteY16" fmla="*/ 1692728 h 3886200"/>
                  <a:gd name="connsiteX17" fmla="*/ 4212771 w 4212771"/>
                  <a:gd name="connsiteY17" fmla="*/ 1159328 h 3886200"/>
                  <a:gd name="connsiteX18" fmla="*/ 4060371 w 4212771"/>
                  <a:gd name="connsiteY18" fmla="*/ 751114 h 3886200"/>
                  <a:gd name="connsiteX19" fmla="*/ 3831771 w 4212771"/>
                  <a:gd name="connsiteY19" fmla="*/ 206828 h 3886200"/>
                  <a:gd name="connsiteX20" fmla="*/ 3222171 w 4212771"/>
                  <a:gd name="connsiteY20" fmla="*/ 43543 h 3886200"/>
                  <a:gd name="connsiteX21" fmla="*/ 2558142 w 4212771"/>
                  <a:gd name="connsiteY21" fmla="*/ 48986 h 3886200"/>
                  <a:gd name="connsiteX22" fmla="*/ 2128157 w 4212771"/>
                  <a:gd name="connsiteY22" fmla="*/ 321128 h 3886200"/>
                  <a:gd name="connsiteX23" fmla="*/ 2013857 w 4212771"/>
                  <a:gd name="connsiteY23" fmla="*/ 386443 h 3886200"/>
                  <a:gd name="connsiteX24" fmla="*/ 1774371 w 4212771"/>
                  <a:gd name="connsiteY24" fmla="*/ 119743 h 3886200"/>
                  <a:gd name="connsiteX25" fmla="*/ 1355271 w 4212771"/>
                  <a:gd name="connsiteY25" fmla="*/ 0 h 3886200"/>
                  <a:gd name="connsiteX26" fmla="*/ 1077685 w 4212771"/>
                  <a:gd name="connsiteY26" fmla="*/ 65314 h 3886200"/>
                  <a:gd name="connsiteX27" fmla="*/ 1094014 w 4212771"/>
                  <a:gd name="connsiteY27" fmla="*/ 114300 h 3886200"/>
                  <a:gd name="connsiteX28" fmla="*/ 957942 w 4212771"/>
                  <a:gd name="connsiteY28" fmla="*/ 228600 h 3886200"/>
                  <a:gd name="connsiteX29" fmla="*/ 669471 w 4212771"/>
                  <a:gd name="connsiteY29" fmla="*/ 179614 h 3886200"/>
                  <a:gd name="connsiteX30" fmla="*/ 544285 w 4212771"/>
                  <a:gd name="connsiteY30" fmla="*/ 353786 h 3886200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276600 w 4212771"/>
                  <a:gd name="connsiteY12" fmla="*/ 3619500 h 3842657"/>
                  <a:gd name="connsiteX13" fmla="*/ 3483428 w 4212771"/>
                  <a:gd name="connsiteY13" fmla="*/ 2808514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83428 w 4212771"/>
                  <a:gd name="connsiteY13" fmla="*/ 2808514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61656 w 4212771"/>
                  <a:gd name="connsiteY13" fmla="*/ 2862942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18114 w 4212771"/>
                  <a:gd name="connsiteY14" fmla="*/ 2166257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56214 w 4212771"/>
                  <a:gd name="connsiteY14" fmla="*/ 2035628 h 3842657"/>
                  <a:gd name="connsiteX15" fmla="*/ 3684814 w 4212771"/>
                  <a:gd name="connsiteY15" fmla="*/ 1703614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56214 w 4212771"/>
                  <a:gd name="connsiteY14" fmla="*/ 2035628 h 3842657"/>
                  <a:gd name="connsiteX15" fmla="*/ 3586842 w 4212771"/>
                  <a:gd name="connsiteY15" fmla="*/ 1807028 h 3842657"/>
                  <a:gd name="connsiteX16" fmla="*/ 3733800 w 4212771"/>
                  <a:gd name="connsiteY16" fmla="*/ 1692728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212771"/>
                  <a:gd name="connsiteY0" fmla="*/ 353786 h 3842657"/>
                  <a:gd name="connsiteX1" fmla="*/ 702128 w 4212771"/>
                  <a:gd name="connsiteY1" fmla="*/ 783771 h 3842657"/>
                  <a:gd name="connsiteX2" fmla="*/ 696685 w 4212771"/>
                  <a:gd name="connsiteY2" fmla="*/ 1159328 h 3842657"/>
                  <a:gd name="connsiteX3" fmla="*/ 419100 w 4212771"/>
                  <a:gd name="connsiteY3" fmla="*/ 1665514 h 3842657"/>
                  <a:gd name="connsiteX4" fmla="*/ 402771 w 4212771"/>
                  <a:gd name="connsiteY4" fmla="*/ 1883228 h 3842657"/>
                  <a:gd name="connsiteX5" fmla="*/ 0 w 4212771"/>
                  <a:gd name="connsiteY5" fmla="*/ 2128157 h 3842657"/>
                  <a:gd name="connsiteX6" fmla="*/ 5442 w 4212771"/>
                  <a:gd name="connsiteY6" fmla="*/ 2383971 h 3842657"/>
                  <a:gd name="connsiteX7" fmla="*/ 65314 w 4212771"/>
                  <a:gd name="connsiteY7" fmla="*/ 3184071 h 3842657"/>
                  <a:gd name="connsiteX8" fmla="*/ 293914 w 4212771"/>
                  <a:gd name="connsiteY8" fmla="*/ 3771900 h 3842657"/>
                  <a:gd name="connsiteX9" fmla="*/ 1191984 w 4212771"/>
                  <a:gd name="connsiteY9" fmla="*/ 3842657 h 3842657"/>
                  <a:gd name="connsiteX10" fmla="*/ 2051956 w 4212771"/>
                  <a:gd name="connsiteY10" fmla="*/ 3804557 h 3842657"/>
                  <a:gd name="connsiteX11" fmla="*/ 2743199 w 4212771"/>
                  <a:gd name="connsiteY11" fmla="*/ 3837214 h 3842657"/>
                  <a:gd name="connsiteX12" fmla="*/ 3194958 w 4212771"/>
                  <a:gd name="connsiteY12" fmla="*/ 3608614 h 3842657"/>
                  <a:gd name="connsiteX13" fmla="*/ 3445327 w 4212771"/>
                  <a:gd name="connsiteY13" fmla="*/ 2786742 h 3842657"/>
                  <a:gd name="connsiteX14" fmla="*/ 3456214 w 4212771"/>
                  <a:gd name="connsiteY14" fmla="*/ 2035628 h 3842657"/>
                  <a:gd name="connsiteX15" fmla="*/ 3586842 w 4212771"/>
                  <a:gd name="connsiteY15" fmla="*/ 1807028 h 3842657"/>
                  <a:gd name="connsiteX16" fmla="*/ 3940629 w 4212771"/>
                  <a:gd name="connsiteY16" fmla="*/ 1491343 h 3842657"/>
                  <a:gd name="connsiteX17" fmla="*/ 4212771 w 4212771"/>
                  <a:gd name="connsiteY17" fmla="*/ 1159328 h 3842657"/>
                  <a:gd name="connsiteX18" fmla="*/ 4060371 w 4212771"/>
                  <a:gd name="connsiteY18" fmla="*/ 751114 h 3842657"/>
                  <a:gd name="connsiteX19" fmla="*/ 3831771 w 4212771"/>
                  <a:gd name="connsiteY19" fmla="*/ 206828 h 3842657"/>
                  <a:gd name="connsiteX20" fmla="*/ 3222171 w 4212771"/>
                  <a:gd name="connsiteY20" fmla="*/ 43543 h 3842657"/>
                  <a:gd name="connsiteX21" fmla="*/ 2558142 w 4212771"/>
                  <a:gd name="connsiteY21" fmla="*/ 48986 h 3842657"/>
                  <a:gd name="connsiteX22" fmla="*/ 2128157 w 4212771"/>
                  <a:gd name="connsiteY22" fmla="*/ 321128 h 3842657"/>
                  <a:gd name="connsiteX23" fmla="*/ 2013857 w 4212771"/>
                  <a:gd name="connsiteY23" fmla="*/ 386443 h 3842657"/>
                  <a:gd name="connsiteX24" fmla="*/ 1774371 w 4212771"/>
                  <a:gd name="connsiteY24" fmla="*/ 119743 h 3842657"/>
                  <a:gd name="connsiteX25" fmla="*/ 1355271 w 4212771"/>
                  <a:gd name="connsiteY25" fmla="*/ 0 h 3842657"/>
                  <a:gd name="connsiteX26" fmla="*/ 1077685 w 4212771"/>
                  <a:gd name="connsiteY26" fmla="*/ 65314 h 3842657"/>
                  <a:gd name="connsiteX27" fmla="*/ 1094014 w 4212771"/>
                  <a:gd name="connsiteY27" fmla="*/ 114300 h 3842657"/>
                  <a:gd name="connsiteX28" fmla="*/ 957942 w 4212771"/>
                  <a:gd name="connsiteY28" fmla="*/ 228600 h 3842657"/>
                  <a:gd name="connsiteX29" fmla="*/ 669471 w 4212771"/>
                  <a:gd name="connsiteY29" fmla="*/ 179614 h 3842657"/>
                  <a:gd name="connsiteX30" fmla="*/ 544285 w 4212771"/>
                  <a:gd name="connsiteY30" fmla="*/ 353786 h 3842657"/>
                  <a:gd name="connsiteX0" fmla="*/ 544285 w 4060371"/>
                  <a:gd name="connsiteY0" fmla="*/ 353786 h 3842657"/>
                  <a:gd name="connsiteX1" fmla="*/ 702128 w 4060371"/>
                  <a:gd name="connsiteY1" fmla="*/ 783771 h 3842657"/>
                  <a:gd name="connsiteX2" fmla="*/ 696685 w 4060371"/>
                  <a:gd name="connsiteY2" fmla="*/ 1159328 h 3842657"/>
                  <a:gd name="connsiteX3" fmla="*/ 419100 w 4060371"/>
                  <a:gd name="connsiteY3" fmla="*/ 1665514 h 3842657"/>
                  <a:gd name="connsiteX4" fmla="*/ 402771 w 4060371"/>
                  <a:gd name="connsiteY4" fmla="*/ 1883228 h 3842657"/>
                  <a:gd name="connsiteX5" fmla="*/ 0 w 4060371"/>
                  <a:gd name="connsiteY5" fmla="*/ 2128157 h 3842657"/>
                  <a:gd name="connsiteX6" fmla="*/ 5442 w 4060371"/>
                  <a:gd name="connsiteY6" fmla="*/ 2383971 h 3842657"/>
                  <a:gd name="connsiteX7" fmla="*/ 65314 w 4060371"/>
                  <a:gd name="connsiteY7" fmla="*/ 3184071 h 3842657"/>
                  <a:gd name="connsiteX8" fmla="*/ 293914 w 4060371"/>
                  <a:gd name="connsiteY8" fmla="*/ 3771900 h 3842657"/>
                  <a:gd name="connsiteX9" fmla="*/ 1191984 w 4060371"/>
                  <a:gd name="connsiteY9" fmla="*/ 3842657 h 3842657"/>
                  <a:gd name="connsiteX10" fmla="*/ 2051956 w 4060371"/>
                  <a:gd name="connsiteY10" fmla="*/ 3804557 h 3842657"/>
                  <a:gd name="connsiteX11" fmla="*/ 2743199 w 4060371"/>
                  <a:gd name="connsiteY11" fmla="*/ 3837214 h 3842657"/>
                  <a:gd name="connsiteX12" fmla="*/ 3194958 w 4060371"/>
                  <a:gd name="connsiteY12" fmla="*/ 3608614 h 3842657"/>
                  <a:gd name="connsiteX13" fmla="*/ 3445327 w 4060371"/>
                  <a:gd name="connsiteY13" fmla="*/ 2786742 h 3842657"/>
                  <a:gd name="connsiteX14" fmla="*/ 3456214 w 4060371"/>
                  <a:gd name="connsiteY14" fmla="*/ 2035628 h 3842657"/>
                  <a:gd name="connsiteX15" fmla="*/ 3586842 w 4060371"/>
                  <a:gd name="connsiteY15" fmla="*/ 1807028 h 3842657"/>
                  <a:gd name="connsiteX16" fmla="*/ 3940629 w 4060371"/>
                  <a:gd name="connsiteY16" fmla="*/ 1491343 h 3842657"/>
                  <a:gd name="connsiteX17" fmla="*/ 4000499 w 4060371"/>
                  <a:gd name="connsiteY17" fmla="*/ 1153885 h 3842657"/>
                  <a:gd name="connsiteX18" fmla="*/ 4060371 w 4060371"/>
                  <a:gd name="connsiteY18" fmla="*/ 751114 h 3842657"/>
                  <a:gd name="connsiteX19" fmla="*/ 3831771 w 4060371"/>
                  <a:gd name="connsiteY19" fmla="*/ 206828 h 3842657"/>
                  <a:gd name="connsiteX20" fmla="*/ 3222171 w 4060371"/>
                  <a:gd name="connsiteY20" fmla="*/ 43543 h 3842657"/>
                  <a:gd name="connsiteX21" fmla="*/ 2558142 w 4060371"/>
                  <a:gd name="connsiteY21" fmla="*/ 48986 h 3842657"/>
                  <a:gd name="connsiteX22" fmla="*/ 2128157 w 4060371"/>
                  <a:gd name="connsiteY22" fmla="*/ 321128 h 3842657"/>
                  <a:gd name="connsiteX23" fmla="*/ 2013857 w 4060371"/>
                  <a:gd name="connsiteY23" fmla="*/ 386443 h 3842657"/>
                  <a:gd name="connsiteX24" fmla="*/ 1774371 w 4060371"/>
                  <a:gd name="connsiteY24" fmla="*/ 119743 h 3842657"/>
                  <a:gd name="connsiteX25" fmla="*/ 1355271 w 4060371"/>
                  <a:gd name="connsiteY25" fmla="*/ 0 h 3842657"/>
                  <a:gd name="connsiteX26" fmla="*/ 1077685 w 4060371"/>
                  <a:gd name="connsiteY26" fmla="*/ 65314 h 3842657"/>
                  <a:gd name="connsiteX27" fmla="*/ 1094014 w 4060371"/>
                  <a:gd name="connsiteY27" fmla="*/ 114300 h 3842657"/>
                  <a:gd name="connsiteX28" fmla="*/ 957942 w 4060371"/>
                  <a:gd name="connsiteY28" fmla="*/ 228600 h 3842657"/>
                  <a:gd name="connsiteX29" fmla="*/ 669471 w 4060371"/>
                  <a:gd name="connsiteY29" fmla="*/ 179614 h 3842657"/>
                  <a:gd name="connsiteX30" fmla="*/ 544285 w 4060371"/>
                  <a:gd name="connsiteY30" fmla="*/ 353786 h 3842657"/>
                  <a:gd name="connsiteX0" fmla="*/ 544285 w 4000499"/>
                  <a:gd name="connsiteY0" fmla="*/ 353786 h 3842657"/>
                  <a:gd name="connsiteX1" fmla="*/ 702128 w 4000499"/>
                  <a:gd name="connsiteY1" fmla="*/ 783771 h 3842657"/>
                  <a:gd name="connsiteX2" fmla="*/ 696685 w 4000499"/>
                  <a:gd name="connsiteY2" fmla="*/ 1159328 h 3842657"/>
                  <a:gd name="connsiteX3" fmla="*/ 419100 w 4000499"/>
                  <a:gd name="connsiteY3" fmla="*/ 1665514 h 3842657"/>
                  <a:gd name="connsiteX4" fmla="*/ 402771 w 4000499"/>
                  <a:gd name="connsiteY4" fmla="*/ 1883228 h 3842657"/>
                  <a:gd name="connsiteX5" fmla="*/ 0 w 4000499"/>
                  <a:gd name="connsiteY5" fmla="*/ 2128157 h 3842657"/>
                  <a:gd name="connsiteX6" fmla="*/ 5442 w 4000499"/>
                  <a:gd name="connsiteY6" fmla="*/ 2383971 h 3842657"/>
                  <a:gd name="connsiteX7" fmla="*/ 65314 w 4000499"/>
                  <a:gd name="connsiteY7" fmla="*/ 3184071 h 3842657"/>
                  <a:gd name="connsiteX8" fmla="*/ 293914 w 4000499"/>
                  <a:gd name="connsiteY8" fmla="*/ 3771900 h 3842657"/>
                  <a:gd name="connsiteX9" fmla="*/ 1191984 w 4000499"/>
                  <a:gd name="connsiteY9" fmla="*/ 3842657 h 3842657"/>
                  <a:gd name="connsiteX10" fmla="*/ 2051956 w 4000499"/>
                  <a:gd name="connsiteY10" fmla="*/ 3804557 h 3842657"/>
                  <a:gd name="connsiteX11" fmla="*/ 2743199 w 4000499"/>
                  <a:gd name="connsiteY11" fmla="*/ 3837214 h 3842657"/>
                  <a:gd name="connsiteX12" fmla="*/ 3194958 w 4000499"/>
                  <a:gd name="connsiteY12" fmla="*/ 3608614 h 3842657"/>
                  <a:gd name="connsiteX13" fmla="*/ 3445327 w 4000499"/>
                  <a:gd name="connsiteY13" fmla="*/ 2786742 h 3842657"/>
                  <a:gd name="connsiteX14" fmla="*/ 3456214 w 4000499"/>
                  <a:gd name="connsiteY14" fmla="*/ 2035628 h 3842657"/>
                  <a:gd name="connsiteX15" fmla="*/ 3586842 w 4000499"/>
                  <a:gd name="connsiteY15" fmla="*/ 1807028 h 3842657"/>
                  <a:gd name="connsiteX16" fmla="*/ 3940629 w 4000499"/>
                  <a:gd name="connsiteY16" fmla="*/ 1491343 h 3842657"/>
                  <a:gd name="connsiteX17" fmla="*/ 4000499 w 4000499"/>
                  <a:gd name="connsiteY17" fmla="*/ 1153885 h 3842657"/>
                  <a:gd name="connsiteX18" fmla="*/ 3918856 w 4000499"/>
                  <a:gd name="connsiteY18" fmla="*/ 762000 h 3842657"/>
                  <a:gd name="connsiteX19" fmla="*/ 3831771 w 4000499"/>
                  <a:gd name="connsiteY19" fmla="*/ 206828 h 3842657"/>
                  <a:gd name="connsiteX20" fmla="*/ 3222171 w 4000499"/>
                  <a:gd name="connsiteY20" fmla="*/ 43543 h 3842657"/>
                  <a:gd name="connsiteX21" fmla="*/ 2558142 w 4000499"/>
                  <a:gd name="connsiteY21" fmla="*/ 48986 h 3842657"/>
                  <a:gd name="connsiteX22" fmla="*/ 2128157 w 4000499"/>
                  <a:gd name="connsiteY22" fmla="*/ 321128 h 3842657"/>
                  <a:gd name="connsiteX23" fmla="*/ 2013857 w 4000499"/>
                  <a:gd name="connsiteY23" fmla="*/ 386443 h 3842657"/>
                  <a:gd name="connsiteX24" fmla="*/ 1774371 w 4000499"/>
                  <a:gd name="connsiteY24" fmla="*/ 119743 h 3842657"/>
                  <a:gd name="connsiteX25" fmla="*/ 1355271 w 4000499"/>
                  <a:gd name="connsiteY25" fmla="*/ 0 h 3842657"/>
                  <a:gd name="connsiteX26" fmla="*/ 1077685 w 4000499"/>
                  <a:gd name="connsiteY26" fmla="*/ 65314 h 3842657"/>
                  <a:gd name="connsiteX27" fmla="*/ 1094014 w 4000499"/>
                  <a:gd name="connsiteY27" fmla="*/ 114300 h 3842657"/>
                  <a:gd name="connsiteX28" fmla="*/ 957942 w 4000499"/>
                  <a:gd name="connsiteY28" fmla="*/ 228600 h 3842657"/>
                  <a:gd name="connsiteX29" fmla="*/ 669471 w 4000499"/>
                  <a:gd name="connsiteY29" fmla="*/ 179614 h 3842657"/>
                  <a:gd name="connsiteX30" fmla="*/ 544285 w 4000499"/>
                  <a:gd name="connsiteY30" fmla="*/ 353786 h 3842657"/>
                  <a:gd name="connsiteX0" fmla="*/ 544285 w 4000499"/>
                  <a:gd name="connsiteY0" fmla="*/ 353786 h 3842657"/>
                  <a:gd name="connsiteX1" fmla="*/ 702128 w 4000499"/>
                  <a:gd name="connsiteY1" fmla="*/ 783771 h 3842657"/>
                  <a:gd name="connsiteX2" fmla="*/ 696685 w 4000499"/>
                  <a:gd name="connsiteY2" fmla="*/ 1159328 h 3842657"/>
                  <a:gd name="connsiteX3" fmla="*/ 419100 w 4000499"/>
                  <a:gd name="connsiteY3" fmla="*/ 1665514 h 3842657"/>
                  <a:gd name="connsiteX4" fmla="*/ 402771 w 4000499"/>
                  <a:gd name="connsiteY4" fmla="*/ 1883228 h 3842657"/>
                  <a:gd name="connsiteX5" fmla="*/ 0 w 4000499"/>
                  <a:gd name="connsiteY5" fmla="*/ 2128157 h 3842657"/>
                  <a:gd name="connsiteX6" fmla="*/ 5442 w 4000499"/>
                  <a:gd name="connsiteY6" fmla="*/ 2383971 h 3842657"/>
                  <a:gd name="connsiteX7" fmla="*/ 130628 w 4000499"/>
                  <a:gd name="connsiteY7" fmla="*/ 3129642 h 3842657"/>
                  <a:gd name="connsiteX8" fmla="*/ 293914 w 4000499"/>
                  <a:gd name="connsiteY8" fmla="*/ 3771900 h 3842657"/>
                  <a:gd name="connsiteX9" fmla="*/ 1191984 w 4000499"/>
                  <a:gd name="connsiteY9" fmla="*/ 3842657 h 3842657"/>
                  <a:gd name="connsiteX10" fmla="*/ 2051956 w 4000499"/>
                  <a:gd name="connsiteY10" fmla="*/ 3804557 h 3842657"/>
                  <a:gd name="connsiteX11" fmla="*/ 2743199 w 4000499"/>
                  <a:gd name="connsiteY11" fmla="*/ 3837214 h 3842657"/>
                  <a:gd name="connsiteX12" fmla="*/ 3194958 w 4000499"/>
                  <a:gd name="connsiteY12" fmla="*/ 3608614 h 3842657"/>
                  <a:gd name="connsiteX13" fmla="*/ 3445327 w 4000499"/>
                  <a:gd name="connsiteY13" fmla="*/ 2786742 h 3842657"/>
                  <a:gd name="connsiteX14" fmla="*/ 3456214 w 4000499"/>
                  <a:gd name="connsiteY14" fmla="*/ 2035628 h 3842657"/>
                  <a:gd name="connsiteX15" fmla="*/ 3586842 w 4000499"/>
                  <a:gd name="connsiteY15" fmla="*/ 1807028 h 3842657"/>
                  <a:gd name="connsiteX16" fmla="*/ 3940629 w 4000499"/>
                  <a:gd name="connsiteY16" fmla="*/ 1491343 h 3842657"/>
                  <a:gd name="connsiteX17" fmla="*/ 4000499 w 4000499"/>
                  <a:gd name="connsiteY17" fmla="*/ 1153885 h 3842657"/>
                  <a:gd name="connsiteX18" fmla="*/ 3918856 w 4000499"/>
                  <a:gd name="connsiteY18" fmla="*/ 762000 h 3842657"/>
                  <a:gd name="connsiteX19" fmla="*/ 3831771 w 4000499"/>
                  <a:gd name="connsiteY19" fmla="*/ 206828 h 3842657"/>
                  <a:gd name="connsiteX20" fmla="*/ 3222171 w 4000499"/>
                  <a:gd name="connsiteY20" fmla="*/ 43543 h 3842657"/>
                  <a:gd name="connsiteX21" fmla="*/ 2558142 w 4000499"/>
                  <a:gd name="connsiteY21" fmla="*/ 48986 h 3842657"/>
                  <a:gd name="connsiteX22" fmla="*/ 2128157 w 4000499"/>
                  <a:gd name="connsiteY22" fmla="*/ 321128 h 3842657"/>
                  <a:gd name="connsiteX23" fmla="*/ 2013857 w 4000499"/>
                  <a:gd name="connsiteY23" fmla="*/ 386443 h 3842657"/>
                  <a:gd name="connsiteX24" fmla="*/ 1774371 w 4000499"/>
                  <a:gd name="connsiteY24" fmla="*/ 119743 h 3842657"/>
                  <a:gd name="connsiteX25" fmla="*/ 1355271 w 4000499"/>
                  <a:gd name="connsiteY25" fmla="*/ 0 h 3842657"/>
                  <a:gd name="connsiteX26" fmla="*/ 1077685 w 4000499"/>
                  <a:gd name="connsiteY26" fmla="*/ 65314 h 3842657"/>
                  <a:gd name="connsiteX27" fmla="*/ 1094014 w 4000499"/>
                  <a:gd name="connsiteY27" fmla="*/ 114300 h 3842657"/>
                  <a:gd name="connsiteX28" fmla="*/ 957942 w 4000499"/>
                  <a:gd name="connsiteY28" fmla="*/ 228600 h 3842657"/>
                  <a:gd name="connsiteX29" fmla="*/ 669471 w 4000499"/>
                  <a:gd name="connsiteY29" fmla="*/ 179614 h 3842657"/>
                  <a:gd name="connsiteX30" fmla="*/ 544285 w 4000499"/>
                  <a:gd name="connsiteY30" fmla="*/ 353786 h 3842657"/>
                  <a:gd name="connsiteX0" fmla="*/ 544285 w 4000499"/>
                  <a:gd name="connsiteY0" fmla="*/ 353786 h 3842657"/>
                  <a:gd name="connsiteX1" fmla="*/ 702128 w 4000499"/>
                  <a:gd name="connsiteY1" fmla="*/ 783771 h 3842657"/>
                  <a:gd name="connsiteX2" fmla="*/ 696685 w 4000499"/>
                  <a:gd name="connsiteY2" fmla="*/ 1159328 h 3842657"/>
                  <a:gd name="connsiteX3" fmla="*/ 419100 w 4000499"/>
                  <a:gd name="connsiteY3" fmla="*/ 1665514 h 3842657"/>
                  <a:gd name="connsiteX4" fmla="*/ 402771 w 4000499"/>
                  <a:gd name="connsiteY4" fmla="*/ 1883228 h 3842657"/>
                  <a:gd name="connsiteX5" fmla="*/ 0 w 4000499"/>
                  <a:gd name="connsiteY5" fmla="*/ 2128157 h 3842657"/>
                  <a:gd name="connsiteX6" fmla="*/ 5442 w 4000499"/>
                  <a:gd name="connsiteY6" fmla="*/ 2383971 h 3842657"/>
                  <a:gd name="connsiteX7" fmla="*/ 130628 w 4000499"/>
                  <a:gd name="connsiteY7" fmla="*/ 3129642 h 3842657"/>
                  <a:gd name="connsiteX8" fmla="*/ 293914 w 4000499"/>
                  <a:gd name="connsiteY8" fmla="*/ 3771900 h 3842657"/>
                  <a:gd name="connsiteX9" fmla="*/ 1191984 w 4000499"/>
                  <a:gd name="connsiteY9" fmla="*/ 3842657 h 3842657"/>
                  <a:gd name="connsiteX10" fmla="*/ 2051956 w 4000499"/>
                  <a:gd name="connsiteY10" fmla="*/ 3804557 h 3842657"/>
                  <a:gd name="connsiteX11" fmla="*/ 2743199 w 4000499"/>
                  <a:gd name="connsiteY11" fmla="*/ 3837214 h 3842657"/>
                  <a:gd name="connsiteX12" fmla="*/ 3194958 w 4000499"/>
                  <a:gd name="connsiteY12" fmla="*/ 3608614 h 3842657"/>
                  <a:gd name="connsiteX13" fmla="*/ 3445327 w 4000499"/>
                  <a:gd name="connsiteY13" fmla="*/ 2786742 h 3842657"/>
                  <a:gd name="connsiteX14" fmla="*/ 3456214 w 4000499"/>
                  <a:gd name="connsiteY14" fmla="*/ 2035628 h 3842657"/>
                  <a:gd name="connsiteX15" fmla="*/ 3586842 w 4000499"/>
                  <a:gd name="connsiteY15" fmla="*/ 1807028 h 3842657"/>
                  <a:gd name="connsiteX16" fmla="*/ 3940629 w 4000499"/>
                  <a:gd name="connsiteY16" fmla="*/ 1491343 h 3842657"/>
                  <a:gd name="connsiteX17" fmla="*/ 4000499 w 4000499"/>
                  <a:gd name="connsiteY17" fmla="*/ 1153885 h 3842657"/>
                  <a:gd name="connsiteX18" fmla="*/ 3918856 w 4000499"/>
                  <a:gd name="connsiteY18" fmla="*/ 762000 h 3842657"/>
                  <a:gd name="connsiteX19" fmla="*/ 3831771 w 4000499"/>
                  <a:gd name="connsiteY19" fmla="*/ 206828 h 3842657"/>
                  <a:gd name="connsiteX20" fmla="*/ 3222171 w 4000499"/>
                  <a:gd name="connsiteY20" fmla="*/ 43543 h 3842657"/>
                  <a:gd name="connsiteX21" fmla="*/ 2558142 w 4000499"/>
                  <a:gd name="connsiteY21" fmla="*/ 48986 h 3842657"/>
                  <a:gd name="connsiteX22" fmla="*/ 2128157 w 4000499"/>
                  <a:gd name="connsiteY22" fmla="*/ 321128 h 3842657"/>
                  <a:gd name="connsiteX23" fmla="*/ 2013857 w 4000499"/>
                  <a:gd name="connsiteY23" fmla="*/ 386443 h 3842657"/>
                  <a:gd name="connsiteX24" fmla="*/ 1774371 w 4000499"/>
                  <a:gd name="connsiteY24" fmla="*/ 119743 h 3842657"/>
                  <a:gd name="connsiteX25" fmla="*/ 1355271 w 4000499"/>
                  <a:gd name="connsiteY25" fmla="*/ 0 h 3842657"/>
                  <a:gd name="connsiteX26" fmla="*/ 1077685 w 4000499"/>
                  <a:gd name="connsiteY26" fmla="*/ 65314 h 3842657"/>
                  <a:gd name="connsiteX27" fmla="*/ 1094014 w 4000499"/>
                  <a:gd name="connsiteY27" fmla="*/ 114300 h 3842657"/>
                  <a:gd name="connsiteX28" fmla="*/ 957942 w 4000499"/>
                  <a:gd name="connsiteY28" fmla="*/ 228600 h 3842657"/>
                  <a:gd name="connsiteX29" fmla="*/ 669471 w 4000499"/>
                  <a:gd name="connsiteY29" fmla="*/ 179614 h 3842657"/>
                  <a:gd name="connsiteX30" fmla="*/ 544285 w 4000499"/>
                  <a:gd name="connsiteY30" fmla="*/ 353786 h 3842657"/>
                  <a:gd name="connsiteX0" fmla="*/ 544285 w 4000499"/>
                  <a:gd name="connsiteY0" fmla="*/ 353786 h 3842657"/>
                  <a:gd name="connsiteX1" fmla="*/ 702128 w 4000499"/>
                  <a:gd name="connsiteY1" fmla="*/ 783771 h 3842657"/>
                  <a:gd name="connsiteX2" fmla="*/ 696685 w 4000499"/>
                  <a:gd name="connsiteY2" fmla="*/ 1159328 h 3842657"/>
                  <a:gd name="connsiteX3" fmla="*/ 419100 w 4000499"/>
                  <a:gd name="connsiteY3" fmla="*/ 1665514 h 3842657"/>
                  <a:gd name="connsiteX4" fmla="*/ 402771 w 4000499"/>
                  <a:gd name="connsiteY4" fmla="*/ 1883228 h 3842657"/>
                  <a:gd name="connsiteX5" fmla="*/ 0 w 4000499"/>
                  <a:gd name="connsiteY5" fmla="*/ 2128157 h 3842657"/>
                  <a:gd name="connsiteX6" fmla="*/ 5442 w 4000499"/>
                  <a:gd name="connsiteY6" fmla="*/ 2383971 h 3842657"/>
                  <a:gd name="connsiteX7" fmla="*/ 130628 w 4000499"/>
                  <a:gd name="connsiteY7" fmla="*/ 3129642 h 3842657"/>
                  <a:gd name="connsiteX8" fmla="*/ 293914 w 4000499"/>
                  <a:gd name="connsiteY8" fmla="*/ 3744685 h 3842657"/>
                  <a:gd name="connsiteX9" fmla="*/ 1191984 w 4000499"/>
                  <a:gd name="connsiteY9" fmla="*/ 3842657 h 3842657"/>
                  <a:gd name="connsiteX10" fmla="*/ 2051956 w 4000499"/>
                  <a:gd name="connsiteY10" fmla="*/ 3804557 h 3842657"/>
                  <a:gd name="connsiteX11" fmla="*/ 2743199 w 4000499"/>
                  <a:gd name="connsiteY11" fmla="*/ 3837214 h 3842657"/>
                  <a:gd name="connsiteX12" fmla="*/ 3194958 w 4000499"/>
                  <a:gd name="connsiteY12" fmla="*/ 3608614 h 3842657"/>
                  <a:gd name="connsiteX13" fmla="*/ 3445327 w 4000499"/>
                  <a:gd name="connsiteY13" fmla="*/ 2786742 h 3842657"/>
                  <a:gd name="connsiteX14" fmla="*/ 3456214 w 4000499"/>
                  <a:gd name="connsiteY14" fmla="*/ 2035628 h 3842657"/>
                  <a:gd name="connsiteX15" fmla="*/ 3586842 w 4000499"/>
                  <a:gd name="connsiteY15" fmla="*/ 1807028 h 3842657"/>
                  <a:gd name="connsiteX16" fmla="*/ 3940629 w 4000499"/>
                  <a:gd name="connsiteY16" fmla="*/ 1491343 h 3842657"/>
                  <a:gd name="connsiteX17" fmla="*/ 4000499 w 4000499"/>
                  <a:gd name="connsiteY17" fmla="*/ 1153885 h 3842657"/>
                  <a:gd name="connsiteX18" fmla="*/ 3918856 w 4000499"/>
                  <a:gd name="connsiteY18" fmla="*/ 762000 h 3842657"/>
                  <a:gd name="connsiteX19" fmla="*/ 3831771 w 4000499"/>
                  <a:gd name="connsiteY19" fmla="*/ 206828 h 3842657"/>
                  <a:gd name="connsiteX20" fmla="*/ 3222171 w 4000499"/>
                  <a:gd name="connsiteY20" fmla="*/ 43543 h 3842657"/>
                  <a:gd name="connsiteX21" fmla="*/ 2558142 w 4000499"/>
                  <a:gd name="connsiteY21" fmla="*/ 48986 h 3842657"/>
                  <a:gd name="connsiteX22" fmla="*/ 2128157 w 4000499"/>
                  <a:gd name="connsiteY22" fmla="*/ 321128 h 3842657"/>
                  <a:gd name="connsiteX23" fmla="*/ 2013857 w 4000499"/>
                  <a:gd name="connsiteY23" fmla="*/ 386443 h 3842657"/>
                  <a:gd name="connsiteX24" fmla="*/ 1774371 w 4000499"/>
                  <a:gd name="connsiteY24" fmla="*/ 119743 h 3842657"/>
                  <a:gd name="connsiteX25" fmla="*/ 1355271 w 4000499"/>
                  <a:gd name="connsiteY25" fmla="*/ 0 h 3842657"/>
                  <a:gd name="connsiteX26" fmla="*/ 1077685 w 4000499"/>
                  <a:gd name="connsiteY26" fmla="*/ 65314 h 3842657"/>
                  <a:gd name="connsiteX27" fmla="*/ 1094014 w 4000499"/>
                  <a:gd name="connsiteY27" fmla="*/ 114300 h 3842657"/>
                  <a:gd name="connsiteX28" fmla="*/ 957942 w 4000499"/>
                  <a:gd name="connsiteY28" fmla="*/ 228600 h 3842657"/>
                  <a:gd name="connsiteX29" fmla="*/ 669471 w 4000499"/>
                  <a:gd name="connsiteY29" fmla="*/ 179614 h 3842657"/>
                  <a:gd name="connsiteX30" fmla="*/ 544285 w 4000499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375557 w 4082142"/>
                  <a:gd name="connsiteY8" fmla="*/ 37446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913414 w 4082142"/>
                  <a:gd name="connsiteY19" fmla="*/ 206828 h 3842657"/>
                  <a:gd name="connsiteX20" fmla="*/ 3303814 w 4082142"/>
                  <a:gd name="connsiteY20" fmla="*/ 43543 h 3842657"/>
                  <a:gd name="connsiteX21" fmla="*/ 2639785 w 4082142"/>
                  <a:gd name="connsiteY21" fmla="*/ 48986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375557 w 4082142"/>
                  <a:gd name="connsiteY8" fmla="*/ 37446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913414 w 4082142"/>
                  <a:gd name="connsiteY19" fmla="*/ 206828 h 3842657"/>
                  <a:gd name="connsiteX20" fmla="*/ 3303814 w 4082142"/>
                  <a:gd name="connsiteY20" fmla="*/ 43543 h 3842657"/>
                  <a:gd name="connsiteX21" fmla="*/ 2639785 w 4082142"/>
                  <a:gd name="connsiteY21" fmla="*/ 48986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375557 w 4082142"/>
                  <a:gd name="connsiteY8" fmla="*/ 37446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39785 w 4082142"/>
                  <a:gd name="connsiteY21" fmla="*/ 48986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375557 w 4082142"/>
                  <a:gd name="connsiteY8" fmla="*/ 37446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824842 w 4082142"/>
                  <a:gd name="connsiteY11" fmla="*/ 3837214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526970 w 4082142"/>
                  <a:gd name="connsiteY13" fmla="*/ 27867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537857 w 4082142"/>
                  <a:gd name="connsiteY14" fmla="*/ 2035628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68485 w 4082142"/>
                  <a:gd name="connsiteY15" fmla="*/ 18070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5500 w 4082142"/>
                  <a:gd name="connsiteY23" fmla="*/ 386443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209800 w 4082142"/>
                  <a:gd name="connsiteY22" fmla="*/ 321128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645228 w 4082142"/>
                  <a:gd name="connsiteY21" fmla="*/ 97972 h 3842657"/>
                  <a:gd name="connsiteX22" fmla="*/ 2324100 w 4082142"/>
                  <a:gd name="connsiteY22" fmla="*/ 348342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303814 w 4082142"/>
                  <a:gd name="connsiteY20" fmla="*/ 43543 h 3842657"/>
                  <a:gd name="connsiteX21" fmla="*/ 2715985 w 4082142"/>
                  <a:gd name="connsiteY21" fmla="*/ 125186 h 3842657"/>
                  <a:gd name="connsiteX22" fmla="*/ 2324100 w 4082142"/>
                  <a:gd name="connsiteY22" fmla="*/ 348342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810000 w 4082142"/>
                  <a:gd name="connsiteY19" fmla="*/ 261256 h 3842657"/>
                  <a:gd name="connsiteX20" fmla="*/ 3298371 w 4082142"/>
                  <a:gd name="connsiteY20" fmla="*/ 130629 h 3842657"/>
                  <a:gd name="connsiteX21" fmla="*/ 2715985 w 4082142"/>
                  <a:gd name="connsiteY21" fmla="*/ 125186 h 3842657"/>
                  <a:gd name="connsiteX22" fmla="*/ 2324100 w 4082142"/>
                  <a:gd name="connsiteY22" fmla="*/ 348342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82142"/>
                  <a:gd name="connsiteY0" fmla="*/ 353786 h 3842657"/>
                  <a:gd name="connsiteX1" fmla="*/ 783771 w 4082142"/>
                  <a:gd name="connsiteY1" fmla="*/ 783771 h 3842657"/>
                  <a:gd name="connsiteX2" fmla="*/ 778328 w 4082142"/>
                  <a:gd name="connsiteY2" fmla="*/ 1159328 h 3842657"/>
                  <a:gd name="connsiteX3" fmla="*/ 500743 w 4082142"/>
                  <a:gd name="connsiteY3" fmla="*/ 1665514 h 3842657"/>
                  <a:gd name="connsiteX4" fmla="*/ 484414 w 4082142"/>
                  <a:gd name="connsiteY4" fmla="*/ 1883228 h 3842657"/>
                  <a:gd name="connsiteX5" fmla="*/ 81643 w 4082142"/>
                  <a:gd name="connsiteY5" fmla="*/ 2128157 h 3842657"/>
                  <a:gd name="connsiteX6" fmla="*/ 0 w 4082142"/>
                  <a:gd name="connsiteY6" fmla="*/ 2481943 h 3842657"/>
                  <a:gd name="connsiteX7" fmla="*/ 212271 w 4082142"/>
                  <a:gd name="connsiteY7" fmla="*/ 3129642 h 3842657"/>
                  <a:gd name="connsiteX8" fmla="*/ 446314 w 4082142"/>
                  <a:gd name="connsiteY8" fmla="*/ 3706585 h 3842657"/>
                  <a:gd name="connsiteX9" fmla="*/ 1273627 w 4082142"/>
                  <a:gd name="connsiteY9" fmla="*/ 3842657 h 3842657"/>
                  <a:gd name="connsiteX10" fmla="*/ 2133599 w 4082142"/>
                  <a:gd name="connsiteY10" fmla="*/ 3804557 h 3842657"/>
                  <a:gd name="connsiteX11" fmla="*/ 2770413 w 4082142"/>
                  <a:gd name="connsiteY11" fmla="*/ 3815443 h 3842657"/>
                  <a:gd name="connsiteX12" fmla="*/ 3276601 w 4082142"/>
                  <a:gd name="connsiteY12" fmla="*/ 3608614 h 3842657"/>
                  <a:gd name="connsiteX13" fmla="*/ 3488870 w 4082142"/>
                  <a:gd name="connsiteY13" fmla="*/ 2748642 h 3842657"/>
                  <a:gd name="connsiteX14" fmla="*/ 3461657 w 4082142"/>
                  <a:gd name="connsiteY14" fmla="*/ 1981200 h 3842657"/>
                  <a:gd name="connsiteX15" fmla="*/ 3635828 w 4082142"/>
                  <a:gd name="connsiteY15" fmla="*/ 1768928 h 3842657"/>
                  <a:gd name="connsiteX16" fmla="*/ 4022272 w 4082142"/>
                  <a:gd name="connsiteY16" fmla="*/ 1491343 h 3842657"/>
                  <a:gd name="connsiteX17" fmla="*/ 4082142 w 4082142"/>
                  <a:gd name="connsiteY17" fmla="*/ 1153885 h 3842657"/>
                  <a:gd name="connsiteX18" fmla="*/ 4000499 w 4082142"/>
                  <a:gd name="connsiteY18" fmla="*/ 762000 h 3842657"/>
                  <a:gd name="connsiteX19" fmla="*/ 3766457 w 4082142"/>
                  <a:gd name="connsiteY19" fmla="*/ 299356 h 3842657"/>
                  <a:gd name="connsiteX20" fmla="*/ 3298371 w 4082142"/>
                  <a:gd name="connsiteY20" fmla="*/ 130629 h 3842657"/>
                  <a:gd name="connsiteX21" fmla="*/ 2715985 w 4082142"/>
                  <a:gd name="connsiteY21" fmla="*/ 125186 h 3842657"/>
                  <a:gd name="connsiteX22" fmla="*/ 2324100 w 4082142"/>
                  <a:gd name="connsiteY22" fmla="*/ 348342 h 3842657"/>
                  <a:gd name="connsiteX23" fmla="*/ 2090057 w 4082142"/>
                  <a:gd name="connsiteY23" fmla="*/ 533400 h 3842657"/>
                  <a:gd name="connsiteX24" fmla="*/ 1856014 w 4082142"/>
                  <a:gd name="connsiteY24" fmla="*/ 119743 h 3842657"/>
                  <a:gd name="connsiteX25" fmla="*/ 1436914 w 4082142"/>
                  <a:gd name="connsiteY25" fmla="*/ 0 h 3842657"/>
                  <a:gd name="connsiteX26" fmla="*/ 1159328 w 4082142"/>
                  <a:gd name="connsiteY26" fmla="*/ 65314 h 3842657"/>
                  <a:gd name="connsiteX27" fmla="*/ 1175657 w 4082142"/>
                  <a:gd name="connsiteY27" fmla="*/ 114300 h 3842657"/>
                  <a:gd name="connsiteX28" fmla="*/ 1039585 w 4082142"/>
                  <a:gd name="connsiteY28" fmla="*/ 228600 h 3842657"/>
                  <a:gd name="connsiteX29" fmla="*/ 751114 w 4082142"/>
                  <a:gd name="connsiteY29" fmla="*/ 179614 h 3842657"/>
                  <a:gd name="connsiteX30" fmla="*/ 625928 w 4082142"/>
                  <a:gd name="connsiteY30" fmla="*/ 353786 h 3842657"/>
                  <a:gd name="connsiteX0" fmla="*/ 625928 w 4038599"/>
                  <a:gd name="connsiteY0" fmla="*/ 353786 h 3842657"/>
                  <a:gd name="connsiteX1" fmla="*/ 783771 w 4038599"/>
                  <a:gd name="connsiteY1" fmla="*/ 783771 h 3842657"/>
                  <a:gd name="connsiteX2" fmla="*/ 778328 w 4038599"/>
                  <a:gd name="connsiteY2" fmla="*/ 1159328 h 3842657"/>
                  <a:gd name="connsiteX3" fmla="*/ 500743 w 4038599"/>
                  <a:gd name="connsiteY3" fmla="*/ 1665514 h 3842657"/>
                  <a:gd name="connsiteX4" fmla="*/ 484414 w 4038599"/>
                  <a:gd name="connsiteY4" fmla="*/ 1883228 h 3842657"/>
                  <a:gd name="connsiteX5" fmla="*/ 81643 w 4038599"/>
                  <a:gd name="connsiteY5" fmla="*/ 2128157 h 3842657"/>
                  <a:gd name="connsiteX6" fmla="*/ 0 w 4038599"/>
                  <a:gd name="connsiteY6" fmla="*/ 2481943 h 3842657"/>
                  <a:gd name="connsiteX7" fmla="*/ 212271 w 4038599"/>
                  <a:gd name="connsiteY7" fmla="*/ 3129642 h 3842657"/>
                  <a:gd name="connsiteX8" fmla="*/ 446314 w 4038599"/>
                  <a:gd name="connsiteY8" fmla="*/ 3706585 h 3842657"/>
                  <a:gd name="connsiteX9" fmla="*/ 1273627 w 4038599"/>
                  <a:gd name="connsiteY9" fmla="*/ 3842657 h 3842657"/>
                  <a:gd name="connsiteX10" fmla="*/ 2133599 w 4038599"/>
                  <a:gd name="connsiteY10" fmla="*/ 3804557 h 3842657"/>
                  <a:gd name="connsiteX11" fmla="*/ 2770413 w 4038599"/>
                  <a:gd name="connsiteY11" fmla="*/ 3815443 h 3842657"/>
                  <a:gd name="connsiteX12" fmla="*/ 3276601 w 4038599"/>
                  <a:gd name="connsiteY12" fmla="*/ 3608614 h 3842657"/>
                  <a:gd name="connsiteX13" fmla="*/ 3488870 w 4038599"/>
                  <a:gd name="connsiteY13" fmla="*/ 2748642 h 3842657"/>
                  <a:gd name="connsiteX14" fmla="*/ 3461657 w 4038599"/>
                  <a:gd name="connsiteY14" fmla="*/ 1981200 h 3842657"/>
                  <a:gd name="connsiteX15" fmla="*/ 3635828 w 4038599"/>
                  <a:gd name="connsiteY15" fmla="*/ 1768928 h 3842657"/>
                  <a:gd name="connsiteX16" fmla="*/ 4022272 w 4038599"/>
                  <a:gd name="connsiteY16" fmla="*/ 1491343 h 3842657"/>
                  <a:gd name="connsiteX17" fmla="*/ 4038599 w 4038599"/>
                  <a:gd name="connsiteY17" fmla="*/ 1104899 h 3842657"/>
                  <a:gd name="connsiteX18" fmla="*/ 4000499 w 4038599"/>
                  <a:gd name="connsiteY18" fmla="*/ 762000 h 3842657"/>
                  <a:gd name="connsiteX19" fmla="*/ 3766457 w 4038599"/>
                  <a:gd name="connsiteY19" fmla="*/ 299356 h 3842657"/>
                  <a:gd name="connsiteX20" fmla="*/ 3298371 w 4038599"/>
                  <a:gd name="connsiteY20" fmla="*/ 130629 h 3842657"/>
                  <a:gd name="connsiteX21" fmla="*/ 2715985 w 4038599"/>
                  <a:gd name="connsiteY21" fmla="*/ 125186 h 3842657"/>
                  <a:gd name="connsiteX22" fmla="*/ 2324100 w 4038599"/>
                  <a:gd name="connsiteY22" fmla="*/ 348342 h 3842657"/>
                  <a:gd name="connsiteX23" fmla="*/ 2090057 w 4038599"/>
                  <a:gd name="connsiteY23" fmla="*/ 533400 h 3842657"/>
                  <a:gd name="connsiteX24" fmla="*/ 1856014 w 4038599"/>
                  <a:gd name="connsiteY24" fmla="*/ 119743 h 3842657"/>
                  <a:gd name="connsiteX25" fmla="*/ 1436914 w 4038599"/>
                  <a:gd name="connsiteY25" fmla="*/ 0 h 3842657"/>
                  <a:gd name="connsiteX26" fmla="*/ 1159328 w 4038599"/>
                  <a:gd name="connsiteY26" fmla="*/ 65314 h 3842657"/>
                  <a:gd name="connsiteX27" fmla="*/ 1175657 w 4038599"/>
                  <a:gd name="connsiteY27" fmla="*/ 114300 h 3842657"/>
                  <a:gd name="connsiteX28" fmla="*/ 1039585 w 4038599"/>
                  <a:gd name="connsiteY28" fmla="*/ 228600 h 3842657"/>
                  <a:gd name="connsiteX29" fmla="*/ 751114 w 4038599"/>
                  <a:gd name="connsiteY29" fmla="*/ 179614 h 3842657"/>
                  <a:gd name="connsiteX30" fmla="*/ 625928 w 4038599"/>
                  <a:gd name="connsiteY30" fmla="*/ 353786 h 3842657"/>
                  <a:gd name="connsiteX0" fmla="*/ 625928 w 4038599"/>
                  <a:gd name="connsiteY0" fmla="*/ 353786 h 3842657"/>
                  <a:gd name="connsiteX1" fmla="*/ 783771 w 4038599"/>
                  <a:gd name="connsiteY1" fmla="*/ 783771 h 3842657"/>
                  <a:gd name="connsiteX2" fmla="*/ 778328 w 4038599"/>
                  <a:gd name="connsiteY2" fmla="*/ 1159328 h 3842657"/>
                  <a:gd name="connsiteX3" fmla="*/ 500743 w 4038599"/>
                  <a:gd name="connsiteY3" fmla="*/ 1665514 h 3842657"/>
                  <a:gd name="connsiteX4" fmla="*/ 484414 w 4038599"/>
                  <a:gd name="connsiteY4" fmla="*/ 1883228 h 3842657"/>
                  <a:gd name="connsiteX5" fmla="*/ 81643 w 4038599"/>
                  <a:gd name="connsiteY5" fmla="*/ 2128157 h 3842657"/>
                  <a:gd name="connsiteX6" fmla="*/ 0 w 4038599"/>
                  <a:gd name="connsiteY6" fmla="*/ 2481943 h 3842657"/>
                  <a:gd name="connsiteX7" fmla="*/ 212271 w 4038599"/>
                  <a:gd name="connsiteY7" fmla="*/ 3129642 h 3842657"/>
                  <a:gd name="connsiteX8" fmla="*/ 446314 w 4038599"/>
                  <a:gd name="connsiteY8" fmla="*/ 3706585 h 3842657"/>
                  <a:gd name="connsiteX9" fmla="*/ 1273627 w 4038599"/>
                  <a:gd name="connsiteY9" fmla="*/ 3842657 h 3842657"/>
                  <a:gd name="connsiteX10" fmla="*/ 2133599 w 4038599"/>
                  <a:gd name="connsiteY10" fmla="*/ 3804557 h 3842657"/>
                  <a:gd name="connsiteX11" fmla="*/ 2770413 w 4038599"/>
                  <a:gd name="connsiteY11" fmla="*/ 3815443 h 3842657"/>
                  <a:gd name="connsiteX12" fmla="*/ 3276601 w 4038599"/>
                  <a:gd name="connsiteY12" fmla="*/ 3608614 h 3842657"/>
                  <a:gd name="connsiteX13" fmla="*/ 3488870 w 4038599"/>
                  <a:gd name="connsiteY13" fmla="*/ 2748642 h 3842657"/>
                  <a:gd name="connsiteX14" fmla="*/ 3461657 w 4038599"/>
                  <a:gd name="connsiteY14" fmla="*/ 1981200 h 3842657"/>
                  <a:gd name="connsiteX15" fmla="*/ 3635828 w 4038599"/>
                  <a:gd name="connsiteY15" fmla="*/ 1768928 h 3842657"/>
                  <a:gd name="connsiteX16" fmla="*/ 4011386 w 4038599"/>
                  <a:gd name="connsiteY16" fmla="*/ 1469571 h 3842657"/>
                  <a:gd name="connsiteX17" fmla="*/ 4038599 w 4038599"/>
                  <a:gd name="connsiteY17" fmla="*/ 1104899 h 3842657"/>
                  <a:gd name="connsiteX18" fmla="*/ 4000499 w 4038599"/>
                  <a:gd name="connsiteY18" fmla="*/ 762000 h 3842657"/>
                  <a:gd name="connsiteX19" fmla="*/ 3766457 w 4038599"/>
                  <a:gd name="connsiteY19" fmla="*/ 299356 h 3842657"/>
                  <a:gd name="connsiteX20" fmla="*/ 3298371 w 4038599"/>
                  <a:gd name="connsiteY20" fmla="*/ 130629 h 3842657"/>
                  <a:gd name="connsiteX21" fmla="*/ 2715985 w 4038599"/>
                  <a:gd name="connsiteY21" fmla="*/ 125186 h 3842657"/>
                  <a:gd name="connsiteX22" fmla="*/ 2324100 w 4038599"/>
                  <a:gd name="connsiteY22" fmla="*/ 348342 h 3842657"/>
                  <a:gd name="connsiteX23" fmla="*/ 2090057 w 4038599"/>
                  <a:gd name="connsiteY23" fmla="*/ 533400 h 3842657"/>
                  <a:gd name="connsiteX24" fmla="*/ 1856014 w 4038599"/>
                  <a:gd name="connsiteY24" fmla="*/ 119743 h 3842657"/>
                  <a:gd name="connsiteX25" fmla="*/ 1436914 w 4038599"/>
                  <a:gd name="connsiteY25" fmla="*/ 0 h 3842657"/>
                  <a:gd name="connsiteX26" fmla="*/ 1159328 w 4038599"/>
                  <a:gd name="connsiteY26" fmla="*/ 65314 h 3842657"/>
                  <a:gd name="connsiteX27" fmla="*/ 1175657 w 4038599"/>
                  <a:gd name="connsiteY27" fmla="*/ 114300 h 3842657"/>
                  <a:gd name="connsiteX28" fmla="*/ 1039585 w 4038599"/>
                  <a:gd name="connsiteY28" fmla="*/ 228600 h 3842657"/>
                  <a:gd name="connsiteX29" fmla="*/ 751114 w 4038599"/>
                  <a:gd name="connsiteY29" fmla="*/ 179614 h 3842657"/>
                  <a:gd name="connsiteX30" fmla="*/ 625928 w 4038599"/>
                  <a:gd name="connsiteY30" fmla="*/ 353786 h 3842657"/>
                  <a:gd name="connsiteX0" fmla="*/ 625928 w 4038599"/>
                  <a:gd name="connsiteY0" fmla="*/ 353786 h 3842657"/>
                  <a:gd name="connsiteX1" fmla="*/ 783771 w 4038599"/>
                  <a:gd name="connsiteY1" fmla="*/ 783771 h 3842657"/>
                  <a:gd name="connsiteX2" fmla="*/ 778328 w 4038599"/>
                  <a:gd name="connsiteY2" fmla="*/ 1159328 h 3842657"/>
                  <a:gd name="connsiteX3" fmla="*/ 604157 w 4038599"/>
                  <a:gd name="connsiteY3" fmla="*/ 1632857 h 3842657"/>
                  <a:gd name="connsiteX4" fmla="*/ 484414 w 4038599"/>
                  <a:gd name="connsiteY4" fmla="*/ 1883228 h 3842657"/>
                  <a:gd name="connsiteX5" fmla="*/ 81643 w 4038599"/>
                  <a:gd name="connsiteY5" fmla="*/ 2128157 h 3842657"/>
                  <a:gd name="connsiteX6" fmla="*/ 0 w 4038599"/>
                  <a:gd name="connsiteY6" fmla="*/ 2481943 h 3842657"/>
                  <a:gd name="connsiteX7" fmla="*/ 212271 w 4038599"/>
                  <a:gd name="connsiteY7" fmla="*/ 3129642 h 3842657"/>
                  <a:gd name="connsiteX8" fmla="*/ 446314 w 4038599"/>
                  <a:gd name="connsiteY8" fmla="*/ 3706585 h 3842657"/>
                  <a:gd name="connsiteX9" fmla="*/ 1273627 w 4038599"/>
                  <a:gd name="connsiteY9" fmla="*/ 3842657 h 3842657"/>
                  <a:gd name="connsiteX10" fmla="*/ 2133599 w 4038599"/>
                  <a:gd name="connsiteY10" fmla="*/ 3804557 h 3842657"/>
                  <a:gd name="connsiteX11" fmla="*/ 2770413 w 4038599"/>
                  <a:gd name="connsiteY11" fmla="*/ 3815443 h 3842657"/>
                  <a:gd name="connsiteX12" fmla="*/ 3276601 w 4038599"/>
                  <a:gd name="connsiteY12" fmla="*/ 3608614 h 3842657"/>
                  <a:gd name="connsiteX13" fmla="*/ 3488870 w 4038599"/>
                  <a:gd name="connsiteY13" fmla="*/ 2748642 h 3842657"/>
                  <a:gd name="connsiteX14" fmla="*/ 3461657 w 4038599"/>
                  <a:gd name="connsiteY14" fmla="*/ 1981200 h 3842657"/>
                  <a:gd name="connsiteX15" fmla="*/ 3635828 w 4038599"/>
                  <a:gd name="connsiteY15" fmla="*/ 1768928 h 3842657"/>
                  <a:gd name="connsiteX16" fmla="*/ 4011386 w 4038599"/>
                  <a:gd name="connsiteY16" fmla="*/ 1469571 h 3842657"/>
                  <a:gd name="connsiteX17" fmla="*/ 4038599 w 4038599"/>
                  <a:gd name="connsiteY17" fmla="*/ 1104899 h 3842657"/>
                  <a:gd name="connsiteX18" fmla="*/ 4000499 w 4038599"/>
                  <a:gd name="connsiteY18" fmla="*/ 762000 h 3842657"/>
                  <a:gd name="connsiteX19" fmla="*/ 3766457 w 4038599"/>
                  <a:gd name="connsiteY19" fmla="*/ 299356 h 3842657"/>
                  <a:gd name="connsiteX20" fmla="*/ 3298371 w 4038599"/>
                  <a:gd name="connsiteY20" fmla="*/ 130629 h 3842657"/>
                  <a:gd name="connsiteX21" fmla="*/ 2715985 w 4038599"/>
                  <a:gd name="connsiteY21" fmla="*/ 125186 h 3842657"/>
                  <a:gd name="connsiteX22" fmla="*/ 2324100 w 4038599"/>
                  <a:gd name="connsiteY22" fmla="*/ 348342 h 3842657"/>
                  <a:gd name="connsiteX23" fmla="*/ 2090057 w 4038599"/>
                  <a:gd name="connsiteY23" fmla="*/ 533400 h 3842657"/>
                  <a:gd name="connsiteX24" fmla="*/ 1856014 w 4038599"/>
                  <a:gd name="connsiteY24" fmla="*/ 119743 h 3842657"/>
                  <a:gd name="connsiteX25" fmla="*/ 1436914 w 4038599"/>
                  <a:gd name="connsiteY25" fmla="*/ 0 h 3842657"/>
                  <a:gd name="connsiteX26" fmla="*/ 1159328 w 4038599"/>
                  <a:gd name="connsiteY26" fmla="*/ 65314 h 3842657"/>
                  <a:gd name="connsiteX27" fmla="*/ 1175657 w 4038599"/>
                  <a:gd name="connsiteY27" fmla="*/ 114300 h 3842657"/>
                  <a:gd name="connsiteX28" fmla="*/ 1039585 w 4038599"/>
                  <a:gd name="connsiteY28" fmla="*/ 228600 h 3842657"/>
                  <a:gd name="connsiteX29" fmla="*/ 751114 w 4038599"/>
                  <a:gd name="connsiteY29" fmla="*/ 179614 h 3842657"/>
                  <a:gd name="connsiteX30" fmla="*/ 625928 w 4038599"/>
                  <a:gd name="connsiteY30" fmla="*/ 353786 h 3842657"/>
                  <a:gd name="connsiteX0" fmla="*/ 625928 w 4038599"/>
                  <a:gd name="connsiteY0" fmla="*/ 353786 h 3842657"/>
                  <a:gd name="connsiteX1" fmla="*/ 783771 w 4038599"/>
                  <a:gd name="connsiteY1" fmla="*/ 783771 h 3842657"/>
                  <a:gd name="connsiteX2" fmla="*/ 778328 w 4038599"/>
                  <a:gd name="connsiteY2" fmla="*/ 1159328 h 3842657"/>
                  <a:gd name="connsiteX3" fmla="*/ 604157 w 4038599"/>
                  <a:gd name="connsiteY3" fmla="*/ 1632857 h 3842657"/>
                  <a:gd name="connsiteX4" fmla="*/ 484414 w 4038599"/>
                  <a:gd name="connsiteY4" fmla="*/ 1883228 h 3842657"/>
                  <a:gd name="connsiteX5" fmla="*/ 81643 w 4038599"/>
                  <a:gd name="connsiteY5" fmla="*/ 2128157 h 3842657"/>
                  <a:gd name="connsiteX6" fmla="*/ 0 w 4038599"/>
                  <a:gd name="connsiteY6" fmla="*/ 2481943 h 3842657"/>
                  <a:gd name="connsiteX7" fmla="*/ 58214 w 4038599"/>
                  <a:gd name="connsiteY7" fmla="*/ 3045160 h 3842657"/>
                  <a:gd name="connsiteX8" fmla="*/ 446314 w 4038599"/>
                  <a:gd name="connsiteY8" fmla="*/ 3706585 h 3842657"/>
                  <a:gd name="connsiteX9" fmla="*/ 1273627 w 4038599"/>
                  <a:gd name="connsiteY9" fmla="*/ 3842657 h 3842657"/>
                  <a:gd name="connsiteX10" fmla="*/ 2133599 w 4038599"/>
                  <a:gd name="connsiteY10" fmla="*/ 3804557 h 3842657"/>
                  <a:gd name="connsiteX11" fmla="*/ 2770413 w 4038599"/>
                  <a:gd name="connsiteY11" fmla="*/ 3815443 h 3842657"/>
                  <a:gd name="connsiteX12" fmla="*/ 3276601 w 4038599"/>
                  <a:gd name="connsiteY12" fmla="*/ 3608614 h 3842657"/>
                  <a:gd name="connsiteX13" fmla="*/ 3488870 w 4038599"/>
                  <a:gd name="connsiteY13" fmla="*/ 2748642 h 3842657"/>
                  <a:gd name="connsiteX14" fmla="*/ 3461657 w 4038599"/>
                  <a:gd name="connsiteY14" fmla="*/ 1981200 h 3842657"/>
                  <a:gd name="connsiteX15" fmla="*/ 3635828 w 4038599"/>
                  <a:gd name="connsiteY15" fmla="*/ 1768928 h 3842657"/>
                  <a:gd name="connsiteX16" fmla="*/ 4011386 w 4038599"/>
                  <a:gd name="connsiteY16" fmla="*/ 1469571 h 3842657"/>
                  <a:gd name="connsiteX17" fmla="*/ 4038599 w 4038599"/>
                  <a:gd name="connsiteY17" fmla="*/ 1104899 h 3842657"/>
                  <a:gd name="connsiteX18" fmla="*/ 4000499 w 4038599"/>
                  <a:gd name="connsiteY18" fmla="*/ 762000 h 3842657"/>
                  <a:gd name="connsiteX19" fmla="*/ 3766457 w 4038599"/>
                  <a:gd name="connsiteY19" fmla="*/ 299356 h 3842657"/>
                  <a:gd name="connsiteX20" fmla="*/ 3298371 w 4038599"/>
                  <a:gd name="connsiteY20" fmla="*/ 130629 h 3842657"/>
                  <a:gd name="connsiteX21" fmla="*/ 2715985 w 4038599"/>
                  <a:gd name="connsiteY21" fmla="*/ 125186 h 3842657"/>
                  <a:gd name="connsiteX22" fmla="*/ 2324100 w 4038599"/>
                  <a:gd name="connsiteY22" fmla="*/ 348342 h 3842657"/>
                  <a:gd name="connsiteX23" fmla="*/ 2090057 w 4038599"/>
                  <a:gd name="connsiteY23" fmla="*/ 533400 h 3842657"/>
                  <a:gd name="connsiteX24" fmla="*/ 1856014 w 4038599"/>
                  <a:gd name="connsiteY24" fmla="*/ 119743 h 3842657"/>
                  <a:gd name="connsiteX25" fmla="*/ 1436914 w 4038599"/>
                  <a:gd name="connsiteY25" fmla="*/ 0 h 3842657"/>
                  <a:gd name="connsiteX26" fmla="*/ 1159328 w 4038599"/>
                  <a:gd name="connsiteY26" fmla="*/ 65314 h 3842657"/>
                  <a:gd name="connsiteX27" fmla="*/ 1175657 w 4038599"/>
                  <a:gd name="connsiteY27" fmla="*/ 114300 h 3842657"/>
                  <a:gd name="connsiteX28" fmla="*/ 1039585 w 4038599"/>
                  <a:gd name="connsiteY28" fmla="*/ 228600 h 3842657"/>
                  <a:gd name="connsiteX29" fmla="*/ 751114 w 4038599"/>
                  <a:gd name="connsiteY29" fmla="*/ 179614 h 3842657"/>
                  <a:gd name="connsiteX30" fmla="*/ 625928 w 4038599"/>
                  <a:gd name="connsiteY30" fmla="*/ 353786 h 3842657"/>
                  <a:gd name="connsiteX0" fmla="*/ 630503 w 4043174"/>
                  <a:gd name="connsiteY0" fmla="*/ 353786 h 3842657"/>
                  <a:gd name="connsiteX1" fmla="*/ 788346 w 4043174"/>
                  <a:gd name="connsiteY1" fmla="*/ 783771 h 3842657"/>
                  <a:gd name="connsiteX2" fmla="*/ 782903 w 4043174"/>
                  <a:gd name="connsiteY2" fmla="*/ 1159328 h 3842657"/>
                  <a:gd name="connsiteX3" fmla="*/ 608732 w 4043174"/>
                  <a:gd name="connsiteY3" fmla="*/ 1632857 h 3842657"/>
                  <a:gd name="connsiteX4" fmla="*/ 488989 w 4043174"/>
                  <a:gd name="connsiteY4" fmla="*/ 1883228 h 3842657"/>
                  <a:gd name="connsiteX5" fmla="*/ 86218 w 4043174"/>
                  <a:gd name="connsiteY5" fmla="*/ 2128157 h 3842657"/>
                  <a:gd name="connsiteX6" fmla="*/ 4575 w 4043174"/>
                  <a:gd name="connsiteY6" fmla="*/ 2481943 h 3842657"/>
                  <a:gd name="connsiteX7" fmla="*/ 62789 w 4043174"/>
                  <a:gd name="connsiteY7" fmla="*/ 3045160 h 3842657"/>
                  <a:gd name="connsiteX8" fmla="*/ 450889 w 4043174"/>
                  <a:gd name="connsiteY8" fmla="*/ 3706585 h 3842657"/>
                  <a:gd name="connsiteX9" fmla="*/ 1278202 w 4043174"/>
                  <a:gd name="connsiteY9" fmla="*/ 3842657 h 3842657"/>
                  <a:gd name="connsiteX10" fmla="*/ 2138174 w 4043174"/>
                  <a:gd name="connsiteY10" fmla="*/ 3804557 h 3842657"/>
                  <a:gd name="connsiteX11" fmla="*/ 2774988 w 4043174"/>
                  <a:gd name="connsiteY11" fmla="*/ 3815443 h 3842657"/>
                  <a:gd name="connsiteX12" fmla="*/ 3281176 w 4043174"/>
                  <a:gd name="connsiteY12" fmla="*/ 3608614 h 3842657"/>
                  <a:gd name="connsiteX13" fmla="*/ 3493445 w 4043174"/>
                  <a:gd name="connsiteY13" fmla="*/ 2748642 h 3842657"/>
                  <a:gd name="connsiteX14" fmla="*/ 3466232 w 4043174"/>
                  <a:gd name="connsiteY14" fmla="*/ 1981200 h 3842657"/>
                  <a:gd name="connsiteX15" fmla="*/ 3640403 w 4043174"/>
                  <a:gd name="connsiteY15" fmla="*/ 1768928 h 3842657"/>
                  <a:gd name="connsiteX16" fmla="*/ 4015961 w 4043174"/>
                  <a:gd name="connsiteY16" fmla="*/ 1469571 h 3842657"/>
                  <a:gd name="connsiteX17" fmla="*/ 4043174 w 4043174"/>
                  <a:gd name="connsiteY17" fmla="*/ 1104899 h 3842657"/>
                  <a:gd name="connsiteX18" fmla="*/ 4005074 w 4043174"/>
                  <a:gd name="connsiteY18" fmla="*/ 762000 h 3842657"/>
                  <a:gd name="connsiteX19" fmla="*/ 3771032 w 4043174"/>
                  <a:gd name="connsiteY19" fmla="*/ 299356 h 3842657"/>
                  <a:gd name="connsiteX20" fmla="*/ 3302946 w 4043174"/>
                  <a:gd name="connsiteY20" fmla="*/ 130629 h 3842657"/>
                  <a:gd name="connsiteX21" fmla="*/ 2720560 w 4043174"/>
                  <a:gd name="connsiteY21" fmla="*/ 125186 h 3842657"/>
                  <a:gd name="connsiteX22" fmla="*/ 2328675 w 4043174"/>
                  <a:gd name="connsiteY22" fmla="*/ 348342 h 3842657"/>
                  <a:gd name="connsiteX23" fmla="*/ 2094632 w 4043174"/>
                  <a:gd name="connsiteY23" fmla="*/ 533400 h 3842657"/>
                  <a:gd name="connsiteX24" fmla="*/ 1860589 w 4043174"/>
                  <a:gd name="connsiteY24" fmla="*/ 119743 h 3842657"/>
                  <a:gd name="connsiteX25" fmla="*/ 1441489 w 4043174"/>
                  <a:gd name="connsiteY25" fmla="*/ 0 h 3842657"/>
                  <a:gd name="connsiteX26" fmla="*/ 1163903 w 4043174"/>
                  <a:gd name="connsiteY26" fmla="*/ 65314 h 3842657"/>
                  <a:gd name="connsiteX27" fmla="*/ 1180232 w 4043174"/>
                  <a:gd name="connsiteY27" fmla="*/ 114300 h 3842657"/>
                  <a:gd name="connsiteX28" fmla="*/ 1044160 w 4043174"/>
                  <a:gd name="connsiteY28" fmla="*/ 228600 h 3842657"/>
                  <a:gd name="connsiteX29" fmla="*/ 755689 w 4043174"/>
                  <a:gd name="connsiteY29" fmla="*/ 179614 h 3842657"/>
                  <a:gd name="connsiteX30" fmla="*/ 630503 w 4043174"/>
                  <a:gd name="connsiteY30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96009 w 4088294"/>
                  <a:gd name="connsiteY8" fmla="*/ 3706585 h 3842657"/>
                  <a:gd name="connsiteX9" fmla="*/ 1323322 w 4088294"/>
                  <a:gd name="connsiteY9" fmla="*/ 3842657 h 3842657"/>
                  <a:gd name="connsiteX10" fmla="*/ 2183294 w 4088294"/>
                  <a:gd name="connsiteY10" fmla="*/ 3804557 h 3842657"/>
                  <a:gd name="connsiteX11" fmla="*/ 2820108 w 4088294"/>
                  <a:gd name="connsiteY11" fmla="*/ 3815443 h 3842657"/>
                  <a:gd name="connsiteX12" fmla="*/ 3326296 w 4088294"/>
                  <a:gd name="connsiteY12" fmla="*/ 3608614 h 3842657"/>
                  <a:gd name="connsiteX13" fmla="*/ 3538565 w 4088294"/>
                  <a:gd name="connsiteY13" fmla="*/ 2748642 h 3842657"/>
                  <a:gd name="connsiteX14" fmla="*/ 3511352 w 4088294"/>
                  <a:gd name="connsiteY14" fmla="*/ 1981200 h 3842657"/>
                  <a:gd name="connsiteX15" fmla="*/ 3685523 w 4088294"/>
                  <a:gd name="connsiteY15" fmla="*/ 1768928 h 3842657"/>
                  <a:gd name="connsiteX16" fmla="*/ 4061081 w 4088294"/>
                  <a:gd name="connsiteY16" fmla="*/ 1469571 h 3842657"/>
                  <a:gd name="connsiteX17" fmla="*/ 4088294 w 4088294"/>
                  <a:gd name="connsiteY17" fmla="*/ 1104899 h 3842657"/>
                  <a:gd name="connsiteX18" fmla="*/ 4050194 w 4088294"/>
                  <a:gd name="connsiteY18" fmla="*/ 762000 h 3842657"/>
                  <a:gd name="connsiteX19" fmla="*/ 3816152 w 4088294"/>
                  <a:gd name="connsiteY19" fmla="*/ 299356 h 3842657"/>
                  <a:gd name="connsiteX20" fmla="*/ 3348066 w 4088294"/>
                  <a:gd name="connsiteY20" fmla="*/ 130629 h 3842657"/>
                  <a:gd name="connsiteX21" fmla="*/ 2765680 w 4088294"/>
                  <a:gd name="connsiteY21" fmla="*/ 125186 h 3842657"/>
                  <a:gd name="connsiteX22" fmla="*/ 2373795 w 4088294"/>
                  <a:gd name="connsiteY22" fmla="*/ 348342 h 3842657"/>
                  <a:gd name="connsiteX23" fmla="*/ 2139752 w 4088294"/>
                  <a:gd name="connsiteY23" fmla="*/ 533400 h 3842657"/>
                  <a:gd name="connsiteX24" fmla="*/ 1905709 w 4088294"/>
                  <a:gd name="connsiteY24" fmla="*/ 119743 h 3842657"/>
                  <a:gd name="connsiteX25" fmla="*/ 1486609 w 4088294"/>
                  <a:gd name="connsiteY25" fmla="*/ 0 h 3842657"/>
                  <a:gd name="connsiteX26" fmla="*/ 1209023 w 4088294"/>
                  <a:gd name="connsiteY26" fmla="*/ 65314 h 3842657"/>
                  <a:gd name="connsiteX27" fmla="*/ 1225352 w 4088294"/>
                  <a:gd name="connsiteY27" fmla="*/ 114300 h 3842657"/>
                  <a:gd name="connsiteX28" fmla="*/ 1089280 w 4088294"/>
                  <a:gd name="connsiteY28" fmla="*/ 228600 h 3842657"/>
                  <a:gd name="connsiteX29" fmla="*/ 800809 w 4088294"/>
                  <a:gd name="connsiteY29" fmla="*/ 179614 h 3842657"/>
                  <a:gd name="connsiteX30" fmla="*/ 675623 w 4088294"/>
                  <a:gd name="connsiteY30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81100 w 4088294"/>
                  <a:gd name="connsiteY8" fmla="*/ 3716524 h 3842657"/>
                  <a:gd name="connsiteX9" fmla="*/ 1323322 w 4088294"/>
                  <a:gd name="connsiteY9" fmla="*/ 3842657 h 3842657"/>
                  <a:gd name="connsiteX10" fmla="*/ 2183294 w 4088294"/>
                  <a:gd name="connsiteY10" fmla="*/ 3804557 h 3842657"/>
                  <a:gd name="connsiteX11" fmla="*/ 2820108 w 4088294"/>
                  <a:gd name="connsiteY11" fmla="*/ 3815443 h 3842657"/>
                  <a:gd name="connsiteX12" fmla="*/ 3326296 w 4088294"/>
                  <a:gd name="connsiteY12" fmla="*/ 3608614 h 3842657"/>
                  <a:gd name="connsiteX13" fmla="*/ 3538565 w 4088294"/>
                  <a:gd name="connsiteY13" fmla="*/ 2748642 h 3842657"/>
                  <a:gd name="connsiteX14" fmla="*/ 3511352 w 4088294"/>
                  <a:gd name="connsiteY14" fmla="*/ 1981200 h 3842657"/>
                  <a:gd name="connsiteX15" fmla="*/ 3685523 w 4088294"/>
                  <a:gd name="connsiteY15" fmla="*/ 1768928 h 3842657"/>
                  <a:gd name="connsiteX16" fmla="*/ 4061081 w 4088294"/>
                  <a:gd name="connsiteY16" fmla="*/ 1469571 h 3842657"/>
                  <a:gd name="connsiteX17" fmla="*/ 4088294 w 4088294"/>
                  <a:gd name="connsiteY17" fmla="*/ 1104899 h 3842657"/>
                  <a:gd name="connsiteX18" fmla="*/ 4050194 w 4088294"/>
                  <a:gd name="connsiteY18" fmla="*/ 762000 h 3842657"/>
                  <a:gd name="connsiteX19" fmla="*/ 3816152 w 4088294"/>
                  <a:gd name="connsiteY19" fmla="*/ 299356 h 3842657"/>
                  <a:gd name="connsiteX20" fmla="*/ 3348066 w 4088294"/>
                  <a:gd name="connsiteY20" fmla="*/ 130629 h 3842657"/>
                  <a:gd name="connsiteX21" fmla="*/ 2765680 w 4088294"/>
                  <a:gd name="connsiteY21" fmla="*/ 125186 h 3842657"/>
                  <a:gd name="connsiteX22" fmla="*/ 2373795 w 4088294"/>
                  <a:gd name="connsiteY22" fmla="*/ 348342 h 3842657"/>
                  <a:gd name="connsiteX23" fmla="*/ 2139752 w 4088294"/>
                  <a:gd name="connsiteY23" fmla="*/ 533400 h 3842657"/>
                  <a:gd name="connsiteX24" fmla="*/ 1905709 w 4088294"/>
                  <a:gd name="connsiteY24" fmla="*/ 119743 h 3842657"/>
                  <a:gd name="connsiteX25" fmla="*/ 1486609 w 4088294"/>
                  <a:gd name="connsiteY25" fmla="*/ 0 h 3842657"/>
                  <a:gd name="connsiteX26" fmla="*/ 1209023 w 4088294"/>
                  <a:gd name="connsiteY26" fmla="*/ 65314 h 3842657"/>
                  <a:gd name="connsiteX27" fmla="*/ 1225352 w 4088294"/>
                  <a:gd name="connsiteY27" fmla="*/ 114300 h 3842657"/>
                  <a:gd name="connsiteX28" fmla="*/ 1089280 w 4088294"/>
                  <a:gd name="connsiteY28" fmla="*/ 228600 h 3842657"/>
                  <a:gd name="connsiteX29" fmla="*/ 800809 w 4088294"/>
                  <a:gd name="connsiteY29" fmla="*/ 179614 h 3842657"/>
                  <a:gd name="connsiteX30" fmla="*/ 675623 w 4088294"/>
                  <a:gd name="connsiteY30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352252 w 4088294"/>
                  <a:gd name="connsiteY8" fmla="*/ 3303280 h 3842657"/>
                  <a:gd name="connsiteX9" fmla="*/ 481100 w 4088294"/>
                  <a:gd name="connsiteY9" fmla="*/ 3716524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26795 w 4088294"/>
                  <a:gd name="connsiteY8" fmla="*/ 3313220 h 3842657"/>
                  <a:gd name="connsiteX9" fmla="*/ 481100 w 4088294"/>
                  <a:gd name="connsiteY9" fmla="*/ 3716524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26795 w 4088294"/>
                  <a:gd name="connsiteY8" fmla="*/ 3313220 h 3842657"/>
                  <a:gd name="connsiteX9" fmla="*/ 570552 w 4088294"/>
                  <a:gd name="connsiteY9" fmla="*/ 3706585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26795 w 4088294"/>
                  <a:gd name="connsiteY8" fmla="*/ 3313220 h 3842657"/>
                  <a:gd name="connsiteX9" fmla="*/ 570552 w 4088294"/>
                  <a:gd name="connsiteY9" fmla="*/ 3706585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42657"/>
                  <a:gd name="connsiteX1" fmla="*/ 833466 w 4088294"/>
                  <a:gd name="connsiteY1" fmla="*/ 783771 h 3842657"/>
                  <a:gd name="connsiteX2" fmla="*/ 828023 w 4088294"/>
                  <a:gd name="connsiteY2" fmla="*/ 1159328 h 3842657"/>
                  <a:gd name="connsiteX3" fmla="*/ 653852 w 4088294"/>
                  <a:gd name="connsiteY3" fmla="*/ 1632857 h 3842657"/>
                  <a:gd name="connsiteX4" fmla="*/ 534109 w 4088294"/>
                  <a:gd name="connsiteY4" fmla="*/ 1883228 h 3842657"/>
                  <a:gd name="connsiteX5" fmla="*/ 131338 w 4088294"/>
                  <a:gd name="connsiteY5" fmla="*/ 2128157 h 3842657"/>
                  <a:gd name="connsiteX6" fmla="*/ 0 w 4088294"/>
                  <a:gd name="connsiteY6" fmla="*/ 2457095 h 3842657"/>
                  <a:gd name="connsiteX7" fmla="*/ 107909 w 4088294"/>
                  <a:gd name="connsiteY7" fmla="*/ 3045160 h 3842657"/>
                  <a:gd name="connsiteX8" fmla="*/ 426795 w 4088294"/>
                  <a:gd name="connsiteY8" fmla="*/ 3313220 h 3842657"/>
                  <a:gd name="connsiteX9" fmla="*/ 570552 w 4088294"/>
                  <a:gd name="connsiteY9" fmla="*/ 3706585 h 3842657"/>
                  <a:gd name="connsiteX10" fmla="*/ 1323322 w 4088294"/>
                  <a:gd name="connsiteY10" fmla="*/ 3842657 h 3842657"/>
                  <a:gd name="connsiteX11" fmla="*/ 2183294 w 4088294"/>
                  <a:gd name="connsiteY11" fmla="*/ 3804557 h 3842657"/>
                  <a:gd name="connsiteX12" fmla="*/ 2820108 w 4088294"/>
                  <a:gd name="connsiteY12" fmla="*/ 3815443 h 3842657"/>
                  <a:gd name="connsiteX13" fmla="*/ 3326296 w 4088294"/>
                  <a:gd name="connsiteY13" fmla="*/ 3608614 h 3842657"/>
                  <a:gd name="connsiteX14" fmla="*/ 3538565 w 4088294"/>
                  <a:gd name="connsiteY14" fmla="*/ 2748642 h 3842657"/>
                  <a:gd name="connsiteX15" fmla="*/ 3511352 w 4088294"/>
                  <a:gd name="connsiteY15" fmla="*/ 1981200 h 3842657"/>
                  <a:gd name="connsiteX16" fmla="*/ 3685523 w 4088294"/>
                  <a:gd name="connsiteY16" fmla="*/ 1768928 h 3842657"/>
                  <a:gd name="connsiteX17" fmla="*/ 4061081 w 4088294"/>
                  <a:gd name="connsiteY17" fmla="*/ 1469571 h 3842657"/>
                  <a:gd name="connsiteX18" fmla="*/ 4088294 w 4088294"/>
                  <a:gd name="connsiteY18" fmla="*/ 1104899 h 3842657"/>
                  <a:gd name="connsiteX19" fmla="*/ 4050194 w 4088294"/>
                  <a:gd name="connsiteY19" fmla="*/ 762000 h 3842657"/>
                  <a:gd name="connsiteX20" fmla="*/ 3816152 w 4088294"/>
                  <a:gd name="connsiteY20" fmla="*/ 299356 h 3842657"/>
                  <a:gd name="connsiteX21" fmla="*/ 3348066 w 4088294"/>
                  <a:gd name="connsiteY21" fmla="*/ 130629 h 3842657"/>
                  <a:gd name="connsiteX22" fmla="*/ 2765680 w 4088294"/>
                  <a:gd name="connsiteY22" fmla="*/ 125186 h 3842657"/>
                  <a:gd name="connsiteX23" fmla="*/ 2373795 w 4088294"/>
                  <a:gd name="connsiteY23" fmla="*/ 348342 h 3842657"/>
                  <a:gd name="connsiteX24" fmla="*/ 2139752 w 4088294"/>
                  <a:gd name="connsiteY24" fmla="*/ 533400 h 3842657"/>
                  <a:gd name="connsiteX25" fmla="*/ 1905709 w 4088294"/>
                  <a:gd name="connsiteY25" fmla="*/ 119743 h 3842657"/>
                  <a:gd name="connsiteX26" fmla="*/ 1486609 w 4088294"/>
                  <a:gd name="connsiteY26" fmla="*/ 0 h 3842657"/>
                  <a:gd name="connsiteX27" fmla="*/ 1209023 w 4088294"/>
                  <a:gd name="connsiteY27" fmla="*/ 65314 h 3842657"/>
                  <a:gd name="connsiteX28" fmla="*/ 1225352 w 4088294"/>
                  <a:gd name="connsiteY28" fmla="*/ 114300 h 3842657"/>
                  <a:gd name="connsiteX29" fmla="*/ 1089280 w 4088294"/>
                  <a:gd name="connsiteY29" fmla="*/ 228600 h 3842657"/>
                  <a:gd name="connsiteX30" fmla="*/ 800809 w 4088294"/>
                  <a:gd name="connsiteY30" fmla="*/ 179614 h 3842657"/>
                  <a:gd name="connsiteX31" fmla="*/ 675623 w 4088294"/>
                  <a:gd name="connsiteY31" fmla="*/ 353786 h 3842657"/>
                  <a:gd name="connsiteX0" fmla="*/ 675623 w 4088294"/>
                  <a:gd name="connsiteY0" fmla="*/ 353786 h 3822778"/>
                  <a:gd name="connsiteX1" fmla="*/ 833466 w 4088294"/>
                  <a:gd name="connsiteY1" fmla="*/ 783771 h 3822778"/>
                  <a:gd name="connsiteX2" fmla="*/ 828023 w 4088294"/>
                  <a:gd name="connsiteY2" fmla="*/ 1159328 h 3822778"/>
                  <a:gd name="connsiteX3" fmla="*/ 653852 w 4088294"/>
                  <a:gd name="connsiteY3" fmla="*/ 1632857 h 3822778"/>
                  <a:gd name="connsiteX4" fmla="*/ 534109 w 4088294"/>
                  <a:gd name="connsiteY4" fmla="*/ 1883228 h 3822778"/>
                  <a:gd name="connsiteX5" fmla="*/ 131338 w 4088294"/>
                  <a:gd name="connsiteY5" fmla="*/ 2128157 h 3822778"/>
                  <a:gd name="connsiteX6" fmla="*/ 0 w 4088294"/>
                  <a:gd name="connsiteY6" fmla="*/ 2457095 h 3822778"/>
                  <a:gd name="connsiteX7" fmla="*/ 107909 w 4088294"/>
                  <a:gd name="connsiteY7" fmla="*/ 3045160 h 3822778"/>
                  <a:gd name="connsiteX8" fmla="*/ 426795 w 4088294"/>
                  <a:gd name="connsiteY8" fmla="*/ 3313220 h 3822778"/>
                  <a:gd name="connsiteX9" fmla="*/ 570552 w 4088294"/>
                  <a:gd name="connsiteY9" fmla="*/ 3706585 h 3822778"/>
                  <a:gd name="connsiteX10" fmla="*/ 1273626 w 4088294"/>
                  <a:gd name="connsiteY10" fmla="*/ 3822778 h 3822778"/>
                  <a:gd name="connsiteX11" fmla="*/ 2183294 w 4088294"/>
                  <a:gd name="connsiteY11" fmla="*/ 3804557 h 3822778"/>
                  <a:gd name="connsiteX12" fmla="*/ 2820108 w 4088294"/>
                  <a:gd name="connsiteY12" fmla="*/ 3815443 h 3822778"/>
                  <a:gd name="connsiteX13" fmla="*/ 3326296 w 4088294"/>
                  <a:gd name="connsiteY13" fmla="*/ 3608614 h 3822778"/>
                  <a:gd name="connsiteX14" fmla="*/ 3538565 w 4088294"/>
                  <a:gd name="connsiteY14" fmla="*/ 2748642 h 3822778"/>
                  <a:gd name="connsiteX15" fmla="*/ 3511352 w 4088294"/>
                  <a:gd name="connsiteY15" fmla="*/ 1981200 h 3822778"/>
                  <a:gd name="connsiteX16" fmla="*/ 3685523 w 4088294"/>
                  <a:gd name="connsiteY16" fmla="*/ 1768928 h 3822778"/>
                  <a:gd name="connsiteX17" fmla="*/ 4061081 w 4088294"/>
                  <a:gd name="connsiteY17" fmla="*/ 1469571 h 3822778"/>
                  <a:gd name="connsiteX18" fmla="*/ 4088294 w 4088294"/>
                  <a:gd name="connsiteY18" fmla="*/ 1104899 h 3822778"/>
                  <a:gd name="connsiteX19" fmla="*/ 4050194 w 4088294"/>
                  <a:gd name="connsiteY19" fmla="*/ 762000 h 3822778"/>
                  <a:gd name="connsiteX20" fmla="*/ 3816152 w 4088294"/>
                  <a:gd name="connsiteY20" fmla="*/ 299356 h 3822778"/>
                  <a:gd name="connsiteX21" fmla="*/ 3348066 w 4088294"/>
                  <a:gd name="connsiteY21" fmla="*/ 130629 h 3822778"/>
                  <a:gd name="connsiteX22" fmla="*/ 2765680 w 4088294"/>
                  <a:gd name="connsiteY22" fmla="*/ 125186 h 3822778"/>
                  <a:gd name="connsiteX23" fmla="*/ 2373795 w 4088294"/>
                  <a:gd name="connsiteY23" fmla="*/ 348342 h 3822778"/>
                  <a:gd name="connsiteX24" fmla="*/ 2139752 w 4088294"/>
                  <a:gd name="connsiteY24" fmla="*/ 533400 h 3822778"/>
                  <a:gd name="connsiteX25" fmla="*/ 1905709 w 4088294"/>
                  <a:gd name="connsiteY25" fmla="*/ 119743 h 3822778"/>
                  <a:gd name="connsiteX26" fmla="*/ 1486609 w 4088294"/>
                  <a:gd name="connsiteY26" fmla="*/ 0 h 3822778"/>
                  <a:gd name="connsiteX27" fmla="*/ 1209023 w 4088294"/>
                  <a:gd name="connsiteY27" fmla="*/ 65314 h 3822778"/>
                  <a:gd name="connsiteX28" fmla="*/ 1225352 w 4088294"/>
                  <a:gd name="connsiteY28" fmla="*/ 114300 h 3822778"/>
                  <a:gd name="connsiteX29" fmla="*/ 1089280 w 4088294"/>
                  <a:gd name="connsiteY29" fmla="*/ 228600 h 3822778"/>
                  <a:gd name="connsiteX30" fmla="*/ 800809 w 4088294"/>
                  <a:gd name="connsiteY30" fmla="*/ 179614 h 3822778"/>
                  <a:gd name="connsiteX31" fmla="*/ 675623 w 4088294"/>
                  <a:gd name="connsiteY31" fmla="*/ 353786 h 3822778"/>
                  <a:gd name="connsiteX0" fmla="*/ 675623 w 4088294"/>
                  <a:gd name="connsiteY0" fmla="*/ 353786 h 3822778"/>
                  <a:gd name="connsiteX1" fmla="*/ 833466 w 4088294"/>
                  <a:gd name="connsiteY1" fmla="*/ 783771 h 3822778"/>
                  <a:gd name="connsiteX2" fmla="*/ 828023 w 4088294"/>
                  <a:gd name="connsiteY2" fmla="*/ 1159328 h 3822778"/>
                  <a:gd name="connsiteX3" fmla="*/ 653852 w 4088294"/>
                  <a:gd name="connsiteY3" fmla="*/ 1632857 h 3822778"/>
                  <a:gd name="connsiteX4" fmla="*/ 534109 w 4088294"/>
                  <a:gd name="connsiteY4" fmla="*/ 1883228 h 3822778"/>
                  <a:gd name="connsiteX5" fmla="*/ 131338 w 4088294"/>
                  <a:gd name="connsiteY5" fmla="*/ 2128157 h 3822778"/>
                  <a:gd name="connsiteX6" fmla="*/ 0 w 4088294"/>
                  <a:gd name="connsiteY6" fmla="*/ 2457095 h 3822778"/>
                  <a:gd name="connsiteX7" fmla="*/ 107909 w 4088294"/>
                  <a:gd name="connsiteY7" fmla="*/ 3045160 h 3822778"/>
                  <a:gd name="connsiteX8" fmla="*/ 426795 w 4088294"/>
                  <a:gd name="connsiteY8" fmla="*/ 3313220 h 3822778"/>
                  <a:gd name="connsiteX9" fmla="*/ 570552 w 4088294"/>
                  <a:gd name="connsiteY9" fmla="*/ 3706585 h 3822778"/>
                  <a:gd name="connsiteX10" fmla="*/ 1273626 w 4088294"/>
                  <a:gd name="connsiteY10" fmla="*/ 3822778 h 3822778"/>
                  <a:gd name="connsiteX11" fmla="*/ 2019299 w 4088294"/>
                  <a:gd name="connsiteY11" fmla="*/ 3779710 h 3822778"/>
                  <a:gd name="connsiteX12" fmla="*/ 2820108 w 4088294"/>
                  <a:gd name="connsiteY12" fmla="*/ 3815443 h 3822778"/>
                  <a:gd name="connsiteX13" fmla="*/ 3326296 w 4088294"/>
                  <a:gd name="connsiteY13" fmla="*/ 3608614 h 3822778"/>
                  <a:gd name="connsiteX14" fmla="*/ 3538565 w 4088294"/>
                  <a:gd name="connsiteY14" fmla="*/ 2748642 h 3822778"/>
                  <a:gd name="connsiteX15" fmla="*/ 3511352 w 4088294"/>
                  <a:gd name="connsiteY15" fmla="*/ 1981200 h 3822778"/>
                  <a:gd name="connsiteX16" fmla="*/ 3685523 w 4088294"/>
                  <a:gd name="connsiteY16" fmla="*/ 1768928 h 3822778"/>
                  <a:gd name="connsiteX17" fmla="*/ 4061081 w 4088294"/>
                  <a:gd name="connsiteY17" fmla="*/ 1469571 h 3822778"/>
                  <a:gd name="connsiteX18" fmla="*/ 4088294 w 4088294"/>
                  <a:gd name="connsiteY18" fmla="*/ 1104899 h 3822778"/>
                  <a:gd name="connsiteX19" fmla="*/ 4050194 w 4088294"/>
                  <a:gd name="connsiteY19" fmla="*/ 762000 h 3822778"/>
                  <a:gd name="connsiteX20" fmla="*/ 3816152 w 4088294"/>
                  <a:gd name="connsiteY20" fmla="*/ 299356 h 3822778"/>
                  <a:gd name="connsiteX21" fmla="*/ 3348066 w 4088294"/>
                  <a:gd name="connsiteY21" fmla="*/ 130629 h 3822778"/>
                  <a:gd name="connsiteX22" fmla="*/ 2765680 w 4088294"/>
                  <a:gd name="connsiteY22" fmla="*/ 125186 h 3822778"/>
                  <a:gd name="connsiteX23" fmla="*/ 2373795 w 4088294"/>
                  <a:gd name="connsiteY23" fmla="*/ 348342 h 3822778"/>
                  <a:gd name="connsiteX24" fmla="*/ 2139752 w 4088294"/>
                  <a:gd name="connsiteY24" fmla="*/ 533400 h 3822778"/>
                  <a:gd name="connsiteX25" fmla="*/ 1905709 w 4088294"/>
                  <a:gd name="connsiteY25" fmla="*/ 119743 h 3822778"/>
                  <a:gd name="connsiteX26" fmla="*/ 1486609 w 4088294"/>
                  <a:gd name="connsiteY26" fmla="*/ 0 h 3822778"/>
                  <a:gd name="connsiteX27" fmla="*/ 1209023 w 4088294"/>
                  <a:gd name="connsiteY27" fmla="*/ 65314 h 3822778"/>
                  <a:gd name="connsiteX28" fmla="*/ 1225352 w 4088294"/>
                  <a:gd name="connsiteY28" fmla="*/ 114300 h 3822778"/>
                  <a:gd name="connsiteX29" fmla="*/ 1089280 w 4088294"/>
                  <a:gd name="connsiteY29" fmla="*/ 228600 h 3822778"/>
                  <a:gd name="connsiteX30" fmla="*/ 800809 w 4088294"/>
                  <a:gd name="connsiteY30" fmla="*/ 179614 h 3822778"/>
                  <a:gd name="connsiteX31" fmla="*/ 675623 w 4088294"/>
                  <a:gd name="connsiteY31" fmla="*/ 353786 h 3822778"/>
                  <a:gd name="connsiteX0" fmla="*/ 675623 w 4088294"/>
                  <a:gd name="connsiteY0" fmla="*/ 353786 h 3830535"/>
                  <a:gd name="connsiteX1" fmla="*/ 833466 w 4088294"/>
                  <a:gd name="connsiteY1" fmla="*/ 783771 h 3830535"/>
                  <a:gd name="connsiteX2" fmla="*/ 828023 w 4088294"/>
                  <a:gd name="connsiteY2" fmla="*/ 1159328 h 3830535"/>
                  <a:gd name="connsiteX3" fmla="*/ 653852 w 4088294"/>
                  <a:gd name="connsiteY3" fmla="*/ 1632857 h 3830535"/>
                  <a:gd name="connsiteX4" fmla="*/ 534109 w 4088294"/>
                  <a:gd name="connsiteY4" fmla="*/ 1883228 h 3830535"/>
                  <a:gd name="connsiteX5" fmla="*/ 131338 w 4088294"/>
                  <a:gd name="connsiteY5" fmla="*/ 2128157 h 3830535"/>
                  <a:gd name="connsiteX6" fmla="*/ 0 w 4088294"/>
                  <a:gd name="connsiteY6" fmla="*/ 2457095 h 3830535"/>
                  <a:gd name="connsiteX7" fmla="*/ 107909 w 4088294"/>
                  <a:gd name="connsiteY7" fmla="*/ 3045160 h 3830535"/>
                  <a:gd name="connsiteX8" fmla="*/ 426795 w 4088294"/>
                  <a:gd name="connsiteY8" fmla="*/ 3313220 h 3830535"/>
                  <a:gd name="connsiteX9" fmla="*/ 570552 w 4088294"/>
                  <a:gd name="connsiteY9" fmla="*/ 3706585 h 3830535"/>
                  <a:gd name="connsiteX10" fmla="*/ 1273626 w 4088294"/>
                  <a:gd name="connsiteY10" fmla="*/ 3822778 h 3830535"/>
                  <a:gd name="connsiteX11" fmla="*/ 2019299 w 4088294"/>
                  <a:gd name="connsiteY11" fmla="*/ 3779710 h 3830535"/>
                  <a:gd name="connsiteX12" fmla="*/ 2820108 w 4088294"/>
                  <a:gd name="connsiteY12" fmla="*/ 3815443 h 3830535"/>
                  <a:gd name="connsiteX13" fmla="*/ 3326296 w 4088294"/>
                  <a:gd name="connsiteY13" fmla="*/ 3608614 h 3830535"/>
                  <a:gd name="connsiteX14" fmla="*/ 3538565 w 4088294"/>
                  <a:gd name="connsiteY14" fmla="*/ 2748642 h 3830535"/>
                  <a:gd name="connsiteX15" fmla="*/ 3511352 w 4088294"/>
                  <a:gd name="connsiteY15" fmla="*/ 1981200 h 3830535"/>
                  <a:gd name="connsiteX16" fmla="*/ 3685523 w 4088294"/>
                  <a:gd name="connsiteY16" fmla="*/ 1768928 h 3830535"/>
                  <a:gd name="connsiteX17" fmla="*/ 4061081 w 4088294"/>
                  <a:gd name="connsiteY17" fmla="*/ 1469571 h 3830535"/>
                  <a:gd name="connsiteX18" fmla="*/ 4088294 w 4088294"/>
                  <a:gd name="connsiteY18" fmla="*/ 1104899 h 3830535"/>
                  <a:gd name="connsiteX19" fmla="*/ 4050194 w 4088294"/>
                  <a:gd name="connsiteY19" fmla="*/ 762000 h 3830535"/>
                  <a:gd name="connsiteX20" fmla="*/ 3816152 w 4088294"/>
                  <a:gd name="connsiteY20" fmla="*/ 299356 h 3830535"/>
                  <a:gd name="connsiteX21" fmla="*/ 3348066 w 4088294"/>
                  <a:gd name="connsiteY21" fmla="*/ 130629 h 3830535"/>
                  <a:gd name="connsiteX22" fmla="*/ 2765680 w 4088294"/>
                  <a:gd name="connsiteY22" fmla="*/ 125186 h 3830535"/>
                  <a:gd name="connsiteX23" fmla="*/ 2373795 w 4088294"/>
                  <a:gd name="connsiteY23" fmla="*/ 348342 h 3830535"/>
                  <a:gd name="connsiteX24" fmla="*/ 2139752 w 4088294"/>
                  <a:gd name="connsiteY24" fmla="*/ 533400 h 3830535"/>
                  <a:gd name="connsiteX25" fmla="*/ 1905709 w 4088294"/>
                  <a:gd name="connsiteY25" fmla="*/ 119743 h 3830535"/>
                  <a:gd name="connsiteX26" fmla="*/ 1486609 w 4088294"/>
                  <a:gd name="connsiteY26" fmla="*/ 0 h 3830535"/>
                  <a:gd name="connsiteX27" fmla="*/ 1209023 w 4088294"/>
                  <a:gd name="connsiteY27" fmla="*/ 65314 h 3830535"/>
                  <a:gd name="connsiteX28" fmla="*/ 1225352 w 4088294"/>
                  <a:gd name="connsiteY28" fmla="*/ 114300 h 3830535"/>
                  <a:gd name="connsiteX29" fmla="*/ 1089280 w 4088294"/>
                  <a:gd name="connsiteY29" fmla="*/ 228600 h 3830535"/>
                  <a:gd name="connsiteX30" fmla="*/ 800809 w 4088294"/>
                  <a:gd name="connsiteY30" fmla="*/ 179614 h 3830535"/>
                  <a:gd name="connsiteX31" fmla="*/ 675623 w 4088294"/>
                  <a:gd name="connsiteY31" fmla="*/ 353786 h 383053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326296 w 4088294"/>
                  <a:gd name="connsiteY13" fmla="*/ 3608614 h 3827095"/>
                  <a:gd name="connsiteX14" fmla="*/ 3538565 w 4088294"/>
                  <a:gd name="connsiteY14" fmla="*/ 2748642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326296 w 4088294"/>
                  <a:gd name="connsiteY13" fmla="*/ 3608614 h 3827095"/>
                  <a:gd name="connsiteX14" fmla="*/ 3538565 w 4088294"/>
                  <a:gd name="connsiteY14" fmla="*/ 2748642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38565 w 4088294"/>
                  <a:gd name="connsiteY14" fmla="*/ 2748642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38565 w 4088294"/>
                  <a:gd name="connsiteY14" fmla="*/ 2748642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33596 w 4088294"/>
                  <a:gd name="connsiteY14" fmla="*/ 2763550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33596 w 4088294"/>
                  <a:gd name="connsiteY14" fmla="*/ 2763550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1352 w 4088294"/>
                  <a:gd name="connsiteY15" fmla="*/ 1981200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558444 w 4088294"/>
                  <a:gd name="connsiteY14" fmla="*/ 2778459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85523 w 4088294"/>
                  <a:gd name="connsiteY16" fmla="*/ 1768928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01040 w 4088294"/>
                  <a:gd name="connsiteY16" fmla="*/ 1758989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088294"/>
                  <a:gd name="connsiteY0" fmla="*/ 353786 h 3827095"/>
                  <a:gd name="connsiteX1" fmla="*/ 833466 w 4088294"/>
                  <a:gd name="connsiteY1" fmla="*/ 783771 h 3827095"/>
                  <a:gd name="connsiteX2" fmla="*/ 828023 w 4088294"/>
                  <a:gd name="connsiteY2" fmla="*/ 1159328 h 3827095"/>
                  <a:gd name="connsiteX3" fmla="*/ 653852 w 4088294"/>
                  <a:gd name="connsiteY3" fmla="*/ 1632857 h 3827095"/>
                  <a:gd name="connsiteX4" fmla="*/ 534109 w 4088294"/>
                  <a:gd name="connsiteY4" fmla="*/ 1883228 h 3827095"/>
                  <a:gd name="connsiteX5" fmla="*/ 131338 w 4088294"/>
                  <a:gd name="connsiteY5" fmla="*/ 2128157 h 3827095"/>
                  <a:gd name="connsiteX6" fmla="*/ 0 w 4088294"/>
                  <a:gd name="connsiteY6" fmla="*/ 2457095 h 3827095"/>
                  <a:gd name="connsiteX7" fmla="*/ 107909 w 4088294"/>
                  <a:gd name="connsiteY7" fmla="*/ 3045160 h 3827095"/>
                  <a:gd name="connsiteX8" fmla="*/ 426795 w 4088294"/>
                  <a:gd name="connsiteY8" fmla="*/ 3313220 h 3827095"/>
                  <a:gd name="connsiteX9" fmla="*/ 570552 w 4088294"/>
                  <a:gd name="connsiteY9" fmla="*/ 3706585 h 3827095"/>
                  <a:gd name="connsiteX10" fmla="*/ 1273626 w 4088294"/>
                  <a:gd name="connsiteY10" fmla="*/ 3822778 h 3827095"/>
                  <a:gd name="connsiteX11" fmla="*/ 2019299 w 4088294"/>
                  <a:gd name="connsiteY11" fmla="*/ 3779710 h 3827095"/>
                  <a:gd name="connsiteX12" fmla="*/ 2785321 w 4088294"/>
                  <a:gd name="connsiteY12" fmla="*/ 3805504 h 3827095"/>
                  <a:gd name="connsiteX13" fmla="*/ 3281570 w 4088294"/>
                  <a:gd name="connsiteY13" fmla="*/ 3558918 h 3827095"/>
                  <a:gd name="connsiteX14" fmla="*/ 3454083 w 4088294"/>
                  <a:gd name="connsiteY14" fmla="*/ 2788398 h 3827095"/>
                  <a:gd name="connsiteX15" fmla="*/ 3516322 w 4088294"/>
                  <a:gd name="connsiteY15" fmla="*/ 2105439 h 3827095"/>
                  <a:gd name="connsiteX16" fmla="*/ 3601040 w 4088294"/>
                  <a:gd name="connsiteY16" fmla="*/ 1758989 h 3827095"/>
                  <a:gd name="connsiteX17" fmla="*/ 4061081 w 4088294"/>
                  <a:gd name="connsiteY17" fmla="*/ 1469571 h 3827095"/>
                  <a:gd name="connsiteX18" fmla="*/ 4088294 w 4088294"/>
                  <a:gd name="connsiteY18" fmla="*/ 1104899 h 3827095"/>
                  <a:gd name="connsiteX19" fmla="*/ 4050194 w 4088294"/>
                  <a:gd name="connsiteY19" fmla="*/ 762000 h 3827095"/>
                  <a:gd name="connsiteX20" fmla="*/ 3816152 w 4088294"/>
                  <a:gd name="connsiteY20" fmla="*/ 299356 h 3827095"/>
                  <a:gd name="connsiteX21" fmla="*/ 3348066 w 4088294"/>
                  <a:gd name="connsiteY21" fmla="*/ 130629 h 3827095"/>
                  <a:gd name="connsiteX22" fmla="*/ 2765680 w 4088294"/>
                  <a:gd name="connsiteY22" fmla="*/ 125186 h 3827095"/>
                  <a:gd name="connsiteX23" fmla="*/ 2373795 w 4088294"/>
                  <a:gd name="connsiteY23" fmla="*/ 348342 h 3827095"/>
                  <a:gd name="connsiteX24" fmla="*/ 2139752 w 4088294"/>
                  <a:gd name="connsiteY24" fmla="*/ 533400 h 3827095"/>
                  <a:gd name="connsiteX25" fmla="*/ 1905709 w 4088294"/>
                  <a:gd name="connsiteY25" fmla="*/ 119743 h 3827095"/>
                  <a:gd name="connsiteX26" fmla="*/ 1486609 w 4088294"/>
                  <a:gd name="connsiteY26" fmla="*/ 0 h 3827095"/>
                  <a:gd name="connsiteX27" fmla="*/ 1209023 w 4088294"/>
                  <a:gd name="connsiteY27" fmla="*/ 65314 h 3827095"/>
                  <a:gd name="connsiteX28" fmla="*/ 1225352 w 4088294"/>
                  <a:gd name="connsiteY28" fmla="*/ 114300 h 3827095"/>
                  <a:gd name="connsiteX29" fmla="*/ 1089280 w 4088294"/>
                  <a:gd name="connsiteY29" fmla="*/ 228600 h 3827095"/>
                  <a:gd name="connsiteX30" fmla="*/ 800809 w 4088294"/>
                  <a:gd name="connsiteY30" fmla="*/ 179614 h 3827095"/>
                  <a:gd name="connsiteX31" fmla="*/ 675623 w 4088294"/>
                  <a:gd name="connsiteY31" fmla="*/ 353786 h 3827095"/>
                  <a:gd name="connsiteX0" fmla="*/ 675623 w 4137569"/>
                  <a:gd name="connsiteY0" fmla="*/ 353786 h 3827095"/>
                  <a:gd name="connsiteX1" fmla="*/ 833466 w 4137569"/>
                  <a:gd name="connsiteY1" fmla="*/ 783771 h 3827095"/>
                  <a:gd name="connsiteX2" fmla="*/ 828023 w 4137569"/>
                  <a:gd name="connsiteY2" fmla="*/ 1159328 h 3827095"/>
                  <a:gd name="connsiteX3" fmla="*/ 653852 w 4137569"/>
                  <a:gd name="connsiteY3" fmla="*/ 1632857 h 3827095"/>
                  <a:gd name="connsiteX4" fmla="*/ 534109 w 4137569"/>
                  <a:gd name="connsiteY4" fmla="*/ 1883228 h 3827095"/>
                  <a:gd name="connsiteX5" fmla="*/ 131338 w 4137569"/>
                  <a:gd name="connsiteY5" fmla="*/ 2128157 h 3827095"/>
                  <a:gd name="connsiteX6" fmla="*/ 0 w 4137569"/>
                  <a:gd name="connsiteY6" fmla="*/ 2457095 h 3827095"/>
                  <a:gd name="connsiteX7" fmla="*/ 107909 w 4137569"/>
                  <a:gd name="connsiteY7" fmla="*/ 3045160 h 3827095"/>
                  <a:gd name="connsiteX8" fmla="*/ 426795 w 4137569"/>
                  <a:gd name="connsiteY8" fmla="*/ 3313220 h 3827095"/>
                  <a:gd name="connsiteX9" fmla="*/ 570552 w 4137569"/>
                  <a:gd name="connsiteY9" fmla="*/ 3706585 h 3827095"/>
                  <a:gd name="connsiteX10" fmla="*/ 1273626 w 4137569"/>
                  <a:gd name="connsiteY10" fmla="*/ 3822778 h 3827095"/>
                  <a:gd name="connsiteX11" fmla="*/ 2019299 w 4137569"/>
                  <a:gd name="connsiteY11" fmla="*/ 3779710 h 3827095"/>
                  <a:gd name="connsiteX12" fmla="*/ 2785321 w 4137569"/>
                  <a:gd name="connsiteY12" fmla="*/ 3805504 h 3827095"/>
                  <a:gd name="connsiteX13" fmla="*/ 3281570 w 4137569"/>
                  <a:gd name="connsiteY13" fmla="*/ 3558918 h 3827095"/>
                  <a:gd name="connsiteX14" fmla="*/ 3454083 w 4137569"/>
                  <a:gd name="connsiteY14" fmla="*/ 2788398 h 3827095"/>
                  <a:gd name="connsiteX15" fmla="*/ 3516322 w 4137569"/>
                  <a:gd name="connsiteY15" fmla="*/ 2105439 h 3827095"/>
                  <a:gd name="connsiteX16" fmla="*/ 3601040 w 4137569"/>
                  <a:gd name="connsiteY16" fmla="*/ 1758989 h 3827095"/>
                  <a:gd name="connsiteX17" fmla="*/ 4061081 w 4137569"/>
                  <a:gd name="connsiteY17" fmla="*/ 1469571 h 3827095"/>
                  <a:gd name="connsiteX18" fmla="*/ 4088294 w 4137569"/>
                  <a:gd name="connsiteY18" fmla="*/ 1104899 h 3827095"/>
                  <a:gd name="connsiteX19" fmla="*/ 4050194 w 4137569"/>
                  <a:gd name="connsiteY19" fmla="*/ 762000 h 3827095"/>
                  <a:gd name="connsiteX20" fmla="*/ 3816152 w 4137569"/>
                  <a:gd name="connsiteY20" fmla="*/ 299356 h 3827095"/>
                  <a:gd name="connsiteX21" fmla="*/ 3348066 w 4137569"/>
                  <a:gd name="connsiteY21" fmla="*/ 130629 h 3827095"/>
                  <a:gd name="connsiteX22" fmla="*/ 2765680 w 4137569"/>
                  <a:gd name="connsiteY22" fmla="*/ 125186 h 3827095"/>
                  <a:gd name="connsiteX23" fmla="*/ 2373795 w 4137569"/>
                  <a:gd name="connsiteY23" fmla="*/ 348342 h 3827095"/>
                  <a:gd name="connsiteX24" fmla="*/ 2139752 w 4137569"/>
                  <a:gd name="connsiteY24" fmla="*/ 533400 h 3827095"/>
                  <a:gd name="connsiteX25" fmla="*/ 1905709 w 4137569"/>
                  <a:gd name="connsiteY25" fmla="*/ 119743 h 3827095"/>
                  <a:gd name="connsiteX26" fmla="*/ 1486609 w 4137569"/>
                  <a:gd name="connsiteY26" fmla="*/ 0 h 3827095"/>
                  <a:gd name="connsiteX27" fmla="*/ 1209023 w 4137569"/>
                  <a:gd name="connsiteY27" fmla="*/ 65314 h 3827095"/>
                  <a:gd name="connsiteX28" fmla="*/ 1225352 w 4137569"/>
                  <a:gd name="connsiteY28" fmla="*/ 114300 h 3827095"/>
                  <a:gd name="connsiteX29" fmla="*/ 1089280 w 4137569"/>
                  <a:gd name="connsiteY29" fmla="*/ 228600 h 3827095"/>
                  <a:gd name="connsiteX30" fmla="*/ 800809 w 4137569"/>
                  <a:gd name="connsiteY30" fmla="*/ 179614 h 3827095"/>
                  <a:gd name="connsiteX31" fmla="*/ 675623 w 4137569"/>
                  <a:gd name="connsiteY31" fmla="*/ 353786 h 3827095"/>
                  <a:gd name="connsiteX0" fmla="*/ 675623 w 4092205"/>
                  <a:gd name="connsiteY0" fmla="*/ 353786 h 3827095"/>
                  <a:gd name="connsiteX1" fmla="*/ 833466 w 4092205"/>
                  <a:gd name="connsiteY1" fmla="*/ 783771 h 3827095"/>
                  <a:gd name="connsiteX2" fmla="*/ 828023 w 4092205"/>
                  <a:gd name="connsiteY2" fmla="*/ 1159328 h 3827095"/>
                  <a:gd name="connsiteX3" fmla="*/ 653852 w 4092205"/>
                  <a:gd name="connsiteY3" fmla="*/ 1632857 h 3827095"/>
                  <a:gd name="connsiteX4" fmla="*/ 534109 w 4092205"/>
                  <a:gd name="connsiteY4" fmla="*/ 1883228 h 3827095"/>
                  <a:gd name="connsiteX5" fmla="*/ 131338 w 4092205"/>
                  <a:gd name="connsiteY5" fmla="*/ 2128157 h 3827095"/>
                  <a:gd name="connsiteX6" fmla="*/ 0 w 4092205"/>
                  <a:gd name="connsiteY6" fmla="*/ 2457095 h 3827095"/>
                  <a:gd name="connsiteX7" fmla="*/ 107909 w 4092205"/>
                  <a:gd name="connsiteY7" fmla="*/ 3045160 h 3827095"/>
                  <a:gd name="connsiteX8" fmla="*/ 426795 w 4092205"/>
                  <a:gd name="connsiteY8" fmla="*/ 3313220 h 3827095"/>
                  <a:gd name="connsiteX9" fmla="*/ 570552 w 4092205"/>
                  <a:gd name="connsiteY9" fmla="*/ 3706585 h 3827095"/>
                  <a:gd name="connsiteX10" fmla="*/ 1273626 w 4092205"/>
                  <a:gd name="connsiteY10" fmla="*/ 3822778 h 3827095"/>
                  <a:gd name="connsiteX11" fmla="*/ 2019299 w 4092205"/>
                  <a:gd name="connsiteY11" fmla="*/ 3779710 h 3827095"/>
                  <a:gd name="connsiteX12" fmla="*/ 2785321 w 4092205"/>
                  <a:gd name="connsiteY12" fmla="*/ 3805504 h 3827095"/>
                  <a:gd name="connsiteX13" fmla="*/ 3281570 w 4092205"/>
                  <a:gd name="connsiteY13" fmla="*/ 3558918 h 3827095"/>
                  <a:gd name="connsiteX14" fmla="*/ 3454083 w 4092205"/>
                  <a:gd name="connsiteY14" fmla="*/ 2788398 h 3827095"/>
                  <a:gd name="connsiteX15" fmla="*/ 3516322 w 4092205"/>
                  <a:gd name="connsiteY15" fmla="*/ 2105439 h 3827095"/>
                  <a:gd name="connsiteX16" fmla="*/ 3601040 w 4092205"/>
                  <a:gd name="connsiteY16" fmla="*/ 1758989 h 3827095"/>
                  <a:gd name="connsiteX17" fmla="*/ 4061081 w 4092205"/>
                  <a:gd name="connsiteY17" fmla="*/ 1469571 h 3827095"/>
                  <a:gd name="connsiteX18" fmla="*/ 4088294 w 4092205"/>
                  <a:gd name="connsiteY18" fmla="*/ 1104899 h 3827095"/>
                  <a:gd name="connsiteX19" fmla="*/ 4050194 w 4092205"/>
                  <a:gd name="connsiteY19" fmla="*/ 762000 h 3827095"/>
                  <a:gd name="connsiteX20" fmla="*/ 3816152 w 4092205"/>
                  <a:gd name="connsiteY20" fmla="*/ 299356 h 3827095"/>
                  <a:gd name="connsiteX21" fmla="*/ 3348066 w 4092205"/>
                  <a:gd name="connsiteY21" fmla="*/ 130629 h 3827095"/>
                  <a:gd name="connsiteX22" fmla="*/ 2765680 w 4092205"/>
                  <a:gd name="connsiteY22" fmla="*/ 125186 h 3827095"/>
                  <a:gd name="connsiteX23" fmla="*/ 2373795 w 4092205"/>
                  <a:gd name="connsiteY23" fmla="*/ 348342 h 3827095"/>
                  <a:gd name="connsiteX24" fmla="*/ 2139752 w 4092205"/>
                  <a:gd name="connsiteY24" fmla="*/ 533400 h 3827095"/>
                  <a:gd name="connsiteX25" fmla="*/ 1905709 w 4092205"/>
                  <a:gd name="connsiteY25" fmla="*/ 119743 h 3827095"/>
                  <a:gd name="connsiteX26" fmla="*/ 1486609 w 4092205"/>
                  <a:gd name="connsiteY26" fmla="*/ 0 h 3827095"/>
                  <a:gd name="connsiteX27" fmla="*/ 1209023 w 4092205"/>
                  <a:gd name="connsiteY27" fmla="*/ 65314 h 3827095"/>
                  <a:gd name="connsiteX28" fmla="*/ 1225352 w 4092205"/>
                  <a:gd name="connsiteY28" fmla="*/ 114300 h 3827095"/>
                  <a:gd name="connsiteX29" fmla="*/ 1089280 w 4092205"/>
                  <a:gd name="connsiteY29" fmla="*/ 228600 h 3827095"/>
                  <a:gd name="connsiteX30" fmla="*/ 800809 w 4092205"/>
                  <a:gd name="connsiteY30" fmla="*/ 179614 h 3827095"/>
                  <a:gd name="connsiteX31" fmla="*/ 675623 w 4092205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209023 w 4088440"/>
                  <a:gd name="connsiteY27" fmla="*/ 65314 h 3827095"/>
                  <a:gd name="connsiteX28" fmla="*/ 1225352 w 4088440"/>
                  <a:gd name="connsiteY28" fmla="*/ 114300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209023 w 4088440"/>
                  <a:gd name="connsiteY27" fmla="*/ 65314 h 3827095"/>
                  <a:gd name="connsiteX28" fmla="*/ 1225352 w 4088440"/>
                  <a:gd name="connsiteY28" fmla="*/ 114300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392897 w 4088440"/>
                  <a:gd name="connsiteY27" fmla="*/ 65314 h 3827095"/>
                  <a:gd name="connsiteX28" fmla="*/ 1225352 w 4088440"/>
                  <a:gd name="connsiteY28" fmla="*/ 114300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392897 w 4088440"/>
                  <a:gd name="connsiteY27" fmla="*/ 65314 h 3827095"/>
                  <a:gd name="connsiteX28" fmla="*/ 1304865 w 4088440"/>
                  <a:gd name="connsiteY28" fmla="*/ 273326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3786 h 3827095"/>
                  <a:gd name="connsiteX1" fmla="*/ 833466 w 4088440"/>
                  <a:gd name="connsiteY1" fmla="*/ 783771 h 3827095"/>
                  <a:gd name="connsiteX2" fmla="*/ 828023 w 4088440"/>
                  <a:gd name="connsiteY2" fmla="*/ 1159328 h 3827095"/>
                  <a:gd name="connsiteX3" fmla="*/ 653852 w 4088440"/>
                  <a:gd name="connsiteY3" fmla="*/ 1632857 h 3827095"/>
                  <a:gd name="connsiteX4" fmla="*/ 534109 w 4088440"/>
                  <a:gd name="connsiteY4" fmla="*/ 1883228 h 3827095"/>
                  <a:gd name="connsiteX5" fmla="*/ 131338 w 4088440"/>
                  <a:gd name="connsiteY5" fmla="*/ 2128157 h 3827095"/>
                  <a:gd name="connsiteX6" fmla="*/ 0 w 4088440"/>
                  <a:gd name="connsiteY6" fmla="*/ 2457095 h 3827095"/>
                  <a:gd name="connsiteX7" fmla="*/ 107909 w 4088440"/>
                  <a:gd name="connsiteY7" fmla="*/ 3045160 h 3827095"/>
                  <a:gd name="connsiteX8" fmla="*/ 426795 w 4088440"/>
                  <a:gd name="connsiteY8" fmla="*/ 3313220 h 3827095"/>
                  <a:gd name="connsiteX9" fmla="*/ 570552 w 4088440"/>
                  <a:gd name="connsiteY9" fmla="*/ 3706585 h 3827095"/>
                  <a:gd name="connsiteX10" fmla="*/ 1273626 w 4088440"/>
                  <a:gd name="connsiteY10" fmla="*/ 3822778 h 3827095"/>
                  <a:gd name="connsiteX11" fmla="*/ 2019299 w 4088440"/>
                  <a:gd name="connsiteY11" fmla="*/ 3779710 h 3827095"/>
                  <a:gd name="connsiteX12" fmla="*/ 2785321 w 4088440"/>
                  <a:gd name="connsiteY12" fmla="*/ 3805504 h 3827095"/>
                  <a:gd name="connsiteX13" fmla="*/ 3281570 w 4088440"/>
                  <a:gd name="connsiteY13" fmla="*/ 3558918 h 3827095"/>
                  <a:gd name="connsiteX14" fmla="*/ 3454083 w 4088440"/>
                  <a:gd name="connsiteY14" fmla="*/ 2788398 h 3827095"/>
                  <a:gd name="connsiteX15" fmla="*/ 3516322 w 4088440"/>
                  <a:gd name="connsiteY15" fmla="*/ 2105439 h 3827095"/>
                  <a:gd name="connsiteX16" fmla="*/ 3601040 w 4088440"/>
                  <a:gd name="connsiteY16" fmla="*/ 1758989 h 3827095"/>
                  <a:gd name="connsiteX17" fmla="*/ 4031264 w 4088440"/>
                  <a:gd name="connsiteY17" fmla="*/ 1459632 h 3827095"/>
                  <a:gd name="connsiteX18" fmla="*/ 4088294 w 4088440"/>
                  <a:gd name="connsiteY18" fmla="*/ 1104899 h 3827095"/>
                  <a:gd name="connsiteX19" fmla="*/ 4050194 w 4088440"/>
                  <a:gd name="connsiteY19" fmla="*/ 762000 h 3827095"/>
                  <a:gd name="connsiteX20" fmla="*/ 3816152 w 4088440"/>
                  <a:gd name="connsiteY20" fmla="*/ 299356 h 3827095"/>
                  <a:gd name="connsiteX21" fmla="*/ 3348066 w 4088440"/>
                  <a:gd name="connsiteY21" fmla="*/ 130629 h 3827095"/>
                  <a:gd name="connsiteX22" fmla="*/ 2765680 w 4088440"/>
                  <a:gd name="connsiteY22" fmla="*/ 125186 h 3827095"/>
                  <a:gd name="connsiteX23" fmla="*/ 2373795 w 4088440"/>
                  <a:gd name="connsiteY23" fmla="*/ 348342 h 3827095"/>
                  <a:gd name="connsiteX24" fmla="*/ 2139752 w 4088440"/>
                  <a:gd name="connsiteY24" fmla="*/ 533400 h 3827095"/>
                  <a:gd name="connsiteX25" fmla="*/ 1905709 w 4088440"/>
                  <a:gd name="connsiteY25" fmla="*/ 119743 h 3827095"/>
                  <a:gd name="connsiteX26" fmla="*/ 1486609 w 4088440"/>
                  <a:gd name="connsiteY26" fmla="*/ 0 h 3827095"/>
                  <a:gd name="connsiteX27" fmla="*/ 1392897 w 4088440"/>
                  <a:gd name="connsiteY27" fmla="*/ 65314 h 3827095"/>
                  <a:gd name="connsiteX28" fmla="*/ 1245231 w 4088440"/>
                  <a:gd name="connsiteY28" fmla="*/ 223630 h 3827095"/>
                  <a:gd name="connsiteX29" fmla="*/ 1089280 w 4088440"/>
                  <a:gd name="connsiteY29" fmla="*/ 228600 h 3827095"/>
                  <a:gd name="connsiteX30" fmla="*/ 800809 w 4088440"/>
                  <a:gd name="connsiteY30" fmla="*/ 179614 h 3827095"/>
                  <a:gd name="connsiteX31" fmla="*/ 675623 w 4088440"/>
                  <a:gd name="connsiteY31" fmla="*/ 353786 h 3827095"/>
                  <a:gd name="connsiteX0" fmla="*/ 675623 w 4088440"/>
                  <a:gd name="connsiteY0" fmla="*/ 355169 h 3828478"/>
                  <a:gd name="connsiteX1" fmla="*/ 833466 w 4088440"/>
                  <a:gd name="connsiteY1" fmla="*/ 785154 h 3828478"/>
                  <a:gd name="connsiteX2" fmla="*/ 828023 w 4088440"/>
                  <a:gd name="connsiteY2" fmla="*/ 1160711 h 3828478"/>
                  <a:gd name="connsiteX3" fmla="*/ 653852 w 4088440"/>
                  <a:gd name="connsiteY3" fmla="*/ 1634240 h 3828478"/>
                  <a:gd name="connsiteX4" fmla="*/ 534109 w 4088440"/>
                  <a:gd name="connsiteY4" fmla="*/ 1884611 h 3828478"/>
                  <a:gd name="connsiteX5" fmla="*/ 131338 w 4088440"/>
                  <a:gd name="connsiteY5" fmla="*/ 2129540 h 3828478"/>
                  <a:gd name="connsiteX6" fmla="*/ 0 w 4088440"/>
                  <a:gd name="connsiteY6" fmla="*/ 2458478 h 3828478"/>
                  <a:gd name="connsiteX7" fmla="*/ 107909 w 4088440"/>
                  <a:gd name="connsiteY7" fmla="*/ 3046543 h 3828478"/>
                  <a:gd name="connsiteX8" fmla="*/ 426795 w 4088440"/>
                  <a:gd name="connsiteY8" fmla="*/ 3314603 h 3828478"/>
                  <a:gd name="connsiteX9" fmla="*/ 570552 w 4088440"/>
                  <a:gd name="connsiteY9" fmla="*/ 3707968 h 3828478"/>
                  <a:gd name="connsiteX10" fmla="*/ 1273626 w 4088440"/>
                  <a:gd name="connsiteY10" fmla="*/ 3824161 h 3828478"/>
                  <a:gd name="connsiteX11" fmla="*/ 2019299 w 4088440"/>
                  <a:gd name="connsiteY11" fmla="*/ 3781093 h 3828478"/>
                  <a:gd name="connsiteX12" fmla="*/ 2785321 w 4088440"/>
                  <a:gd name="connsiteY12" fmla="*/ 3806887 h 3828478"/>
                  <a:gd name="connsiteX13" fmla="*/ 3281570 w 4088440"/>
                  <a:gd name="connsiteY13" fmla="*/ 3560301 h 3828478"/>
                  <a:gd name="connsiteX14" fmla="*/ 3454083 w 4088440"/>
                  <a:gd name="connsiteY14" fmla="*/ 2789781 h 3828478"/>
                  <a:gd name="connsiteX15" fmla="*/ 3516322 w 4088440"/>
                  <a:gd name="connsiteY15" fmla="*/ 2106822 h 3828478"/>
                  <a:gd name="connsiteX16" fmla="*/ 3601040 w 4088440"/>
                  <a:gd name="connsiteY16" fmla="*/ 1760372 h 3828478"/>
                  <a:gd name="connsiteX17" fmla="*/ 4031264 w 4088440"/>
                  <a:gd name="connsiteY17" fmla="*/ 1461015 h 3828478"/>
                  <a:gd name="connsiteX18" fmla="*/ 4088294 w 4088440"/>
                  <a:gd name="connsiteY18" fmla="*/ 1106282 h 3828478"/>
                  <a:gd name="connsiteX19" fmla="*/ 4050194 w 4088440"/>
                  <a:gd name="connsiteY19" fmla="*/ 763383 h 3828478"/>
                  <a:gd name="connsiteX20" fmla="*/ 3816152 w 4088440"/>
                  <a:gd name="connsiteY20" fmla="*/ 300739 h 3828478"/>
                  <a:gd name="connsiteX21" fmla="*/ 3348066 w 4088440"/>
                  <a:gd name="connsiteY21" fmla="*/ 132012 h 3828478"/>
                  <a:gd name="connsiteX22" fmla="*/ 2765680 w 4088440"/>
                  <a:gd name="connsiteY22" fmla="*/ 126569 h 3828478"/>
                  <a:gd name="connsiteX23" fmla="*/ 2373795 w 4088440"/>
                  <a:gd name="connsiteY23" fmla="*/ 349725 h 3828478"/>
                  <a:gd name="connsiteX24" fmla="*/ 2139752 w 4088440"/>
                  <a:gd name="connsiteY24" fmla="*/ 534783 h 3828478"/>
                  <a:gd name="connsiteX25" fmla="*/ 1905709 w 4088440"/>
                  <a:gd name="connsiteY25" fmla="*/ 121126 h 3828478"/>
                  <a:gd name="connsiteX26" fmla="*/ 1486609 w 4088440"/>
                  <a:gd name="connsiteY26" fmla="*/ 1383 h 3828478"/>
                  <a:gd name="connsiteX27" fmla="*/ 1392897 w 4088440"/>
                  <a:gd name="connsiteY27" fmla="*/ 66697 h 3828478"/>
                  <a:gd name="connsiteX28" fmla="*/ 1245231 w 4088440"/>
                  <a:gd name="connsiteY28" fmla="*/ 225013 h 3828478"/>
                  <a:gd name="connsiteX29" fmla="*/ 1089280 w 4088440"/>
                  <a:gd name="connsiteY29" fmla="*/ 229983 h 3828478"/>
                  <a:gd name="connsiteX30" fmla="*/ 800809 w 4088440"/>
                  <a:gd name="connsiteY30" fmla="*/ 180997 h 3828478"/>
                  <a:gd name="connsiteX31" fmla="*/ 675623 w 4088440"/>
                  <a:gd name="connsiteY31" fmla="*/ 355169 h 3828478"/>
                  <a:gd name="connsiteX0" fmla="*/ 675623 w 4088440"/>
                  <a:gd name="connsiteY0" fmla="*/ 288472 h 3761781"/>
                  <a:gd name="connsiteX1" fmla="*/ 833466 w 4088440"/>
                  <a:gd name="connsiteY1" fmla="*/ 718457 h 3761781"/>
                  <a:gd name="connsiteX2" fmla="*/ 828023 w 4088440"/>
                  <a:gd name="connsiteY2" fmla="*/ 1094014 h 3761781"/>
                  <a:gd name="connsiteX3" fmla="*/ 653852 w 4088440"/>
                  <a:gd name="connsiteY3" fmla="*/ 1567543 h 3761781"/>
                  <a:gd name="connsiteX4" fmla="*/ 534109 w 4088440"/>
                  <a:gd name="connsiteY4" fmla="*/ 1817914 h 3761781"/>
                  <a:gd name="connsiteX5" fmla="*/ 131338 w 4088440"/>
                  <a:gd name="connsiteY5" fmla="*/ 2062843 h 3761781"/>
                  <a:gd name="connsiteX6" fmla="*/ 0 w 4088440"/>
                  <a:gd name="connsiteY6" fmla="*/ 2391781 h 3761781"/>
                  <a:gd name="connsiteX7" fmla="*/ 107909 w 4088440"/>
                  <a:gd name="connsiteY7" fmla="*/ 2979846 h 3761781"/>
                  <a:gd name="connsiteX8" fmla="*/ 426795 w 4088440"/>
                  <a:gd name="connsiteY8" fmla="*/ 3247906 h 3761781"/>
                  <a:gd name="connsiteX9" fmla="*/ 570552 w 4088440"/>
                  <a:gd name="connsiteY9" fmla="*/ 3641271 h 3761781"/>
                  <a:gd name="connsiteX10" fmla="*/ 1273626 w 4088440"/>
                  <a:gd name="connsiteY10" fmla="*/ 3757464 h 3761781"/>
                  <a:gd name="connsiteX11" fmla="*/ 2019299 w 4088440"/>
                  <a:gd name="connsiteY11" fmla="*/ 3714396 h 3761781"/>
                  <a:gd name="connsiteX12" fmla="*/ 2785321 w 4088440"/>
                  <a:gd name="connsiteY12" fmla="*/ 3740190 h 3761781"/>
                  <a:gd name="connsiteX13" fmla="*/ 3281570 w 4088440"/>
                  <a:gd name="connsiteY13" fmla="*/ 3493604 h 3761781"/>
                  <a:gd name="connsiteX14" fmla="*/ 3454083 w 4088440"/>
                  <a:gd name="connsiteY14" fmla="*/ 2723084 h 3761781"/>
                  <a:gd name="connsiteX15" fmla="*/ 3516322 w 4088440"/>
                  <a:gd name="connsiteY15" fmla="*/ 2040125 h 3761781"/>
                  <a:gd name="connsiteX16" fmla="*/ 3601040 w 4088440"/>
                  <a:gd name="connsiteY16" fmla="*/ 1693675 h 3761781"/>
                  <a:gd name="connsiteX17" fmla="*/ 4031264 w 4088440"/>
                  <a:gd name="connsiteY17" fmla="*/ 1394318 h 3761781"/>
                  <a:gd name="connsiteX18" fmla="*/ 4088294 w 4088440"/>
                  <a:gd name="connsiteY18" fmla="*/ 1039585 h 3761781"/>
                  <a:gd name="connsiteX19" fmla="*/ 4050194 w 4088440"/>
                  <a:gd name="connsiteY19" fmla="*/ 696686 h 3761781"/>
                  <a:gd name="connsiteX20" fmla="*/ 3816152 w 4088440"/>
                  <a:gd name="connsiteY20" fmla="*/ 234042 h 3761781"/>
                  <a:gd name="connsiteX21" fmla="*/ 3348066 w 4088440"/>
                  <a:gd name="connsiteY21" fmla="*/ 65315 h 3761781"/>
                  <a:gd name="connsiteX22" fmla="*/ 2765680 w 4088440"/>
                  <a:gd name="connsiteY22" fmla="*/ 59872 h 3761781"/>
                  <a:gd name="connsiteX23" fmla="*/ 2373795 w 4088440"/>
                  <a:gd name="connsiteY23" fmla="*/ 283028 h 3761781"/>
                  <a:gd name="connsiteX24" fmla="*/ 2139752 w 4088440"/>
                  <a:gd name="connsiteY24" fmla="*/ 468086 h 3761781"/>
                  <a:gd name="connsiteX25" fmla="*/ 1905709 w 4088440"/>
                  <a:gd name="connsiteY25" fmla="*/ 54429 h 3761781"/>
                  <a:gd name="connsiteX26" fmla="*/ 1392897 w 4088440"/>
                  <a:gd name="connsiteY26" fmla="*/ 0 h 3761781"/>
                  <a:gd name="connsiteX27" fmla="*/ 1245231 w 4088440"/>
                  <a:gd name="connsiteY27" fmla="*/ 158316 h 3761781"/>
                  <a:gd name="connsiteX28" fmla="*/ 1089280 w 4088440"/>
                  <a:gd name="connsiteY28" fmla="*/ 163286 h 3761781"/>
                  <a:gd name="connsiteX29" fmla="*/ 800809 w 4088440"/>
                  <a:gd name="connsiteY29" fmla="*/ 114300 h 3761781"/>
                  <a:gd name="connsiteX30" fmla="*/ 675623 w 4088440"/>
                  <a:gd name="connsiteY30" fmla="*/ 288472 h 3761781"/>
                  <a:gd name="connsiteX0" fmla="*/ 675623 w 4088440"/>
                  <a:gd name="connsiteY0" fmla="*/ 299460 h 3772769"/>
                  <a:gd name="connsiteX1" fmla="*/ 833466 w 4088440"/>
                  <a:gd name="connsiteY1" fmla="*/ 729445 h 3772769"/>
                  <a:gd name="connsiteX2" fmla="*/ 828023 w 4088440"/>
                  <a:gd name="connsiteY2" fmla="*/ 1105002 h 3772769"/>
                  <a:gd name="connsiteX3" fmla="*/ 653852 w 4088440"/>
                  <a:gd name="connsiteY3" fmla="*/ 1578531 h 3772769"/>
                  <a:gd name="connsiteX4" fmla="*/ 534109 w 4088440"/>
                  <a:gd name="connsiteY4" fmla="*/ 1828902 h 3772769"/>
                  <a:gd name="connsiteX5" fmla="*/ 131338 w 4088440"/>
                  <a:gd name="connsiteY5" fmla="*/ 2073831 h 3772769"/>
                  <a:gd name="connsiteX6" fmla="*/ 0 w 4088440"/>
                  <a:gd name="connsiteY6" fmla="*/ 2402769 h 3772769"/>
                  <a:gd name="connsiteX7" fmla="*/ 107909 w 4088440"/>
                  <a:gd name="connsiteY7" fmla="*/ 2990834 h 3772769"/>
                  <a:gd name="connsiteX8" fmla="*/ 426795 w 4088440"/>
                  <a:gd name="connsiteY8" fmla="*/ 3258894 h 3772769"/>
                  <a:gd name="connsiteX9" fmla="*/ 570552 w 4088440"/>
                  <a:gd name="connsiteY9" fmla="*/ 3652259 h 3772769"/>
                  <a:gd name="connsiteX10" fmla="*/ 1273626 w 4088440"/>
                  <a:gd name="connsiteY10" fmla="*/ 3768452 h 3772769"/>
                  <a:gd name="connsiteX11" fmla="*/ 2019299 w 4088440"/>
                  <a:gd name="connsiteY11" fmla="*/ 3725384 h 3772769"/>
                  <a:gd name="connsiteX12" fmla="*/ 2785321 w 4088440"/>
                  <a:gd name="connsiteY12" fmla="*/ 3751178 h 3772769"/>
                  <a:gd name="connsiteX13" fmla="*/ 3281570 w 4088440"/>
                  <a:gd name="connsiteY13" fmla="*/ 3504592 h 3772769"/>
                  <a:gd name="connsiteX14" fmla="*/ 3454083 w 4088440"/>
                  <a:gd name="connsiteY14" fmla="*/ 2734072 h 3772769"/>
                  <a:gd name="connsiteX15" fmla="*/ 3516322 w 4088440"/>
                  <a:gd name="connsiteY15" fmla="*/ 2051113 h 3772769"/>
                  <a:gd name="connsiteX16" fmla="*/ 3601040 w 4088440"/>
                  <a:gd name="connsiteY16" fmla="*/ 1704663 h 3772769"/>
                  <a:gd name="connsiteX17" fmla="*/ 4031264 w 4088440"/>
                  <a:gd name="connsiteY17" fmla="*/ 1405306 h 3772769"/>
                  <a:gd name="connsiteX18" fmla="*/ 4088294 w 4088440"/>
                  <a:gd name="connsiteY18" fmla="*/ 1050573 h 3772769"/>
                  <a:gd name="connsiteX19" fmla="*/ 4050194 w 4088440"/>
                  <a:gd name="connsiteY19" fmla="*/ 707674 h 3772769"/>
                  <a:gd name="connsiteX20" fmla="*/ 3816152 w 4088440"/>
                  <a:gd name="connsiteY20" fmla="*/ 245030 h 3772769"/>
                  <a:gd name="connsiteX21" fmla="*/ 3348066 w 4088440"/>
                  <a:gd name="connsiteY21" fmla="*/ 76303 h 3772769"/>
                  <a:gd name="connsiteX22" fmla="*/ 2765680 w 4088440"/>
                  <a:gd name="connsiteY22" fmla="*/ 70860 h 3772769"/>
                  <a:gd name="connsiteX23" fmla="*/ 2373795 w 4088440"/>
                  <a:gd name="connsiteY23" fmla="*/ 294016 h 3772769"/>
                  <a:gd name="connsiteX24" fmla="*/ 2139752 w 4088440"/>
                  <a:gd name="connsiteY24" fmla="*/ 479074 h 3772769"/>
                  <a:gd name="connsiteX25" fmla="*/ 1905709 w 4088440"/>
                  <a:gd name="connsiteY25" fmla="*/ 65417 h 3772769"/>
                  <a:gd name="connsiteX26" fmla="*/ 1392897 w 4088440"/>
                  <a:gd name="connsiteY26" fmla="*/ 10988 h 3772769"/>
                  <a:gd name="connsiteX27" fmla="*/ 1245231 w 4088440"/>
                  <a:gd name="connsiteY27" fmla="*/ 169304 h 3772769"/>
                  <a:gd name="connsiteX28" fmla="*/ 1089280 w 4088440"/>
                  <a:gd name="connsiteY28" fmla="*/ 174274 h 3772769"/>
                  <a:gd name="connsiteX29" fmla="*/ 800809 w 4088440"/>
                  <a:gd name="connsiteY29" fmla="*/ 125288 h 3772769"/>
                  <a:gd name="connsiteX30" fmla="*/ 675623 w 4088440"/>
                  <a:gd name="connsiteY30" fmla="*/ 299460 h 3772769"/>
                  <a:gd name="connsiteX0" fmla="*/ 675623 w 4088440"/>
                  <a:gd name="connsiteY0" fmla="*/ 289072 h 3762381"/>
                  <a:gd name="connsiteX1" fmla="*/ 833466 w 4088440"/>
                  <a:gd name="connsiteY1" fmla="*/ 719057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898071 w 4088440"/>
                  <a:gd name="connsiteY1" fmla="*/ 68427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898071 w 4088440"/>
                  <a:gd name="connsiteY1" fmla="*/ 68427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898071 w 4088440"/>
                  <a:gd name="connsiteY1" fmla="*/ 68427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898071 w 4088440"/>
                  <a:gd name="connsiteY1" fmla="*/ 68427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800809 w 4088440"/>
                  <a:gd name="connsiteY29" fmla="*/ 114900 h 3762381"/>
                  <a:gd name="connsiteX30" fmla="*/ 675623 w 4088440"/>
                  <a:gd name="connsiteY30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675623 w 4088440"/>
                  <a:gd name="connsiteY29" fmla="*/ 289072 h 3762381"/>
                  <a:gd name="connsiteX0" fmla="*/ 675623 w 4088440"/>
                  <a:gd name="connsiteY0" fmla="*/ 289072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675623 w 4088440"/>
                  <a:gd name="connsiteY29" fmla="*/ 289072 h 3762381"/>
                  <a:gd name="connsiteX0" fmla="*/ 789923 w 4088440"/>
                  <a:gd name="connsiteY0" fmla="*/ 224468 h 3762381"/>
                  <a:gd name="connsiteX1" fmla="*/ 962675 w 4088440"/>
                  <a:gd name="connsiteY1" fmla="*/ 689240 h 3762381"/>
                  <a:gd name="connsiteX2" fmla="*/ 828023 w 4088440"/>
                  <a:gd name="connsiteY2" fmla="*/ 1094614 h 3762381"/>
                  <a:gd name="connsiteX3" fmla="*/ 653852 w 4088440"/>
                  <a:gd name="connsiteY3" fmla="*/ 1568143 h 3762381"/>
                  <a:gd name="connsiteX4" fmla="*/ 534109 w 4088440"/>
                  <a:gd name="connsiteY4" fmla="*/ 1818514 h 3762381"/>
                  <a:gd name="connsiteX5" fmla="*/ 131338 w 4088440"/>
                  <a:gd name="connsiteY5" fmla="*/ 2063443 h 3762381"/>
                  <a:gd name="connsiteX6" fmla="*/ 0 w 4088440"/>
                  <a:gd name="connsiteY6" fmla="*/ 2392381 h 3762381"/>
                  <a:gd name="connsiteX7" fmla="*/ 107909 w 4088440"/>
                  <a:gd name="connsiteY7" fmla="*/ 2980446 h 3762381"/>
                  <a:gd name="connsiteX8" fmla="*/ 426795 w 4088440"/>
                  <a:gd name="connsiteY8" fmla="*/ 3248506 h 3762381"/>
                  <a:gd name="connsiteX9" fmla="*/ 570552 w 4088440"/>
                  <a:gd name="connsiteY9" fmla="*/ 3641871 h 3762381"/>
                  <a:gd name="connsiteX10" fmla="*/ 1273626 w 4088440"/>
                  <a:gd name="connsiteY10" fmla="*/ 3758064 h 3762381"/>
                  <a:gd name="connsiteX11" fmla="*/ 2019299 w 4088440"/>
                  <a:gd name="connsiteY11" fmla="*/ 3714996 h 3762381"/>
                  <a:gd name="connsiteX12" fmla="*/ 2785321 w 4088440"/>
                  <a:gd name="connsiteY12" fmla="*/ 3740790 h 3762381"/>
                  <a:gd name="connsiteX13" fmla="*/ 3281570 w 4088440"/>
                  <a:gd name="connsiteY13" fmla="*/ 3494204 h 3762381"/>
                  <a:gd name="connsiteX14" fmla="*/ 3454083 w 4088440"/>
                  <a:gd name="connsiteY14" fmla="*/ 2723684 h 3762381"/>
                  <a:gd name="connsiteX15" fmla="*/ 3516322 w 4088440"/>
                  <a:gd name="connsiteY15" fmla="*/ 2040725 h 3762381"/>
                  <a:gd name="connsiteX16" fmla="*/ 3601040 w 4088440"/>
                  <a:gd name="connsiteY16" fmla="*/ 1694275 h 3762381"/>
                  <a:gd name="connsiteX17" fmla="*/ 4031264 w 4088440"/>
                  <a:gd name="connsiteY17" fmla="*/ 1394918 h 3762381"/>
                  <a:gd name="connsiteX18" fmla="*/ 4088294 w 4088440"/>
                  <a:gd name="connsiteY18" fmla="*/ 1040185 h 3762381"/>
                  <a:gd name="connsiteX19" fmla="*/ 4050194 w 4088440"/>
                  <a:gd name="connsiteY19" fmla="*/ 697286 h 3762381"/>
                  <a:gd name="connsiteX20" fmla="*/ 3816152 w 4088440"/>
                  <a:gd name="connsiteY20" fmla="*/ 234642 h 3762381"/>
                  <a:gd name="connsiteX21" fmla="*/ 3348066 w 4088440"/>
                  <a:gd name="connsiteY21" fmla="*/ 65915 h 3762381"/>
                  <a:gd name="connsiteX22" fmla="*/ 2765680 w 4088440"/>
                  <a:gd name="connsiteY22" fmla="*/ 60472 h 3762381"/>
                  <a:gd name="connsiteX23" fmla="*/ 2373795 w 4088440"/>
                  <a:gd name="connsiteY23" fmla="*/ 283628 h 3762381"/>
                  <a:gd name="connsiteX24" fmla="*/ 2139752 w 4088440"/>
                  <a:gd name="connsiteY24" fmla="*/ 468686 h 3762381"/>
                  <a:gd name="connsiteX25" fmla="*/ 1836135 w 4088440"/>
                  <a:gd name="connsiteY25" fmla="*/ 119633 h 3762381"/>
                  <a:gd name="connsiteX26" fmla="*/ 1392897 w 4088440"/>
                  <a:gd name="connsiteY26" fmla="*/ 600 h 3762381"/>
                  <a:gd name="connsiteX27" fmla="*/ 1245231 w 4088440"/>
                  <a:gd name="connsiteY27" fmla="*/ 158916 h 3762381"/>
                  <a:gd name="connsiteX28" fmla="*/ 1089280 w 4088440"/>
                  <a:gd name="connsiteY28" fmla="*/ 163886 h 3762381"/>
                  <a:gd name="connsiteX29" fmla="*/ 789923 w 4088440"/>
                  <a:gd name="connsiteY29" fmla="*/ 224468 h 3762381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653852 w 4088440"/>
                  <a:gd name="connsiteY3" fmla="*/ 1575046 h 3769284"/>
                  <a:gd name="connsiteX4" fmla="*/ 534109 w 4088440"/>
                  <a:gd name="connsiteY4" fmla="*/ 1825417 h 3769284"/>
                  <a:gd name="connsiteX5" fmla="*/ 131338 w 4088440"/>
                  <a:gd name="connsiteY5" fmla="*/ 2070346 h 3769284"/>
                  <a:gd name="connsiteX6" fmla="*/ 0 w 4088440"/>
                  <a:gd name="connsiteY6" fmla="*/ 2399284 h 3769284"/>
                  <a:gd name="connsiteX7" fmla="*/ 107909 w 4088440"/>
                  <a:gd name="connsiteY7" fmla="*/ 2987349 h 3769284"/>
                  <a:gd name="connsiteX8" fmla="*/ 426795 w 4088440"/>
                  <a:gd name="connsiteY8" fmla="*/ 3255409 h 3769284"/>
                  <a:gd name="connsiteX9" fmla="*/ 570552 w 4088440"/>
                  <a:gd name="connsiteY9" fmla="*/ 3648774 h 3769284"/>
                  <a:gd name="connsiteX10" fmla="*/ 1273626 w 4088440"/>
                  <a:gd name="connsiteY10" fmla="*/ 3764967 h 3769284"/>
                  <a:gd name="connsiteX11" fmla="*/ 2019299 w 4088440"/>
                  <a:gd name="connsiteY11" fmla="*/ 3721899 h 3769284"/>
                  <a:gd name="connsiteX12" fmla="*/ 2785321 w 4088440"/>
                  <a:gd name="connsiteY12" fmla="*/ 3747693 h 3769284"/>
                  <a:gd name="connsiteX13" fmla="*/ 3281570 w 4088440"/>
                  <a:gd name="connsiteY13" fmla="*/ 3501107 h 3769284"/>
                  <a:gd name="connsiteX14" fmla="*/ 3454083 w 4088440"/>
                  <a:gd name="connsiteY14" fmla="*/ 2730587 h 3769284"/>
                  <a:gd name="connsiteX15" fmla="*/ 3516322 w 4088440"/>
                  <a:gd name="connsiteY15" fmla="*/ 2047628 h 3769284"/>
                  <a:gd name="connsiteX16" fmla="*/ 3601040 w 4088440"/>
                  <a:gd name="connsiteY16" fmla="*/ 1701178 h 3769284"/>
                  <a:gd name="connsiteX17" fmla="*/ 4031264 w 4088440"/>
                  <a:gd name="connsiteY17" fmla="*/ 1401821 h 3769284"/>
                  <a:gd name="connsiteX18" fmla="*/ 4088294 w 4088440"/>
                  <a:gd name="connsiteY18" fmla="*/ 1047088 h 3769284"/>
                  <a:gd name="connsiteX19" fmla="*/ 4050194 w 4088440"/>
                  <a:gd name="connsiteY19" fmla="*/ 704189 h 3769284"/>
                  <a:gd name="connsiteX20" fmla="*/ 3816152 w 4088440"/>
                  <a:gd name="connsiteY20" fmla="*/ 241545 h 3769284"/>
                  <a:gd name="connsiteX21" fmla="*/ 3348066 w 4088440"/>
                  <a:gd name="connsiteY21" fmla="*/ 72818 h 3769284"/>
                  <a:gd name="connsiteX22" fmla="*/ 2765680 w 4088440"/>
                  <a:gd name="connsiteY22" fmla="*/ 67375 h 3769284"/>
                  <a:gd name="connsiteX23" fmla="*/ 2373795 w 4088440"/>
                  <a:gd name="connsiteY23" fmla="*/ 290531 h 3769284"/>
                  <a:gd name="connsiteX24" fmla="*/ 2139752 w 4088440"/>
                  <a:gd name="connsiteY24" fmla="*/ 475589 h 3769284"/>
                  <a:gd name="connsiteX25" fmla="*/ 1836135 w 4088440"/>
                  <a:gd name="connsiteY25" fmla="*/ 126536 h 3769284"/>
                  <a:gd name="connsiteX26" fmla="*/ 1392897 w 4088440"/>
                  <a:gd name="connsiteY26" fmla="*/ 7503 h 3769284"/>
                  <a:gd name="connsiteX27" fmla="*/ 1245231 w 4088440"/>
                  <a:gd name="connsiteY27" fmla="*/ 165819 h 3769284"/>
                  <a:gd name="connsiteX28" fmla="*/ 1089280 w 4088440"/>
                  <a:gd name="connsiteY28" fmla="*/ 170789 h 3769284"/>
                  <a:gd name="connsiteX29" fmla="*/ 789923 w 4088440"/>
                  <a:gd name="connsiteY29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534109 w 4088440"/>
                  <a:gd name="connsiteY3" fmla="*/ 1825417 h 3769284"/>
                  <a:gd name="connsiteX4" fmla="*/ 131338 w 4088440"/>
                  <a:gd name="connsiteY4" fmla="*/ 2070346 h 3769284"/>
                  <a:gd name="connsiteX5" fmla="*/ 0 w 4088440"/>
                  <a:gd name="connsiteY5" fmla="*/ 2399284 h 3769284"/>
                  <a:gd name="connsiteX6" fmla="*/ 107909 w 4088440"/>
                  <a:gd name="connsiteY6" fmla="*/ 2987349 h 3769284"/>
                  <a:gd name="connsiteX7" fmla="*/ 426795 w 4088440"/>
                  <a:gd name="connsiteY7" fmla="*/ 3255409 h 3769284"/>
                  <a:gd name="connsiteX8" fmla="*/ 570552 w 4088440"/>
                  <a:gd name="connsiteY8" fmla="*/ 3648774 h 3769284"/>
                  <a:gd name="connsiteX9" fmla="*/ 1273626 w 4088440"/>
                  <a:gd name="connsiteY9" fmla="*/ 3764967 h 3769284"/>
                  <a:gd name="connsiteX10" fmla="*/ 2019299 w 4088440"/>
                  <a:gd name="connsiteY10" fmla="*/ 3721899 h 3769284"/>
                  <a:gd name="connsiteX11" fmla="*/ 2785321 w 4088440"/>
                  <a:gd name="connsiteY11" fmla="*/ 3747693 h 3769284"/>
                  <a:gd name="connsiteX12" fmla="*/ 3281570 w 4088440"/>
                  <a:gd name="connsiteY12" fmla="*/ 3501107 h 3769284"/>
                  <a:gd name="connsiteX13" fmla="*/ 3454083 w 4088440"/>
                  <a:gd name="connsiteY13" fmla="*/ 2730587 h 3769284"/>
                  <a:gd name="connsiteX14" fmla="*/ 3516322 w 4088440"/>
                  <a:gd name="connsiteY14" fmla="*/ 2047628 h 3769284"/>
                  <a:gd name="connsiteX15" fmla="*/ 3601040 w 4088440"/>
                  <a:gd name="connsiteY15" fmla="*/ 1701178 h 3769284"/>
                  <a:gd name="connsiteX16" fmla="*/ 4031264 w 4088440"/>
                  <a:gd name="connsiteY16" fmla="*/ 1401821 h 3769284"/>
                  <a:gd name="connsiteX17" fmla="*/ 4088294 w 4088440"/>
                  <a:gd name="connsiteY17" fmla="*/ 1047088 h 3769284"/>
                  <a:gd name="connsiteX18" fmla="*/ 4050194 w 4088440"/>
                  <a:gd name="connsiteY18" fmla="*/ 704189 h 3769284"/>
                  <a:gd name="connsiteX19" fmla="*/ 3816152 w 4088440"/>
                  <a:gd name="connsiteY19" fmla="*/ 241545 h 3769284"/>
                  <a:gd name="connsiteX20" fmla="*/ 3348066 w 4088440"/>
                  <a:gd name="connsiteY20" fmla="*/ 72818 h 3769284"/>
                  <a:gd name="connsiteX21" fmla="*/ 2765680 w 4088440"/>
                  <a:gd name="connsiteY21" fmla="*/ 67375 h 3769284"/>
                  <a:gd name="connsiteX22" fmla="*/ 2373795 w 4088440"/>
                  <a:gd name="connsiteY22" fmla="*/ 290531 h 3769284"/>
                  <a:gd name="connsiteX23" fmla="*/ 2139752 w 4088440"/>
                  <a:gd name="connsiteY23" fmla="*/ 475589 h 3769284"/>
                  <a:gd name="connsiteX24" fmla="*/ 1836135 w 4088440"/>
                  <a:gd name="connsiteY24" fmla="*/ 126536 h 3769284"/>
                  <a:gd name="connsiteX25" fmla="*/ 1392897 w 4088440"/>
                  <a:gd name="connsiteY25" fmla="*/ 7503 h 3769284"/>
                  <a:gd name="connsiteX26" fmla="*/ 1245231 w 4088440"/>
                  <a:gd name="connsiteY26" fmla="*/ 165819 h 3769284"/>
                  <a:gd name="connsiteX27" fmla="*/ 1089280 w 4088440"/>
                  <a:gd name="connsiteY27" fmla="*/ 170789 h 3769284"/>
                  <a:gd name="connsiteX28" fmla="*/ 789923 w 4088440"/>
                  <a:gd name="connsiteY28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534109 w 4088440"/>
                  <a:gd name="connsiteY3" fmla="*/ 1825417 h 3769284"/>
                  <a:gd name="connsiteX4" fmla="*/ 131338 w 4088440"/>
                  <a:gd name="connsiteY4" fmla="*/ 2070346 h 3769284"/>
                  <a:gd name="connsiteX5" fmla="*/ 0 w 4088440"/>
                  <a:gd name="connsiteY5" fmla="*/ 2399284 h 3769284"/>
                  <a:gd name="connsiteX6" fmla="*/ 107909 w 4088440"/>
                  <a:gd name="connsiteY6" fmla="*/ 2987349 h 3769284"/>
                  <a:gd name="connsiteX7" fmla="*/ 426795 w 4088440"/>
                  <a:gd name="connsiteY7" fmla="*/ 3255409 h 3769284"/>
                  <a:gd name="connsiteX8" fmla="*/ 570552 w 4088440"/>
                  <a:gd name="connsiteY8" fmla="*/ 3648774 h 3769284"/>
                  <a:gd name="connsiteX9" fmla="*/ 1273626 w 4088440"/>
                  <a:gd name="connsiteY9" fmla="*/ 3764967 h 3769284"/>
                  <a:gd name="connsiteX10" fmla="*/ 2019299 w 4088440"/>
                  <a:gd name="connsiteY10" fmla="*/ 3721899 h 3769284"/>
                  <a:gd name="connsiteX11" fmla="*/ 2785321 w 4088440"/>
                  <a:gd name="connsiteY11" fmla="*/ 3747693 h 3769284"/>
                  <a:gd name="connsiteX12" fmla="*/ 3281570 w 4088440"/>
                  <a:gd name="connsiteY12" fmla="*/ 3501107 h 3769284"/>
                  <a:gd name="connsiteX13" fmla="*/ 3454083 w 4088440"/>
                  <a:gd name="connsiteY13" fmla="*/ 2730587 h 3769284"/>
                  <a:gd name="connsiteX14" fmla="*/ 3516322 w 4088440"/>
                  <a:gd name="connsiteY14" fmla="*/ 2047628 h 3769284"/>
                  <a:gd name="connsiteX15" fmla="*/ 3601040 w 4088440"/>
                  <a:gd name="connsiteY15" fmla="*/ 1701178 h 3769284"/>
                  <a:gd name="connsiteX16" fmla="*/ 4031264 w 4088440"/>
                  <a:gd name="connsiteY16" fmla="*/ 1401821 h 3769284"/>
                  <a:gd name="connsiteX17" fmla="*/ 4088294 w 4088440"/>
                  <a:gd name="connsiteY17" fmla="*/ 1047088 h 3769284"/>
                  <a:gd name="connsiteX18" fmla="*/ 4050194 w 4088440"/>
                  <a:gd name="connsiteY18" fmla="*/ 704189 h 3769284"/>
                  <a:gd name="connsiteX19" fmla="*/ 3816152 w 4088440"/>
                  <a:gd name="connsiteY19" fmla="*/ 241545 h 3769284"/>
                  <a:gd name="connsiteX20" fmla="*/ 3348066 w 4088440"/>
                  <a:gd name="connsiteY20" fmla="*/ 72818 h 3769284"/>
                  <a:gd name="connsiteX21" fmla="*/ 2765680 w 4088440"/>
                  <a:gd name="connsiteY21" fmla="*/ 67375 h 3769284"/>
                  <a:gd name="connsiteX22" fmla="*/ 2373795 w 4088440"/>
                  <a:gd name="connsiteY22" fmla="*/ 290531 h 3769284"/>
                  <a:gd name="connsiteX23" fmla="*/ 2139752 w 4088440"/>
                  <a:gd name="connsiteY23" fmla="*/ 475589 h 3769284"/>
                  <a:gd name="connsiteX24" fmla="*/ 1836135 w 4088440"/>
                  <a:gd name="connsiteY24" fmla="*/ 126536 h 3769284"/>
                  <a:gd name="connsiteX25" fmla="*/ 1392897 w 4088440"/>
                  <a:gd name="connsiteY25" fmla="*/ 7503 h 3769284"/>
                  <a:gd name="connsiteX26" fmla="*/ 1245231 w 4088440"/>
                  <a:gd name="connsiteY26" fmla="*/ 165819 h 3769284"/>
                  <a:gd name="connsiteX27" fmla="*/ 1089280 w 4088440"/>
                  <a:gd name="connsiteY27" fmla="*/ 170789 h 3769284"/>
                  <a:gd name="connsiteX28" fmla="*/ 789923 w 4088440"/>
                  <a:gd name="connsiteY28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578835 w 4088440"/>
                  <a:gd name="connsiteY3" fmla="*/ 1726025 h 3769284"/>
                  <a:gd name="connsiteX4" fmla="*/ 131338 w 4088440"/>
                  <a:gd name="connsiteY4" fmla="*/ 2070346 h 3769284"/>
                  <a:gd name="connsiteX5" fmla="*/ 0 w 4088440"/>
                  <a:gd name="connsiteY5" fmla="*/ 2399284 h 3769284"/>
                  <a:gd name="connsiteX6" fmla="*/ 107909 w 4088440"/>
                  <a:gd name="connsiteY6" fmla="*/ 2987349 h 3769284"/>
                  <a:gd name="connsiteX7" fmla="*/ 426795 w 4088440"/>
                  <a:gd name="connsiteY7" fmla="*/ 3255409 h 3769284"/>
                  <a:gd name="connsiteX8" fmla="*/ 570552 w 4088440"/>
                  <a:gd name="connsiteY8" fmla="*/ 3648774 h 3769284"/>
                  <a:gd name="connsiteX9" fmla="*/ 1273626 w 4088440"/>
                  <a:gd name="connsiteY9" fmla="*/ 3764967 h 3769284"/>
                  <a:gd name="connsiteX10" fmla="*/ 2019299 w 4088440"/>
                  <a:gd name="connsiteY10" fmla="*/ 3721899 h 3769284"/>
                  <a:gd name="connsiteX11" fmla="*/ 2785321 w 4088440"/>
                  <a:gd name="connsiteY11" fmla="*/ 3747693 h 3769284"/>
                  <a:gd name="connsiteX12" fmla="*/ 3281570 w 4088440"/>
                  <a:gd name="connsiteY12" fmla="*/ 3501107 h 3769284"/>
                  <a:gd name="connsiteX13" fmla="*/ 3454083 w 4088440"/>
                  <a:gd name="connsiteY13" fmla="*/ 2730587 h 3769284"/>
                  <a:gd name="connsiteX14" fmla="*/ 3516322 w 4088440"/>
                  <a:gd name="connsiteY14" fmla="*/ 2047628 h 3769284"/>
                  <a:gd name="connsiteX15" fmla="*/ 3601040 w 4088440"/>
                  <a:gd name="connsiteY15" fmla="*/ 1701178 h 3769284"/>
                  <a:gd name="connsiteX16" fmla="*/ 4031264 w 4088440"/>
                  <a:gd name="connsiteY16" fmla="*/ 1401821 h 3769284"/>
                  <a:gd name="connsiteX17" fmla="*/ 4088294 w 4088440"/>
                  <a:gd name="connsiteY17" fmla="*/ 1047088 h 3769284"/>
                  <a:gd name="connsiteX18" fmla="*/ 4050194 w 4088440"/>
                  <a:gd name="connsiteY18" fmla="*/ 704189 h 3769284"/>
                  <a:gd name="connsiteX19" fmla="*/ 3816152 w 4088440"/>
                  <a:gd name="connsiteY19" fmla="*/ 241545 h 3769284"/>
                  <a:gd name="connsiteX20" fmla="*/ 3348066 w 4088440"/>
                  <a:gd name="connsiteY20" fmla="*/ 72818 h 3769284"/>
                  <a:gd name="connsiteX21" fmla="*/ 2765680 w 4088440"/>
                  <a:gd name="connsiteY21" fmla="*/ 67375 h 3769284"/>
                  <a:gd name="connsiteX22" fmla="*/ 2373795 w 4088440"/>
                  <a:gd name="connsiteY22" fmla="*/ 290531 h 3769284"/>
                  <a:gd name="connsiteX23" fmla="*/ 2139752 w 4088440"/>
                  <a:gd name="connsiteY23" fmla="*/ 475589 h 3769284"/>
                  <a:gd name="connsiteX24" fmla="*/ 1836135 w 4088440"/>
                  <a:gd name="connsiteY24" fmla="*/ 126536 h 3769284"/>
                  <a:gd name="connsiteX25" fmla="*/ 1392897 w 4088440"/>
                  <a:gd name="connsiteY25" fmla="*/ 7503 h 3769284"/>
                  <a:gd name="connsiteX26" fmla="*/ 1245231 w 4088440"/>
                  <a:gd name="connsiteY26" fmla="*/ 165819 h 3769284"/>
                  <a:gd name="connsiteX27" fmla="*/ 1089280 w 4088440"/>
                  <a:gd name="connsiteY27" fmla="*/ 170789 h 3769284"/>
                  <a:gd name="connsiteX28" fmla="*/ 789923 w 4088440"/>
                  <a:gd name="connsiteY28" fmla="*/ 231371 h 3769284"/>
                  <a:gd name="connsiteX0" fmla="*/ 789923 w 4088440"/>
                  <a:gd name="connsiteY0" fmla="*/ 231371 h 3769284"/>
                  <a:gd name="connsiteX1" fmla="*/ 962675 w 4088440"/>
                  <a:gd name="connsiteY1" fmla="*/ 696143 h 3769284"/>
                  <a:gd name="connsiteX2" fmla="*/ 828023 w 4088440"/>
                  <a:gd name="connsiteY2" fmla="*/ 1101517 h 3769284"/>
                  <a:gd name="connsiteX3" fmla="*/ 578835 w 4088440"/>
                  <a:gd name="connsiteY3" fmla="*/ 1726025 h 3769284"/>
                  <a:gd name="connsiteX4" fmla="*/ 131338 w 4088440"/>
                  <a:gd name="connsiteY4" fmla="*/ 2070346 h 3769284"/>
                  <a:gd name="connsiteX5" fmla="*/ 0 w 4088440"/>
                  <a:gd name="connsiteY5" fmla="*/ 2399284 h 3769284"/>
                  <a:gd name="connsiteX6" fmla="*/ 107909 w 4088440"/>
                  <a:gd name="connsiteY6" fmla="*/ 2987349 h 3769284"/>
                  <a:gd name="connsiteX7" fmla="*/ 426795 w 4088440"/>
                  <a:gd name="connsiteY7" fmla="*/ 3255409 h 3769284"/>
                  <a:gd name="connsiteX8" fmla="*/ 570552 w 4088440"/>
                  <a:gd name="connsiteY8" fmla="*/ 3648774 h 3769284"/>
                  <a:gd name="connsiteX9" fmla="*/ 1273626 w 4088440"/>
                  <a:gd name="connsiteY9" fmla="*/ 3764967 h 3769284"/>
                  <a:gd name="connsiteX10" fmla="*/ 2019299 w 4088440"/>
                  <a:gd name="connsiteY10" fmla="*/ 3721899 h 3769284"/>
                  <a:gd name="connsiteX11" fmla="*/ 2785321 w 4088440"/>
                  <a:gd name="connsiteY11" fmla="*/ 3747693 h 3769284"/>
                  <a:gd name="connsiteX12" fmla="*/ 3281570 w 4088440"/>
                  <a:gd name="connsiteY12" fmla="*/ 3501107 h 3769284"/>
                  <a:gd name="connsiteX13" fmla="*/ 3454083 w 4088440"/>
                  <a:gd name="connsiteY13" fmla="*/ 2730587 h 3769284"/>
                  <a:gd name="connsiteX14" fmla="*/ 3516322 w 4088440"/>
                  <a:gd name="connsiteY14" fmla="*/ 2047628 h 3769284"/>
                  <a:gd name="connsiteX15" fmla="*/ 3601040 w 4088440"/>
                  <a:gd name="connsiteY15" fmla="*/ 1701178 h 3769284"/>
                  <a:gd name="connsiteX16" fmla="*/ 4031264 w 4088440"/>
                  <a:gd name="connsiteY16" fmla="*/ 1401821 h 3769284"/>
                  <a:gd name="connsiteX17" fmla="*/ 4088294 w 4088440"/>
                  <a:gd name="connsiteY17" fmla="*/ 1047088 h 3769284"/>
                  <a:gd name="connsiteX18" fmla="*/ 4050194 w 4088440"/>
                  <a:gd name="connsiteY18" fmla="*/ 704189 h 3769284"/>
                  <a:gd name="connsiteX19" fmla="*/ 3816152 w 4088440"/>
                  <a:gd name="connsiteY19" fmla="*/ 241545 h 3769284"/>
                  <a:gd name="connsiteX20" fmla="*/ 3348066 w 4088440"/>
                  <a:gd name="connsiteY20" fmla="*/ 72818 h 3769284"/>
                  <a:gd name="connsiteX21" fmla="*/ 2765680 w 4088440"/>
                  <a:gd name="connsiteY21" fmla="*/ 67375 h 3769284"/>
                  <a:gd name="connsiteX22" fmla="*/ 2373795 w 4088440"/>
                  <a:gd name="connsiteY22" fmla="*/ 290531 h 3769284"/>
                  <a:gd name="connsiteX23" fmla="*/ 2139752 w 4088440"/>
                  <a:gd name="connsiteY23" fmla="*/ 475589 h 3769284"/>
                  <a:gd name="connsiteX24" fmla="*/ 1836135 w 4088440"/>
                  <a:gd name="connsiteY24" fmla="*/ 126536 h 3769284"/>
                  <a:gd name="connsiteX25" fmla="*/ 1392897 w 4088440"/>
                  <a:gd name="connsiteY25" fmla="*/ 7503 h 3769284"/>
                  <a:gd name="connsiteX26" fmla="*/ 1245231 w 4088440"/>
                  <a:gd name="connsiteY26" fmla="*/ 165819 h 3769284"/>
                  <a:gd name="connsiteX27" fmla="*/ 1089280 w 4088440"/>
                  <a:gd name="connsiteY27" fmla="*/ 170789 h 3769284"/>
                  <a:gd name="connsiteX28" fmla="*/ 789923 w 4088440"/>
                  <a:gd name="connsiteY28" fmla="*/ 231371 h 376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88440" h="3769284">
                    <a:moveTo>
                      <a:pt x="789923" y="231371"/>
                    </a:moveTo>
                    <a:cubicBezTo>
                      <a:pt x="657007" y="362552"/>
                      <a:pt x="956325" y="551119"/>
                      <a:pt x="962675" y="696143"/>
                    </a:cubicBezTo>
                    <a:cubicBezTo>
                      <a:pt x="969025" y="841167"/>
                      <a:pt x="868726" y="954205"/>
                      <a:pt x="828023" y="1101517"/>
                    </a:cubicBezTo>
                    <a:cubicBezTo>
                      <a:pt x="730052" y="1342817"/>
                      <a:pt x="607232" y="1564238"/>
                      <a:pt x="578835" y="1726025"/>
                    </a:cubicBezTo>
                    <a:cubicBezTo>
                      <a:pt x="550438" y="1887812"/>
                      <a:pt x="227810" y="1958136"/>
                      <a:pt x="131338" y="2070346"/>
                    </a:cubicBezTo>
                    <a:cubicBezTo>
                      <a:pt x="34866" y="2182556"/>
                      <a:pt x="3905" y="2246450"/>
                      <a:pt x="0" y="2399284"/>
                    </a:cubicBezTo>
                    <a:cubicBezTo>
                      <a:pt x="19405" y="2587023"/>
                      <a:pt x="-948" y="2735005"/>
                      <a:pt x="107909" y="2987349"/>
                    </a:cubicBezTo>
                    <a:cubicBezTo>
                      <a:pt x="166618" y="3128380"/>
                      <a:pt x="364597" y="3143515"/>
                      <a:pt x="426795" y="3255409"/>
                    </a:cubicBezTo>
                    <a:cubicBezTo>
                      <a:pt x="488993" y="3367303"/>
                      <a:pt x="408707" y="3558878"/>
                      <a:pt x="570552" y="3648774"/>
                    </a:cubicBezTo>
                    <a:cubicBezTo>
                      <a:pt x="1035167" y="3579830"/>
                      <a:pt x="1022703" y="3719610"/>
                      <a:pt x="1273626" y="3764967"/>
                    </a:cubicBezTo>
                    <a:lnTo>
                      <a:pt x="2019299" y="3721899"/>
                    </a:lnTo>
                    <a:cubicBezTo>
                      <a:pt x="2296175" y="3818293"/>
                      <a:pt x="2518385" y="3735782"/>
                      <a:pt x="2785321" y="3747693"/>
                    </a:cubicBezTo>
                    <a:cubicBezTo>
                      <a:pt x="2886133" y="3607519"/>
                      <a:pt x="3101245" y="3566737"/>
                      <a:pt x="3281570" y="3501107"/>
                    </a:cubicBezTo>
                    <a:cubicBezTo>
                      <a:pt x="3461657" y="3221076"/>
                      <a:pt x="3513086" y="2980485"/>
                      <a:pt x="3454083" y="2730587"/>
                    </a:cubicBezTo>
                    <a:cubicBezTo>
                      <a:pt x="3395080" y="2480689"/>
                      <a:pt x="3491829" y="2219196"/>
                      <a:pt x="3516322" y="2047628"/>
                    </a:cubicBezTo>
                    <a:cubicBezTo>
                      <a:pt x="3540815" y="1876060"/>
                      <a:pt x="3475066" y="1882922"/>
                      <a:pt x="3601040" y="1701178"/>
                    </a:cubicBezTo>
                    <a:cubicBezTo>
                      <a:pt x="3754387" y="1604705"/>
                      <a:pt x="3987247" y="1592715"/>
                      <a:pt x="4031264" y="1401821"/>
                    </a:cubicBezTo>
                    <a:cubicBezTo>
                      <a:pt x="4075281" y="1210927"/>
                      <a:pt x="4090109" y="1165017"/>
                      <a:pt x="4088294" y="1047088"/>
                    </a:cubicBezTo>
                    <a:lnTo>
                      <a:pt x="4050194" y="704189"/>
                    </a:lnTo>
                    <a:cubicBezTo>
                      <a:pt x="4004837" y="569932"/>
                      <a:pt x="3933173" y="346773"/>
                      <a:pt x="3816152" y="241545"/>
                    </a:cubicBezTo>
                    <a:cubicBezTo>
                      <a:pt x="3699131" y="136317"/>
                      <a:pt x="3523145" y="101846"/>
                      <a:pt x="3348066" y="72818"/>
                    </a:cubicBezTo>
                    <a:cubicBezTo>
                      <a:pt x="3172987" y="43790"/>
                      <a:pt x="2928058" y="31090"/>
                      <a:pt x="2765680" y="67375"/>
                    </a:cubicBezTo>
                    <a:cubicBezTo>
                      <a:pt x="2603302" y="103660"/>
                      <a:pt x="2478116" y="222495"/>
                      <a:pt x="2373795" y="290531"/>
                    </a:cubicBezTo>
                    <a:cubicBezTo>
                      <a:pt x="2269474" y="358567"/>
                      <a:pt x="2229362" y="502922"/>
                      <a:pt x="2139752" y="475589"/>
                    </a:cubicBezTo>
                    <a:cubicBezTo>
                      <a:pt x="2061738" y="437489"/>
                      <a:pt x="1960611" y="204550"/>
                      <a:pt x="1836135" y="126536"/>
                    </a:cubicBezTo>
                    <a:cubicBezTo>
                      <a:pt x="1711659" y="48522"/>
                      <a:pt x="1526168" y="-23892"/>
                      <a:pt x="1392897" y="7503"/>
                    </a:cubicBezTo>
                    <a:cubicBezTo>
                      <a:pt x="1259626" y="38898"/>
                      <a:pt x="1295834" y="138605"/>
                      <a:pt x="1245231" y="165819"/>
                    </a:cubicBezTo>
                    <a:cubicBezTo>
                      <a:pt x="1194628" y="193033"/>
                      <a:pt x="1160037" y="159903"/>
                      <a:pt x="1089280" y="170789"/>
                    </a:cubicBezTo>
                    <a:cubicBezTo>
                      <a:pt x="951394" y="212518"/>
                      <a:pt x="922839" y="100190"/>
                      <a:pt x="789923" y="2313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62C4DA34-FBCD-5D77-2E39-D5ABC1ABAA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075" y="708530"/>
                <a:ext cx="3406603" cy="3426596"/>
                <a:chOff x="3875268" y="2336125"/>
                <a:chExt cx="3167497" cy="3186089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BE81197-4D75-5CF9-F690-5BF7BFC96CD6}"/>
                    </a:ext>
                  </a:extLst>
                </p:cNvPr>
                <p:cNvGrpSpPr/>
                <p:nvPr/>
              </p:nvGrpSpPr>
              <p:grpSpPr>
                <a:xfrm>
                  <a:off x="3875268" y="2336125"/>
                  <a:ext cx="3167497" cy="3186089"/>
                  <a:chOff x="3859009" y="2359209"/>
                  <a:chExt cx="3167497" cy="3186089"/>
                </a:xfrm>
              </p:grpSpPr>
              <p:sp>
                <p:nvSpPr>
                  <p:cNvPr id="24" name="フリーフォーム 2">
                    <a:extLst>
                      <a:ext uri="{FF2B5EF4-FFF2-40B4-BE49-F238E27FC236}">
                        <a16:creationId xmlns:a16="http://schemas.microsoft.com/office/drawing/2014/main" id="{81516618-A8A9-39AC-7612-D17386EBD371}"/>
                      </a:ext>
                    </a:extLst>
                  </p:cNvPr>
                  <p:cNvSpPr/>
                  <p:nvPr/>
                </p:nvSpPr>
                <p:spPr>
                  <a:xfrm>
                    <a:off x="5522442" y="2391750"/>
                    <a:ext cx="1504064" cy="2185064"/>
                  </a:xfrm>
                  <a:custGeom>
                    <a:avLst/>
                    <a:gdLst>
                      <a:gd name="connsiteX0" fmla="*/ 1337911 w 1564105"/>
                      <a:gd name="connsiteY0" fmla="*/ 163629 h 2233061"/>
                      <a:gd name="connsiteX1" fmla="*/ 664143 w 1564105"/>
                      <a:gd name="connsiteY1" fmla="*/ 0 h 2233061"/>
                      <a:gd name="connsiteX2" fmla="*/ 312821 w 1564105"/>
                      <a:gd name="connsiteY2" fmla="*/ 134753 h 2233061"/>
                      <a:gd name="connsiteX3" fmla="*/ 48126 w 1564105"/>
                      <a:gd name="connsiteY3" fmla="*/ 649705 h 2233061"/>
                      <a:gd name="connsiteX4" fmla="*/ 0 w 1564105"/>
                      <a:gd name="connsiteY4" fmla="*/ 1198345 h 2233061"/>
                      <a:gd name="connsiteX5" fmla="*/ 178067 w 1564105"/>
                      <a:gd name="connsiteY5" fmla="*/ 1467852 h 2233061"/>
                      <a:gd name="connsiteX6" fmla="*/ 611204 w 1564105"/>
                      <a:gd name="connsiteY6" fmla="*/ 1963553 h 2233061"/>
                      <a:gd name="connsiteX7" fmla="*/ 832585 w 1564105"/>
                      <a:gd name="connsiteY7" fmla="*/ 2233061 h 2233061"/>
                      <a:gd name="connsiteX8" fmla="*/ 899962 w 1564105"/>
                      <a:gd name="connsiteY8" fmla="*/ 1823987 h 2233061"/>
                      <a:gd name="connsiteX9" fmla="*/ 909587 w 1564105"/>
                      <a:gd name="connsiteY9" fmla="*/ 1366787 h 2233061"/>
                      <a:gd name="connsiteX10" fmla="*/ 1256096 w 1564105"/>
                      <a:gd name="connsiteY10" fmla="*/ 1193532 h 2233061"/>
                      <a:gd name="connsiteX11" fmla="*/ 1434164 w 1564105"/>
                      <a:gd name="connsiteY11" fmla="*/ 1155031 h 2233061"/>
                      <a:gd name="connsiteX12" fmla="*/ 972151 w 1564105"/>
                      <a:gd name="connsiteY12" fmla="*/ 1207970 h 2233061"/>
                      <a:gd name="connsiteX13" fmla="*/ 832585 w 1564105"/>
                      <a:gd name="connsiteY13" fmla="*/ 1294597 h 2233061"/>
                      <a:gd name="connsiteX14" fmla="*/ 1121343 w 1564105"/>
                      <a:gd name="connsiteY14" fmla="*/ 1015465 h 2233061"/>
                      <a:gd name="connsiteX15" fmla="*/ 1443789 w 1564105"/>
                      <a:gd name="connsiteY15" fmla="*/ 856648 h 2233061"/>
                      <a:gd name="connsiteX16" fmla="*/ 1564105 w 1564105"/>
                      <a:gd name="connsiteY16" fmla="*/ 822960 h 2233061"/>
                      <a:gd name="connsiteX17" fmla="*/ 1049153 w 1564105"/>
                      <a:gd name="connsiteY17" fmla="*/ 847023 h 2233061"/>
                      <a:gd name="connsiteX18" fmla="*/ 794084 w 1564105"/>
                      <a:gd name="connsiteY18" fmla="*/ 1106905 h 2233061"/>
                      <a:gd name="connsiteX19" fmla="*/ 1102092 w 1564105"/>
                      <a:gd name="connsiteY19" fmla="*/ 750770 h 2233061"/>
                      <a:gd name="connsiteX20" fmla="*/ 1386038 w 1564105"/>
                      <a:gd name="connsiteY20" fmla="*/ 640080 h 2233061"/>
                      <a:gd name="connsiteX21" fmla="*/ 1405288 w 1564105"/>
                      <a:gd name="connsiteY21" fmla="*/ 553452 h 2233061"/>
                      <a:gd name="connsiteX22" fmla="*/ 847023 w 1564105"/>
                      <a:gd name="connsiteY22" fmla="*/ 664143 h 2233061"/>
                      <a:gd name="connsiteX23" fmla="*/ 745958 w 1564105"/>
                      <a:gd name="connsiteY23" fmla="*/ 899962 h 2233061"/>
                      <a:gd name="connsiteX24" fmla="*/ 1087654 w 1564105"/>
                      <a:gd name="connsiteY24" fmla="*/ 529389 h 2233061"/>
                      <a:gd name="connsiteX25" fmla="*/ 1318661 w 1564105"/>
                      <a:gd name="connsiteY25" fmla="*/ 385010 h 2233061"/>
                      <a:gd name="connsiteX26" fmla="*/ 1564105 w 1564105"/>
                      <a:gd name="connsiteY26" fmla="*/ 380197 h 2233061"/>
                      <a:gd name="connsiteX27" fmla="*/ 1515979 w 1564105"/>
                      <a:gd name="connsiteY27" fmla="*/ 370572 h 2233061"/>
                      <a:gd name="connsiteX28" fmla="*/ 1501541 w 1564105"/>
                      <a:gd name="connsiteY28" fmla="*/ 365760 h 2233061"/>
                      <a:gd name="connsiteX29" fmla="*/ 1034715 w 1564105"/>
                      <a:gd name="connsiteY29" fmla="*/ 308008 h 2233061"/>
                      <a:gd name="connsiteX30" fmla="*/ 717082 w 1564105"/>
                      <a:gd name="connsiteY30" fmla="*/ 534202 h 2233061"/>
                      <a:gd name="connsiteX31" fmla="*/ 620829 w 1564105"/>
                      <a:gd name="connsiteY31" fmla="*/ 644892 h 2233061"/>
                      <a:gd name="connsiteX32" fmla="*/ 635267 w 1564105"/>
                      <a:gd name="connsiteY32" fmla="*/ 591953 h 2233061"/>
                      <a:gd name="connsiteX33" fmla="*/ 808522 w 1564105"/>
                      <a:gd name="connsiteY33" fmla="*/ 312821 h 2233061"/>
                      <a:gd name="connsiteX34" fmla="*/ 1188720 w 1564105"/>
                      <a:gd name="connsiteY34" fmla="*/ 197317 h 2233061"/>
                      <a:gd name="connsiteX35" fmla="*/ 1337911 w 1564105"/>
                      <a:gd name="connsiteY35" fmla="*/ 163629 h 2233061"/>
                      <a:gd name="connsiteX0" fmla="*/ 1337911 w 1564105"/>
                      <a:gd name="connsiteY0" fmla="*/ 164098 h 2233530"/>
                      <a:gd name="connsiteX1" fmla="*/ 664143 w 1564105"/>
                      <a:gd name="connsiteY1" fmla="*/ 469 h 2233530"/>
                      <a:gd name="connsiteX2" fmla="*/ 312821 w 1564105"/>
                      <a:gd name="connsiteY2" fmla="*/ 135222 h 2233530"/>
                      <a:gd name="connsiteX3" fmla="*/ 48126 w 1564105"/>
                      <a:gd name="connsiteY3" fmla="*/ 650174 h 2233530"/>
                      <a:gd name="connsiteX4" fmla="*/ 0 w 1564105"/>
                      <a:gd name="connsiteY4" fmla="*/ 1198814 h 2233530"/>
                      <a:gd name="connsiteX5" fmla="*/ 178067 w 1564105"/>
                      <a:gd name="connsiteY5" fmla="*/ 1468321 h 2233530"/>
                      <a:gd name="connsiteX6" fmla="*/ 611204 w 1564105"/>
                      <a:gd name="connsiteY6" fmla="*/ 1964022 h 2233530"/>
                      <a:gd name="connsiteX7" fmla="*/ 832585 w 1564105"/>
                      <a:gd name="connsiteY7" fmla="*/ 2233530 h 2233530"/>
                      <a:gd name="connsiteX8" fmla="*/ 899962 w 1564105"/>
                      <a:gd name="connsiteY8" fmla="*/ 1824456 h 2233530"/>
                      <a:gd name="connsiteX9" fmla="*/ 909587 w 1564105"/>
                      <a:gd name="connsiteY9" fmla="*/ 1367256 h 2233530"/>
                      <a:gd name="connsiteX10" fmla="*/ 1256096 w 1564105"/>
                      <a:gd name="connsiteY10" fmla="*/ 1194001 h 2233530"/>
                      <a:gd name="connsiteX11" fmla="*/ 1434164 w 1564105"/>
                      <a:gd name="connsiteY11" fmla="*/ 1155500 h 2233530"/>
                      <a:gd name="connsiteX12" fmla="*/ 972151 w 1564105"/>
                      <a:gd name="connsiteY12" fmla="*/ 1208439 h 2233530"/>
                      <a:gd name="connsiteX13" fmla="*/ 832585 w 1564105"/>
                      <a:gd name="connsiteY13" fmla="*/ 1295066 h 2233530"/>
                      <a:gd name="connsiteX14" fmla="*/ 1121343 w 1564105"/>
                      <a:gd name="connsiteY14" fmla="*/ 1015934 h 2233530"/>
                      <a:gd name="connsiteX15" fmla="*/ 1443789 w 1564105"/>
                      <a:gd name="connsiteY15" fmla="*/ 857117 h 2233530"/>
                      <a:gd name="connsiteX16" fmla="*/ 1564105 w 1564105"/>
                      <a:gd name="connsiteY16" fmla="*/ 823429 h 2233530"/>
                      <a:gd name="connsiteX17" fmla="*/ 1049153 w 1564105"/>
                      <a:gd name="connsiteY17" fmla="*/ 847492 h 2233530"/>
                      <a:gd name="connsiteX18" fmla="*/ 794084 w 1564105"/>
                      <a:gd name="connsiteY18" fmla="*/ 1107374 h 2233530"/>
                      <a:gd name="connsiteX19" fmla="*/ 1102092 w 1564105"/>
                      <a:gd name="connsiteY19" fmla="*/ 751239 h 2233530"/>
                      <a:gd name="connsiteX20" fmla="*/ 1386038 w 1564105"/>
                      <a:gd name="connsiteY20" fmla="*/ 640549 h 2233530"/>
                      <a:gd name="connsiteX21" fmla="*/ 1405288 w 1564105"/>
                      <a:gd name="connsiteY21" fmla="*/ 553921 h 2233530"/>
                      <a:gd name="connsiteX22" fmla="*/ 847023 w 1564105"/>
                      <a:gd name="connsiteY22" fmla="*/ 664612 h 2233530"/>
                      <a:gd name="connsiteX23" fmla="*/ 745958 w 1564105"/>
                      <a:gd name="connsiteY23" fmla="*/ 900431 h 2233530"/>
                      <a:gd name="connsiteX24" fmla="*/ 1087654 w 1564105"/>
                      <a:gd name="connsiteY24" fmla="*/ 529858 h 2233530"/>
                      <a:gd name="connsiteX25" fmla="*/ 1318661 w 1564105"/>
                      <a:gd name="connsiteY25" fmla="*/ 385479 h 2233530"/>
                      <a:gd name="connsiteX26" fmla="*/ 1564105 w 1564105"/>
                      <a:gd name="connsiteY26" fmla="*/ 380666 h 2233530"/>
                      <a:gd name="connsiteX27" fmla="*/ 1515979 w 1564105"/>
                      <a:gd name="connsiteY27" fmla="*/ 371041 h 2233530"/>
                      <a:gd name="connsiteX28" fmla="*/ 1501541 w 1564105"/>
                      <a:gd name="connsiteY28" fmla="*/ 366229 h 2233530"/>
                      <a:gd name="connsiteX29" fmla="*/ 1034715 w 1564105"/>
                      <a:gd name="connsiteY29" fmla="*/ 308477 h 2233530"/>
                      <a:gd name="connsiteX30" fmla="*/ 717082 w 1564105"/>
                      <a:gd name="connsiteY30" fmla="*/ 534671 h 2233530"/>
                      <a:gd name="connsiteX31" fmla="*/ 620829 w 1564105"/>
                      <a:gd name="connsiteY31" fmla="*/ 645361 h 2233530"/>
                      <a:gd name="connsiteX32" fmla="*/ 635267 w 1564105"/>
                      <a:gd name="connsiteY32" fmla="*/ 592422 h 2233530"/>
                      <a:gd name="connsiteX33" fmla="*/ 808522 w 1564105"/>
                      <a:gd name="connsiteY33" fmla="*/ 313290 h 2233530"/>
                      <a:gd name="connsiteX34" fmla="*/ 1188720 w 1564105"/>
                      <a:gd name="connsiteY34" fmla="*/ 197786 h 2233530"/>
                      <a:gd name="connsiteX35" fmla="*/ 1337911 w 1564105"/>
                      <a:gd name="connsiteY35" fmla="*/ 164098 h 2233530"/>
                      <a:gd name="connsiteX0" fmla="*/ 1337911 w 1564105"/>
                      <a:gd name="connsiteY0" fmla="*/ 164098 h 2233530"/>
                      <a:gd name="connsiteX1" fmla="*/ 664143 w 1564105"/>
                      <a:gd name="connsiteY1" fmla="*/ 469 h 2233530"/>
                      <a:gd name="connsiteX2" fmla="*/ 312821 w 1564105"/>
                      <a:gd name="connsiteY2" fmla="*/ 135222 h 2233530"/>
                      <a:gd name="connsiteX3" fmla="*/ 48126 w 1564105"/>
                      <a:gd name="connsiteY3" fmla="*/ 650174 h 2233530"/>
                      <a:gd name="connsiteX4" fmla="*/ 0 w 1564105"/>
                      <a:gd name="connsiteY4" fmla="*/ 1198814 h 2233530"/>
                      <a:gd name="connsiteX5" fmla="*/ 178067 w 1564105"/>
                      <a:gd name="connsiteY5" fmla="*/ 1468321 h 2233530"/>
                      <a:gd name="connsiteX6" fmla="*/ 611204 w 1564105"/>
                      <a:gd name="connsiteY6" fmla="*/ 1964022 h 2233530"/>
                      <a:gd name="connsiteX7" fmla="*/ 832585 w 1564105"/>
                      <a:gd name="connsiteY7" fmla="*/ 2233530 h 2233530"/>
                      <a:gd name="connsiteX8" fmla="*/ 899962 w 1564105"/>
                      <a:gd name="connsiteY8" fmla="*/ 1824456 h 2233530"/>
                      <a:gd name="connsiteX9" fmla="*/ 909587 w 1564105"/>
                      <a:gd name="connsiteY9" fmla="*/ 1367256 h 2233530"/>
                      <a:gd name="connsiteX10" fmla="*/ 1256096 w 1564105"/>
                      <a:gd name="connsiteY10" fmla="*/ 1194001 h 2233530"/>
                      <a:gd name="connsiteX11" fmla="*/ 1434164 w 1564105"/>
                      <a:gd name="connsiteY11" fmla="*/ 1155500 h 2233530"/>
                      <a:gd name="connsiteX12" fmla="*/ 972151 w 1564105"/>
                      <a:gd name="connsiteY12" fmla="*/ 1208439 h 2233530"/>
                      <a:gd name="connsiteX13" fmla="*/ 832585 w 1564105"/>
                      <a:gd name="connsiteY13" fmla="*/ 1295066 h 2233530"/>
                      <a:gd name="connsiteX14" fmla="*/ 1121343 w 1564105"/>
                      <a:gd name="connsiteY14" fmla="*/ 1015934 h 2233530"/>
                      <a:gd name="connsiteX15" fmla="*/ 1443789 w 1564105"/>
                      <a:gd name="connsiteY15" fmla="*/ 857117 h 2233530"/>
                      <a:gd name="connsiteX16" fmla="*/ 1564105 w 1564105"/>
                      <a:gd name="connsiteY16" fmla="*/ 823429 h 2233530"/>
                      <a:gd name="connsiteX17" fmla="*/ 1049153 w 1564105"/>
                      <a:gd name="connsiteY17" fmla="*/ 847492 h 2233530"/>
                      <a:gd name="connsiteX18" fmla="*/ 794084 w 1564105"/>
                      <a:gd name="connsiteY18" fmla="*/ 1107374 h 2233530"/>
                      <a:gd name="connsiteX19" fmla="*/ 1102092 w 1564105"/>
                      <a:gd name="connsiteY19" fmla="*/ 751239 h 2233530"/>
                      <a:gd name="connsiteX20" fmla="*/ 1386038 w 1564105"/>
                      <a:gd name="connsiteY20" fmla="*/ 640549 h 2233530"/>
                      <a:gd name="connsiteX21" fmla="*/ 1405288 w 1564105"/>
                      <a:gd name="connsiteY21" fmla="*/ 553921 h 2233530"/>
                      <a:gd name="connsiteX22" fmla="*/ 847023 w 1564105"/>
                      <a:gd name="connsiteY22" fmla="*/ 664612 h 2233530"/>
                      <a:gd name="connsiteX23" fmla="*/ 745958 w 1564105"/>
                      <a:gd name="connsiteY23" fmla="*/ 900431 h 2233530"/>
                      <a:gd name="connsiteX24" fmla="*/ 1087654 w 1564105"/>
                      <a:gd name="connsiteY24" fmla="*/ 529858 h 2233530"/>
                      <a:gd name="connsiteX25" fmla="*/ 1318661 w 1564105"/>
                      <a:gd name="connsiteY25" fmla="*/ 385479 h 2233530"/>
                      <a:gd name="connsiteX26" fmla="*/ 1564105 w 1564105"/>
                      <a:gd name="connsiteY26" fmla="*/ 380666 h 2233530"/>
                      <a:gd name="connsiteX27" fmla="*/ 1515979 w 1564105"/>
                      <a:gd name="connsiteY27" fmla="*/ 371041 h 2233530"/>
                      <a:gd name="connsiteX28" fmla="*/ 1501541 w 1564105"/>
                      <a:gd name="connsiteY28" fmla="*/ 366229 h 2233530"/>
                      <a:gd name="connsiteX29" fmla="*/ 1034715 w 1564105"/>
                      <a:gd name="connsiteY29" fmla="*/ 308477 h 2233530"/>
                      <a:gd name="connsiteX30" fmla="*/ 717082 w 1564105"/>
                      <a:gd name="connsiteY30" fmla="*/ 534671 h 2233530"/>
                      <a:gd name="connsiteX31" fmla="*/ 620829 w 1564105"/>
                      <a:gd name="connsiteY31" fmla="*/ 645361 h 2233530"/>
                      <a:gd name="connsiteX32" fmla="*/ 635267 w 1564105"/>
                      <a:gd name="connsiteY32" fmla="*/ 592422 h 2233530"/>
                      <a:gd name="connsiteX33" fmla="*/ 808522 w 1564105"/>
                      <a:gd name="connsiteY33" fmla="*/ 313290 h 2233530"/>
                      <a:gd name="connsiteX34" fmla="*/ 1188720 w 1564105"/>
                      <a:gd name="connsiteY34" fmla="*/ 197786 h 2233530"/>
                      <a:gd name="connsiteX35" fmla="*/ 1337911 w 1564105"/>
                      <a:gd name="connsiteY35" fmla="*/ 164098 h 2233530"/>
                      <a:gd name="connsiteX0" fmla="*/ 1337911 w 1564105"/>
                      <a:gd name="connsiteY0" fmla="*/ 164098 h 2233530"/>
                      <a:gd name="connsiteX1" fmla="*/ 664143 w 1564105"/>
                      <a:gd name="connsiteY1" fmla="*/ 469 h 2233530"/>
                      <a:gd name="connsiteX2" fmla="*/ 312821 w 1564105"/>
                      <a:gd name="connsiteY2" fmla="*/ 135222 h 2233530"/>
                      <a:gd name="connsiteX3" fmla="*/ 48126 w 1564105"/>
                      <a:gd name="connsiteY3" fmla="*/ 650174 h 2233530"/>
                      <a:gd name="connsiteX4" fmla="*/ 0 w 1564105"/>
                      <a:gd name="connsiteY4" fmla="*/ 1198814 h 2233530"/>
                      <a:gd name="connsiteX5" fmla="*/ 178067 w 1564105"/>
                      <a:gd name="connsiteY5" fmla="*/ 1468321 h 2233530"/>
                      <a:gd name="connsiteX6" fmla="*/ 611204 w 1564105"/>
                      <a:gd name="connsiteY6" fmla="*/ 1964022 h 2233530"/>
                      <a:gd name="connsiteX7" fmla="*/ 832585 w 1564105"/>
                      <a:gd name="connsiteY7" fmla="*/ 2233530 h 2233530"/>
                      <a:gd name="connsiteX8" fmla="*/ 899962 w 1564105"/>
                      <a:gd name="connsiteY8" fmla="*/ 1824456 h 2233530"/>
                      <a:gd name="connsiteX9" fmla="*/ 909587 w 1564105"/>
                      <a:gd name="connsiteY9" fmla="*/ 1367256 h 2233530"/>
                      <a:gd name="connsiteX10" fmla="*/ 1256096 w 1564105"/>
                      <a:gd name="connsiteY10" fmla="*/ 1194001 h 2233530"/>
                      <a:gd name="connsiteX11" fmla="*/ 1434164 w 1564105"/>
                      <a:gd name="connsiteY11" fmla="*/ 1155500 h 2233530"/>
                      <a:gd name="connsiteX12" fmla="*/ 972151 w 1564105"/>
                      <a:gd name="connsiteY12" fmla="*/ 1208439 h 2233530"/>
                      <a:gd name="connsiteX13" fmla="*/ 832585 w 1564105"/>
                      <a:gd name="connsiteY13" fmla="*/ 1295066 h 2233530"/>
                      <a:gd name="connsiteX14" fmla="*/ 1121343 w 1564105"/>
                      <a:gd name="connsiteY14" fmla="*/ 1015934 h 2233530"/>
                      <a:gd name="connsiteX15" fmla="*/ 1443789 w 1564105"/>
                      <a:gd name="connsiteY15" fmla="*/ 857117 h 2233530"/>
                      <a:gd name="connsiteX16" fmla="*/ 1564105 w 1564105"/>
                      <a:gd name="connsiteY16" fmla="*/ 823429 h 2233530"/>
                      <a:gd name="connsiteX17" fmla="*/ 1049153 w 1564105"/>
                      <a:gd name="connsiteY17" fmla="*/ 847492 h 2233530"/>
                      <a:gd name="connsiteX18" fmla="*/ 794084 w 1564105"/>
                      <a:gd name="connsiteY18" fmla="*/ 1107374 h 2233530"/>
                      <a:gd name="connsiteX19" fmla="*/ 1102092 w 1564105"/>
                      <a:gd name="connsiteY19" fmla="*/ 751239 h 2233530"/>
                      <a:gd name="connsiteX20" fmla="*/ 1386038 w 1564105"/>
                      <a:gd name="connsiteY20" fmla="*/ 640549 h 2233530"/>
                      <a:gd name="connsiteX21" fmla="*/ 1405288 w 1564105"/>
                      <a:gd name="connsiteY21" fmla="*/ 553921 h 2233530"/>
                      <a:gd name="connsiteX22" fmla="*/ 847023 w 1564105"/>
                      <a:gd name="connsiteY22" fmla="*/ 664612 h 2233530"/>
                      <a:gd name="connsiteX23" fmla="*/ 745958 w 1564105"/>
                      <a:gd name="connsiteY23" fmla="*/ 900431 h 2233530"/>
                      <a:gd name="connsiteX24" fmla="*/ 1087654 w 1564105"/>
                      <a:gd name="connsiteY24" fmla="*/ 529858 h 2233530"/>
                      <a:gd name="connsiteX25" fmla="*/ 1318661 w 1564105"/>
                      <a:gd name="connsiteY25" fmla="*/ 385479 h 2233530"/>
                      <a:gd name="connsiteX26" fmla="*/ 1564105 w 1564105"/>
                      <a:gd name="connsiteY26" fmla="*/ 380666 h 2233530"/>
                      <a:gd name="connsiteX27" fmla="*/ 1515979 w 1564105"/>
                      <a:gd name="connsiteY27" fmla="*/ 371041 h 2233530"/>
                      <a:gd name="connsiteX28" fmla="*/ 1501541 w 1564105"/>
                      <a:gd name="connsiteY28" fmla="*/ 366229 h 2233530"/>
                      <a:gd name="connsiteX29" fmla="*/ 1034715 w 1564105"/>
                      <a:gd name="connsiteY29" fmla="*/ 308477 h 2233530"/>
                      <a:gd name="connsiteX30" fmla="*/ 717082 w 1564105"/>
                      <a:gd name="connsiteY30" fmla="*/ 534671 h 2233530"/>
                      <a:gd name="connsiteX31" fmla="*/ 620829 w 1564105"/>
                      <a:gd name="connsiteY31" fmla="*/ 645361 h 2233530"/>
                      <a:gd name="connsiteX32" fmla="*/ 635267 w 1564105"/>
                      <a:gd name="connsiteY32" fmla="*/ 592422 h 2233530"/>
                      <a:gd name="connsiteX33" fmla="*/ 808522 w 1564105"/>
                      <a:gd name="connsiteY33" fmla="*/ 313290 h 2233530"/>
                      <a:gd name="connsiteX34" fmla="*/ 1188720 w 1564105"/>
                      <a:gd name="connsiteY34" fmla="*/ 197786 h 2233530"/>
                      <a:gd name="connsiteX35" fmla="*/ 1337911 w 1564105"/>
                      <a:gd name="connsiteY35" fmla="*/ 164098 h 2233530"/>
                      <a:gd name="connsiteX0" fmla="*/ 1339735 w 1565929"/>
                      <a:gd name="connsiteY0" fmla="*/ 164098 h 2233530"/>
                      <a:gd name="connsiteX1" fmla="*/ 665967 w 1565929"/>
                      <a:gd name="connsiteY1" fmla="*/ 469 h 2233530"/>
                      <a:gd name="connsiteX2" fmla="*/ 314645 w 1565929"/>
                      <a:gd name="connsiteY2" fmla="*/ 135222 h 2233530"/>
                      <a:gd name="connsiteX3" fmla="*/ 49950 w 1565929"/>
                      <a:gd name="connsiteY3" fmla="*/ 650174 h 2233530"/>
                      <a:gd name="connsiteX4" fmla="*/ 1824 w 1565929"/>
                      <a:gd name="connsiteY4" fmla="*/ 1198814 h 2233530"/>
                      <a:gd name="connsiteX5" fmla="*/ 179891 w 1565929"/>
                      <a:gd name="connsiteY5" fmla="*/ 1468321 h 2233530"/>
                      <a:gd name="connsiteX6" fmla="*/ 613028 w 1565929"/>
                      <a:gd name="connsiteY6" fmla="*/ 1964022 h 2233530"/>
                      <a:gd name="connsiteX7" fmla="*/ 834409 w 1565929"/>
                      <a:gd name="connsiteY7" fmla="*/ 2233530 h 2233530"/>
                      <a:gd name="connsiteX8" fmla="*/ 901786 w 1565929"/>
                      <a:gd name="connsiteY8" fmla="*/ 1824456 h 2233530"/>
                      <a:gd name="connsiteX9" fmla="*/ 911411 w 1565929"/>
                      <a:gd name="connsiteY9" fmla="*/ 1367256 h 2233530"/>
                      <a:gd name="connsiteX10" fmla="*/ 1257920 w 1565929"/>
                      <a:gd name="connsiteY10" fmla="*/ 1194001 h 2233530"/>
                      <a:gd name="connsiteX11" fmla="*/ 1435988 w 1565929"/>
                      <a:gd name="connsiteY11" fmla="*/ 1155500 h 2233530"/>
                      <a:gd name="connsiteX12" fmla="*/ 973975 w 1565929"/>
                      <a:gd name="connsiteY12" fmla="*/ 1208439 h 2233530"/>
                      <a:gd name="connsiteX13" fmla="*/ 834409 w 1565929"/>
                      <a:gd name="connsiteY13" fmla="*/ 1295066 h 2233530"/>
                      <a:gd name="connsiteX14" fmla="*/ 1123167 w 1565929"/>
                      <a:gd name="connsiteY14" fmla="*/ 1015934 h 2233530"/>
                      <a:gd name="connsiteX15" fmla="*/ 1445613 w 1565929"/>
                      <a:gd name="connsiteY15" fmla="*/ 857117 h 2233530"/>
                      <a:gd name="connsiteX16" fmla="*/ 1565929 w 1565929"/>
                      <a:gd name="connsiteY16" fmla="*/ 823429 h 2233530"/>
                      <a:gd name="connsiteX17" fmla="*/ 1050977 w 1565929"/>
                      <a:gd name="connsiteY17" fmla="*/ 847492 h 2233530"/>
                      <a:gd name="connsiteX18" fmla="*/ 795908 w 1565929"/>
                      <a:gd name="connsiteY18" fmla="*/ 1107374 h 2233530"/>
                      <a:gd name="connsiteX19" fmla="*/ 1103916 w 1565929"/>
                      <a:gd name="connsiteY19" fmla="*/ 751239 h 2233530"/>
                      <a:gd name="connsiteX20" fmla="*/ 1387862 w 1565929"/>
                      <a:gd name="connsiteY20" fmla="*/ 640549 h 2233530"/>
                      <a:gd name="connsiteX21" fmla="*/ 1407112 w 1565929"/>
                      <a:gd name="connsiteY21" fmla="*/ 553921 h 2233530"/>
                      <a:gd name="connsiteX22" fmla="*/ 848847 w 1565929"/>
                      <a:gd name="connsiteY22" fmla="*/ 664612 h 2233530"/>
                      <a:gd name="connsiteX23" fmla="*/ 747782 w 1565929"/>
                      <a:gd name="connsiteY23" fmla="*/ 900431 h 2233530"/>
                      <a:gd name="connsiteX24" fmla="*/ 1089478 w 1565929"/>
                      <a:gd name="connsiteY24" fmla="*/ 529858 h 2233530"/>
                      <a:gd name="connsiteX25" fmla="*/ 1320485 w 1565929"/>
                      <a:gd name="connsiteY25" fmla="*/ 385479 h 2233530"/>
                      <a:gd name="connsiteX26" fmla="*/ 1565929 w 1565929"/>
                      <a:gd name="connsiteY26" fmla="*/ 380666 h 2233530"/>
                      <a:gd name="connsiteX27" fmla="*/ 1517803 w 1565929"/>
                      <a:gd name="connsiteY27" fmla="*/ 371041 h 2233530"/>
                      <a:gd name="connsiteX28" fmla="*/ 1503365 w 1565929"/>
                      <a:gd name="connsiteY28" fmla="*/ 366229 h 2233530"/>
                      <a:gd name="connsiteX29" fmla="*/ 1036539 w 1565929"/>
                      <a:gd name="connsiteY29" fmla="*/ 308477 h 2233530"/>
                      <a:gd name="connsiteX30" fmla="*/ 718906 w 1565929"/>
                      <a:gd name="connsiteY30" fmla="*/ 534671 h 2233530"/>
                      <a:gd name="connsiteX31" fmla="*/ 622653 w 1565929"/>
                      <a:gd name="connsiteY31" fmla="*/ 645361 h 2233530"/>
                      <a:gd name="connsiteX32" fmla="*/ 637091 w 1565929"/>
                      <a:gd name="connsiteY32" fmla="*/ 592422 h 2233530"/>
                      <a:gd name="connsiteX33" fmla="*/ 810346 w 1565929"/>
                      <a:gd name="connsiteY33" fmla="*/ 313290 h 2233530"/>
                      <a:gd name="connsiteX34" fmla="*/ 1190544 w 1565929"/>
                      <a:gd name="connsiteY34" fmla="*/ 197786 h 2233530"/>
                      <a:gd name="connsiteX35" fmla="*/ 1339735 w 1565929"/>
                      <a:gd name="connsiteY35" fmla="*/ 164098 h 2233530"/>
                      <a:gd name="connsiteX0" fmla="*/ 1289785 w 1515979"/>
                      <a:gd name="connsiteY0" fmla="*/ 164098 h 2233530"/>
                      <a:gd name="connsiteX1" fmla="*/ 616017 w 1515979"/>
                      <a:gd name="connsiteY1" fmla="*/ 469 h 2233530"/>
                      <a:gd name="connsiteX2" fmla="*/ 264695 w 1515979"/>
                      <a:gd name="connsiteY2" fmla="*/ 135222 h 2233530"/>
                      <a:gd name="connsiteX3" fmla="*/ 0 w 1515979"/>
                      <a:gd name="connsiteY3" fmla="*/ 650174 h 2233530"/>
                      <a:gd name="connsiteX4" fmla="*/ 129941 w 1515979"/>
                      <a:gd name="connsiteY4" fmla="*/ 1468321 h 2233530"/>
                      <a:gd name="connsiteX5" fmla="*/ 563078 w 1515979"/>
                      <a:gd name="connsiteY5" fmla="*/ 1964022 h 2233530"/>
                      <a:gd name="connsiteX6" fmla="*/ 784459 w 1515979"/>
                      <a:gd name="connsiteY6" fmla="*/ 2233530 h 2233530"/>
                      <a:gd name="connsiteX7" fmla="*/ 851836 w 1515979"/>
                      <a:gd name="connsiteY7" fmla="*/ 1824456 h 2233530"/>
                      <a:gd name="connsiteX8" fmla="*/ 861461 w 1515979"/>
                      <a:gd name="connsiteY8" fmla="*/ 1367256 h 2233530"/>
                      <a:gd name="connsiteX9" fmla="*/ 1207970 w 1515979"/>
                      <a:gd name="connsiteY9" fmla="*/ 1194001 h 2233530"/>
                      <a:gd name="connsiteX10" fmla="*/ 1386038 w 1515979"/>
                      <a:gd name="connsiteY10" fmla="*/ 1155500 h 2233530"/>
                      <a:gd name="connsiteX11" fmla="*/ 924025 w 1515979"/>
                      <a:gd name="connsiteY11" fmla="*/ 1208439 h 2233530"/>
                      <a:gd name="connsiteX12" fmla="*/ 784459 w 1515979"/>
                      <a:gd name="connsiteY12" fmla="*/ 1295066 h 2233530"/>
                      <a:gd name="connsiteX13" fmla="*/ 1073217 w 1515979"/>
                      <a:gd name="connsiteY13" fmla="*/ 1015934 h 2233530"/>
                      <a:gd name="connsiteX14" fmla="*/ 1395663 w 1515979"/>
                      <a:gd name="connsiteY14" fmla="*/ 857117 h 2233530"/>
                      <a:gd name="connsiteX15" fmla="*/ 1515979 w 1515979"/>
                      <a:gd name="connsiteY15" fmla="*/ 823429 h 2233530"/>
                      <a:gd name="connsiteX16" fmla="*/ 1001027 w 1515979"/>
                      <a:gd name="connsiteY16" fmla="*/ 847492 h 2233530"/>
                      <a:gd name="connsiteX17" fmla="*/ 745958 w 1515979"/>
                      <a:gd name="connsiteY17" fmla="*/ 1107374 h 2233530"/>
                      <a:gd name="connsiteX18" fmla="*/ 1053966 w 1515979"/>
                      <a:gd name="connsiteY18" fmla="*/ 751239 h 2233530"/>
                      <a:gd name="connsiteX19" fmla="*/ 1337912 w 1515979"/>
                      <a:gd name="connsiteY19" fmla="*/ 640549 h 2233530"/>
                      <a:gd name="connsiteX20" fmla="*/ 1357162 w 1515979"/>
                      <a:gd name="connsiteY20" fmla="*/ 553921 h 2233530"/>
                      <a:gd name="connsiteX21" fmla="*/ 798897 w 1515979"/>
                      <a:gd name="connsiteY21" fmla="*/ 664612 h 2233530"/>
                      <a:gd name="connsiteX22" fmla="*/ 697832 w 1515979"/>
                      <a:gd name="connsiteY22" fmla="*/ 900431 h 2233530"/>
                      <a:gd name="connsiteX23" fmla="*/ 1039528 w 1515979"/>
                      <a:gd name="connsiteY23" fmla="*/ 529858 h 2233530"/>
                      <a:gd name="connsiteX24" fmla="*/ 1270535 w 1515979"/>
                      <a:gd name="connsiteY24" fmla="*/ 385479 h 2233530"/>
                      <a:gd name="connsiteX25" fmla="*/ 1515979 w 1515979"/>
                      <a:gd name="connsiteY25" fmla="*/ 380666 h 2233530"/>
                      <a:gd name="connsiteX26" fmla="*/ 1467853 w 1515979"/>
                      <a:gd name="connsiteY26" fmla="*/ 371041 h 2233530"/>
                      <a:gd name="connsiteX27" fmla="*/ 1453415 w 1515979"/>
                      <a:gd name="connsiteY27" fmla="*/ 366229 h 2233530"/>
                      <a:gd name="connsiteX28" fmla="*/ 986589 w 1515979"/>
                      <a:gd name="connsiteY28" fmla="*/ 308477 h 2233530"/>
                      <a:gd name="connsiteX29" fmla="*/ 668956 w 1515979"/>
                      <a:gd name="connsiteY29" fmla="*/ 534671 h 2233530"/>
                      <a:gd name="connsiteX30" fmla="*/ 572703 w 1515979"/>
                      <a:gd name="connsiteY30" fmla="*/ 645361 h 2233530"/>
                      <a:gd name="connsiteX31" fmla="*/ 587141 w 1515979"/>
                      <a:gd name="connsiteY31" fmla="*/ 592422 h 2233530"/>
                      <a:gd name="connsiteX32" fmla="*/ 760396 w 1515979"/>
                      <a:gd name="connsiteY32" fmla="*/ 313290 h 2233530"/>
                      <a:gd name="connsiteX33" fmla="*/ 1140594 w 1515979"/>
                      <a:gd name="connsiteY33" fmla="*/ 197786 h 2233530"/>
                      <a:gd name="connsiteX34" fmla="*/ 1289785 w 1515979"/>
                      <a:gd name="connsiteY34" fmla="*/ 164098 h 2233530"/>
                      <a:gd name="connsiteX0" fmla="*/ 1289785 w 1515979"/>
                      <a:gd name="connsiteY0" fmla="*/ 164098 h 2233530"/>
                      <a:gd name="connsiteX1" fmla="*/ 616017 w 1515979"/>
                      <a:gd name="connsiteY1" fmla="*/ 469 h 2233530"/>
                      <a:gd name="connsiteX2" fmla="*/ 264695 w 1515979"/>
                      <a:gd name="connsiteY2" fmla="*/ 135222 h 2233530"/>
                      <a:gd name="connsiteX3" fmla="*/ 0 w 1515979"/>
                      <a:gd name="connsiteY3" fmla="*/ 650174 h 2233530"/>
                      <a:gd name="connsiteX4" fmla="*/ 129941 w 1515979"/>
                      <a:gd name="connsiteY4" fmla="*/ 1468321 h 2233530"/>
                      <a:gd name="connsiteX5" fmla="*/ 563078 w 1515979"/>
                      <a:gd name="connsiteY5" fmla="*/ 1964022 h 2233530"/>
                      <a:gd name="connsiteX6" fmla="*/ 784459 w 1515979"/>
                      <a:gd name="connsiteY6" fmla="*/ 2233530 h 2233530"/>
                      <a:gd name="connsiteX7" fmla="*/ 851836 w 1515979"/>
                      <a:gd name="connsiteY7" fmla="*/ 1824456 h 2233530"/>
                      <a:gd name="connsiteX8" fmla="*/ 861461 w 1515979"/>
                      <a:gd name="connsiteY8" fmla="*/ 1367256 h 2233530"/>
                      <a:gd name="connsiteX9" fmla="*/ 1207970 w 1515979"/>
                      <a:gd name="connsiteY9" fmla="*/ 1194001 h 2233530"/>
                      <a:gd name="connsiteX10" fmla="*/ 1386038 w 1515979"/>
                      <a:gd name="connsiteY10" fmla="*/ 1155500 h 2233530"/>
                      <a:gd name="connsiteX11" fmla="*/ 924025 w 1515979"/>
                      <a:gd name="connsiteY11" fmla="*/ 1208439 h 2233530"/>
                      <a:gd name="connsiteX12" fmla="*/ 784459 w 1515979"/>
                      <a:gd name="connsiteY12" fmla="*/ 1295066 h 2233530"/>
                      <a:gd name="connsiteX13" fmla="*/ 1073217 w 1515979"/>
                      <a:gd name="connsiteY13" fmla="*/ 1015934 h 2233530"/>
                      <a:gd name="connsiteX14" fmla="*/ 1395663 w 1515979"/>
                      <a:gd name="connsiteY14" fmla="*/ 857117 h 2233530"/>
                      <a:gd name="connsiteX15" fmla="*/ 1515979 w 1515979"/>
                      <a:gd name="connsiteY15" fmla="*/ 823429 h 2233530"/>
                      <a:gd name="connsiteX16" fmla="*/ 1001027 w 1515979"/>
                      <a:gd name="connsiteY16" fmla="*/ 847492 h 2233530"/>
                      <a:gd name="connsiteX17" fmla="*/ 745958 w 1515979"/>
                      <a:gd name="connsiteY17" fmla="*/ 1107374 h 2233530"/>
                      <a:gd name="connsiteX18" fmla="*/ 1053966 w 1515979"/>
                      <a:gd name="connsiteY18" fmla="*/ 751239 h 2233530"/>
                      <a:gd name="connsiteX19" fmla="*/ 1337912 w 1515979"/>
                      <a:gd name="connsiteY19" fmla="*/ 640549 h 2233530"/>
                      <a:gd name="connsiteX20" fmla="*/ 1357162 w 1515979"/>
                      <a:gd name="connsiteY20" fmla="*/ 553921 h 2233530"/>
                      <a:gd name="connsiteX21" fmla="*/ 798897 w 1515979"/>
                      <a:gd name="connsiteY21" fmla="*/ 664612 h 2233530"/>
                      <a:gd name="connsiteX22" fmla="*/ 697832 w 1515979"/>
                      <a:gd name="connsiteY22" fmla="*/ 900431 h 2233530"/>
                      <a:gd name="connsiteX23" fmla="*/ 1039528 w 1515979"/>
                      <a:gd name="connsiteY23" fmla="*/ 529858 h 2233530"/>
                      <a:gd name="connsiteX24" fmla="*/ 1270535 w 1515979"/>
                      <a:gd name="connsiteY24" fmla="*/ 385479 h 2233530"/>
                      <a:gd name="connsiteX25" fmla="*/ 1515979 w 1515979"/>
                      <a:gd name="connsiteY25" fmla="*/ 380666 h 2233530"/>
                      <a:gd name="connsiteX26" fmla="*/ 1467853 w 1515979"/>
                      <a:gd name="connsiteY26" fmla="*/ 371041 h 2233530"/>
                      <a:gd name="connsiteX27" fmla="*/ 1453415 w 1515979"/>
                      <a:gd name="connsiteY27" fmla="*/ 366229 h 2233530"/>
                      <a:gd name="connsiteX28" fmla="*/ 986589 w 1515979"/>
                      <a:gd name="connsiteY28" fmla="*/ 308477 h 2233530"/>
                      <a:gd name="connsiteX29" fmla="*/ 668956 w 1515979"/>
                      <a:gd name="connsiteY29" fmla="*/ 534671 h 2233530"/>
                      <a:gd name="connsiteX30" fmla="*/ 572703 w 1515979"/>
                      <a:gd name="connsiteY30" fmla="*/ 645361 h 2233530"/>
                      <a:gd name="connsiteX31" fmla="*/ 587141 w 1515979"/>
                      <a:gd name="connsiteY31" fmla="*/ 592422 h 2233530"/>
                      <a:gd name="connsiteX32" fmla="*/ 760396 w 1515979"/>
                      <a:gd name="connsiteY32" fmla="*/ 313290 h 2233530"/>
                      <a:gd name="connsiteX33" fmla="*/ 1140594 w 1515979"/>
                      <a:gd name="connsiteY33" fmla="*/ 197786 h 2233530"/>
                      <a:gd name="connsiteX34" fmla="*/ 1289785 w 1515979"/>
                      <a:gd name="connsiteY34" fmla="*/ 164098 h 2233530"/>
                      <a:gd name="connsiteX0" fmla="*/ 1295658 w 1521852"/>
                      <a:gd name="connsiteY0" fmla="*/ 164098 h 2233530"/>
                      <a:gd name="connsiteX1" fmla="*/ 621890 w 1521852"/>
                      <a:gd name="connsiteY1" fmla="*/ 469 h 2233530"/>
                      <a:gd name="connsiteX2" fmla="*/ 270568 w 1521852"/>
                      <a:gd name="connsiteY2" fmla="*/ 135222 h 2233530"/>
                      <a:gd name="connsiteX3" fmla="*/ 5873 w 1521852"/>
                      <a:gd name="connsiteY3" fmla="*/ 650174 h 2233530"/>
                      <a:gd name="connsiteX4" fmla="*/ 135814 w 1521852"/>
                      <a:gd name="connsiteY4" fmla="*/ 1468321 h 2233530"/>
                      <a:gd name="connsiteX5" fmla="*/ 568951 w 1521852"/>
                      <a:gd name="connsiteY5" fmla="*/ 1964022 h 2233530"/>
                      <a:gd name="connsiteX6" fmla="*/ 790332 w 1521852"/>
                      <a:gd name="connsiteY6" fmla="*/ 2233530 h 2233530"/>
                      <a:gd name="connsiteX7" fmla="*/ 857709 w 1521852"/>
                      <a:gd name="connsiteY7" fmla="*/ 1824456 h 2233530"/>
                      <a:gd name="connsiteX8" fmla="*/ 867334 w 1521852"/>
                      <a:gd name="connsiteY8" fmla="*/ 1367256 h 2233530"/>
                      <a:gd name="connsiteX9" fmla="*/ 1213843 w 1521852"/>
                      <a:gd name="connsiteY9" fmla="*/ 1194001 h 2233530"/>
                      <a:gd name="connsiteX10" fmla="*/ 1391911 w 1521852"/>
                      <a:gd name="connsiteY10" fmla="*/ 1155500 h 2233530"/>
                      <a:gd name="connsiteX11" fmla="*/ 929898 w 1521852"/>
                      <a:gd name="connsiteY11" fmla="*/ 1208439 h 2233530"/>
                      <a:gd name="connsiteX12" fmla="*/ 790332 w 1521852"/>
                      <a:gd name="connsiteY12" fmla="*/ 1295066 h 2233530"/>
                      <a:gd name="connsiteX13" fmla="*/ 1079090 w 1521852"/>
                      <a:gd name="connsiteY13" fmla="*/ 1015934 h 2233530"/>
                      <a:gd name="connsiteX14" fmla="*/ 1401536 w 1521852"/>
                      <a:gd name="connsiteY14" fmla="*/ 857117 h 2233530"/>
                      <a:gd name="connsiteX15" fmla="*/ 1521852 w 1521852"/>
                      <a:gd name="connsiteY15" fmla="*/ 823429 h 2233530"/>
                      <a:gd name="connsiteX16" fmla="*/ 1006900 w 1521852"/>
                      <a:gd name="connsiteY16" fmla="*/ 847492 h 2233530"/>
                      <a:gd name="connsiteX17" fmla="*/ 751831 w 1521852"/>
                      <a:gd name="connsiteY17" fmla="*/ 1107374 h 2233530"/>
                      <a:gd name="connsiteX18" fmla="*/ 1059839 w 1521852"/>
                      <a:gd name="connsiteY18" fmla="*/ 751239 h 2233530"/>
                      <a:gd name="connsiteX19" fmla="*/ 1343785 w 1521852"/>
                      <a:gd name="connsiteY19" fmla="*/ 640549 h 2233530"/>
                      <a:gd name="connsiteX20" fmla="*/ 1363035 w 1521852"/>
                      <a:gd name="connsiteY20" fmla="*/ 553921 h 2233530"/>
                      <a:gd name="connsiteX21" fmla="*/ 804770 w 1521852"/>
                      <a:gd name="connsiteY21" fmla="*/ 664612 h 2233530"/>
                      <a:gd name="connsiteX22" fmla="*/ 703705 w 1521852"/>
                      <a:gd name="connsiteY22" fmla="*/ 900431 h 2233530"/>
                      <a:gd name="connsiteX23" fmla="*/ 1045401 w 1521852"/>
                      <a:gd name="connsiteY23" fmla="*/ 529858 h 2233530"/>
                      <a:gd name="connsiteX24" fmla="*/ 1276408 w 1521852"/>
                      <a:gd name="connsiteY24" fmla="*/ 385479 h 2233530"/>
                      <a:gd name="connsiteX25" fmla="*/ 1521852 w 1521852"/>
                      <a:gd name="connsiteY25" fmla="*/ 380666 h 2233530"/>
                      <a:gd name="connsiteX26" fmla="*/ 1473726 w 1521852"/>
                      <a:gd name="connsiteY26" fmla="*/ 371041 h 2233530"/>
                      <a:gd name="connsiteX27" fmla="*/ 1459288 w 1521852"/>
                      <a:gd name="connsiteY27" fmla="*/ 366229 h 2233530"/>
                      <a:gd name="connsiteX28" fmla="*/ 992462 w 1521852"/>
                      <a:gd name="connsiteY28" fmla="*/ 308477 h 2233530"/>
                      <a:gd name="connsiteX29" fmla="*/ 674829 w 1521852"/>
                      <a:gd name="connsiteY29" fmla="*/ 534671 h 2233530"/>
                      <a:gd name="connsiteX30" fmla="*/ 578576 w 1521852"/>
                      <a:gd name="connsiteY30" fmla="*/ 645361 h 2233530"/>
                      <a:gd name="connsiteX31" fmla="*/ 593014 w 1521852"/>
                      <a:gd name="connsiteY31" fmla="*/ 592422 h 2233530"/>
                      <a:gd name="connsiteX32" fmla="*/ 766269 w 1521852"/>
                      <a:gd name="connsiteY32" fmla="*/ 313290 h 2233530"/>
                      <a:gd name="connsiteX33" fmla="*/ 1146467 w 1521852"/>
                      <a:gd name="connsiteY33" fmla="*/ 197786 h 2233530"/>
                      <a:gd name="connsiteX34" fmla="*/ 1295658 w 1521852"/>
                      <a:gd name="connsiteY34" fmla="*/ 164098 h 2233530"/>
                      <a:gd name="connsiteX0" fmla="*/ 1311940 w 1538134"/>
                      <a:gd name="connsiteY0" fmla="*/ 164198 h 2233630"/>
                      <a:gd name="connsiteX1" fmla="*/ 638172 w 1538134"/>
                      <a:gd name="connsiteY1" fmla="*/ 569 h 2233630"/>
                      <a:gd name="connsiteX2" fmla="*/ 286850 w 1538134"/>
                      <a:gd name="connsiteY2" fmla="*/ 135322 h 2233630"/>
                      <a:gd name="connsiteX3" fmla="*/ 7717 w 1538134"/>
                      <a:gd name="connsiteY3" fmla="*/ 693588 h 2233630"/>
                      <a:gd name="connsiteX4" fmla="*/ 152096 w 1538134"/>
                      <a:gd name="connsiteY4" fmla="*/ 1468421 h 2233630"/>
                      <a:gd name="connsiteX5" fmla="*/ 585233 w 1538134"/>
                      <a:gd name="connsiteY5" fmla="*/ 1964122 h 2233630"/>
                      <a:gd name="connsiteX6" fmla="*/ 806614 w 1538134"/>
                      <a:gd name="connsiteY6" fmla="*/ 2233630 h 2233630"/>
                      <a:gd name="connsiteX7" fmla="*/ 873991 w 1538134"/>
                      <a:gd name="connsiteY7" fmla="*/ 1824556 h 2233630"/>
                      <a:gd name="connsiteX8" fmla="*/ 883616 w 1538134"/>
                      <a:gd name="connsiteY8" fmla="*/ 1367356 h 2233630"/>
                      <a:gd name="connsiteX9" fmla="*/ 1230125 w 1538134"/>
                      <a:gd name="connsiteY9" fmla="*/ 1194101 h 2233630"/>
                      <a:gd name="connsiteX10" fmla="*/ 1408193 w 1538134"/>
                      <a:gd name="connsiteY10" fmla="*/ 1155600 h 2233630"/>
                      <a:gd name="connsiteX11" fmla="*/ 946180 w 1538134"/>
                      <a:gd name="connsiteY11" fmla="*/ 1208539 h 2233630"/>
                      <a:gd name="connsiteX12" fmla="*/ 806614 w 1538134"/>
                      <a:gd name="connsiteY12" fmla="*/ 1295166 h 2233630"/>
                      <a:gd name="connsiteX13" fmla="*/ 1095372 w 1538134"/>
                      <a:gd name="connsiteY13" fmla="*/ 1016034 h 2233630"/>
                      <a:gd name="connsiteX14" fmla="*/ 1417818 w 1538134"/>
                      <a:gd name="connsiteY14" fmla="*/ 857217 h 2233630"/>
                      <a:gd name="connsiteX15" fmla="*/ 1538134 w 1538134"/>
                      <a:gd name="connsiteY15" fmla="*/ 823529 h 2233630"/>
                      <a:gd name="connsiteX16" fmla="*/ 1023182 w 1538134"/>
                      <a:gd name="connsiteY16" fmla="*/ 847592 h 2233630"/>
                      <a:gd name="connsiteX17" fmla="*/ 768113 w 1538134"/>
                      <a:gd name="connsiteY17" fmla="*/ 1107474 h 2233630"/>
                      <a:gd name="connsiteX18" fmla="*/ 1076121 w 1538134"/>
                      <a:gd name="connsiteY18" fmla="*/ 751339 h 2233630"/>
                      <a:gd name="connsiteX19" fmla="*/ 1360067 w 1538134"/>
                      <a:gd name="connsiteY19" fmla="*/ 640649 h 2233630"/>
                      <a:gd name="connsiteX20" fmla="*/ 1379317 w 1538134"/>
                      <a:gd name="connsiteY20" fmla="*/ 554021 h 2233630"/>
                      <a:gd name="connsiteX21" fmla="*/ 821052 w 1538134"/>
                      <a:gd name="connsiteY21" fmla="*/ 664712 h 2233630"/>
                      <a:gd name="connsiteX22" fmla="*/ 719987 w 1538134"/>
                      <a:gd name="connsiteY22" fmla="*/ 900531 h 2233630"/>
                      <a:gd name="connsiteX23" fmla="*/ 1061683 w 1538134"/>
                      <a:gd name="connsiteY23" fmla="*/ 529958 h 2233630"/>
                      <a:gd name="connsiteX24" fmla="*/ 1292690 w 1538134"/>
                      <a:gd name="connsiteY24" fmla="*/ 385579 h 2233630"/>
                      <a:gd name="connsiteX25" fmla="*/ 1538134 w 1538134"/>
                      <a:gd name="connsiteY25" fmla="*/ 380766 h 2233630"/>
                      <a:gd name="connsiteX26" fmla="*/ 1490008 w 1538134"/>
                      <a:gd name="connsiteY26" fmla="*/ 371141 h 2233630"/>
                      <a:gd name="connsiteX27" fmla="*/ 1475570 w 1538134"/>
                      <a:gd name="connsiteY27" fmla="*/ 366329 h 2233630"/>
                      <a:gd name="connsiteX28" fmla="*/ 1008744 w 1538134"/>
                      <a:gd name="connsiteY28" fmla="*/ 308577 h 2233630"/>
                      <a:gd name="connsiteX29" fmla="*/ 691111 w 1538134"/>
                      <a:gd name="connsiteY29" fmla="*/ 534771 h 2233630"/>
                      <a:gd name="connsiteX30" fmla="*/ 594858 w 1538134"/>
                      <a:gd name="connsiteY30" fmla="*/ 645461 h 2233630"/>
                      <a:gd name="connsiteX31" fmla="*/ 609296 w 1538134"/>
                      <a:gd name="connsiteY31" fmla="*/ 592522 h 2233630"/>
                      <a:gd name="connsiteX32" fmla="*/ 782551 w 1538134"/>
                      <a:gd name="connsiteY32" fmla="*/ 313390 h 2233630"/>
                      <a:gd name="connsiteX33" fmla="*/ 1162749 w 1538134"/>
                      <a:gd name="connsiteY33" fmla="*/ 197886 h 2233630"/>
                      <a:gd name="connsiteX34" fmla="*/ 1311940 w 1538134"/>
                      <a:gd name="connsiteY34" fmla="*/ 164198 h 2233630"/>
                      <a:gd name="connsiteX0" fmla="*/ 1311940 w 1538134"/>
                      <a:gd name="connsiteY0" fmla="*/ 167104 h 2236536"/>
                      <a:gd name="connsiteX1" fmla="*/ 638172 w 1538134"/>
                      <a:gd name="connsiteY1" fmla="*/ 3475 h 2236536"/>
                      <a:gd name="connsiteX2" fmla="*/ 286850 w 1538134"/>
                      <a:gd name="connsiteY2" fmla="*/ 138228 h 2236536"/>
                      <a:gd name="connsiteX3" fmla="*/ 7717 w 1538134"/>
                      <a:gd name="connsiteY3" fmla="*/ 696494 h 2236536"/>
                      <a:gd name="connsiteX4" fmla="*/ 152096 w 1538134"/>
                      <a:gd name="connsiteY4" fmla="*/ 1471327 h 2236536"/>
                      <a:gd name="connsiteX5" fmla="*/ 585233 w 1538134"/>
                      <a:gd name="connsiteY5" fmla="*/ 1967028 h 2236536"/>
                      <a:gd name="connsiteX6" fmla="*/ 806614 w 1538134"/>
                      <a:gd name="connsiteY6" fmla="*/ 2236536 h 2236536"/>
                      <a:gd name="connsiteX7" fmla="*/ 873991 w 1538134"/>
                      <a:gd name="connsiteY7" fmla="*/ 1827462 h 2236536"/>
                      <a:gd name="connsiteX8" fmla="*/ 883616 w 1538134"/>
                      <a:gd name="connsiteY8" fmla="*/ 1370262 h 2236536"/>
                      <a:gd name="connsiteX9" fmla="*/ 1230125 w 1538134"/>
                      <a:gd name="connsiteY9" fmla="*/ 1197007 h 2236536"/>
                      <a:gd name="connsiteX10" fmla="*/ 1408193 w 1538134"/>
                      <a:gd name="connsiteY10" fmla="*/ 1158506 h 2236536"/>
                      <a:gd name="connsiteX11" fmla="*/ 946180 w 1538134"/>
                      <a:gd name="connsiteY11" fmla="*/ 1211445 h 2236536"/>
                      <a:gd name="connsiteX12" fmla="*/ 806614 w 1538134"/>
                      <a:gd name="connsiteY12" fmla="*/ 1298072 h 2236536"/>
                      <a:gd name="connsiteX13" fmla="*/ 1095372 w 1538134"/>
                      <a:gd name="connsiteY13" fmla="*/ 1018940 h 2236536"/>
                      <a:gd name="connsiteX14" fmla="*/ 1417818 w 1538134"/>
                      <a:gd name="connsiteY14" fmla="*/ 860123 h 2236536"/>
                      <a:gd name="connsiteX15" fmla="*/ 1538134 w 1538134"/>
                      <a:gd name="connsiteY15" fmla="*/ 826435 h 2236536"/>
                      <a:gd name="connsiteX16" fmla="*/ 1023182 w 1538134"/>
                      <a:gd name="connsiteY16" fmla="*/ 850498 h 2236536"/>
                      <a:gd name="connsiteX17" fmla="*/ 768113 w 1538134"/>
                      <a:gd name="connsiteY17" fmla="*/ 1110380 h 2236536"/>
                      <a:gd name="connsiteX18" fmla="*/ 1076121 w 1538134"/>
                      <a:gd name="connsiteY18" fmla="*/ 754245 h 2236536"/>
                      <a:gd name="connsiteX19" fmla="*/ 1360067 w 1538134"/>
                      <a:gd name="connsiteY19" fmla="*/ 643555 h 2236536"/>
                      <a:gd name="connsiteX20" fmla="*/ 1379317 w 1538134"/>
                      <a:gd name="connsiteY20" fmla="*/ 556927 h 2236536"/>
                      <a:gd name="connsiteX21" fmla="*/ 821052 w 1538134"/>
                      <a:gd name="connsiteY21" fmla="*/ 667618 h 2236536"/>
                      <a:gd name="connsiteX22" fmla="*/ 719987 w 1538134"/>
                      <a:gd name="connsiteY22" fmla="*/ 903437 h 2236536"/>
                      <a:gd name="connsiteX23" fmla="*/ 1061683 w 1538134"/>
                      <a:gd name="connsiteY23" fmla="*/ 532864 h 2236536"/>
                      <a:gd name="connsiteX24" fmla="*/ 1292690 w 1538134"/>
                      <a:gd name="connsiteY24" fmla="*/ 388485 h 2236536"/>
                      <a:gd name="connsiteX25" fmla="*/ 1538134 w 1538134"/>
                      <a:gd name="connsiteY25" fmla="*/ 383672 h 2236536"/>
                      <a:gd name="connsiteX26" fmla="*/ 1490008 w 1538134"/>
                      <a:gd name="connsiteY26" fmla="*/ 374047 h 2236536"/>
                      <a:gd name="connsiteX27" fmla="*/ 1475570 w 1538134"/>
                      <a:gd name="connsiteY27" fmla="*/ 369235 h 2236536"/>
                      <a:gd name="connsiteX28" fmla="*/ 1008744 w 1538134"/>
                      <a:gd name="connsiteY28" fmla="*/ 311483 h 2236536"/>
                      <a:gd name="connsiteX29" fmla="*/ 691111 w 1538134"/>
                      <a:gd name="connsiteY29" fmla="*/ 537677 h 2236536"/>
                      <a:gd name="connsiteX30" fmla="*/ 594858 w 1538134"/>
                      <a:gd name="connsiteY30" fmla="*/ 648367 h 2236536"/>
                      <a:gd name="connsiteX31" fmla="*/ 609296 w 1538134"/>
                      <a:gd name="connsiteY31" fmla="*/ 595428 h 2236536"/>
                      <a:gd name="connsiteX32" fmla="*/ 782551 w 1538134"/>
                      <a:gd name="connsiteY32" fmla="*/ 316296 h 2236536"/>
                      <a:gd name="connsiteX33" fmla="*/ 1162749 w 1538134"/>
                      <a:gd name="connsiteY33" fmla="*/ 200792 h 2236536"/>
                      <a:gd name="connsiteX34" fmla="*/ 1311940 w 1538134"/>
                      <a:gd name="connsiteY34" fmla="*/ 167104 h 2236536"/>
                      <a:gd name="connsiteX0" fmla="*/ 1306680 w 1532874"/>
                      <a:gd name="connsiteY0" fmla="*/ 163717 h 2233149"/>
                      <a:gd name="connsiteX1" fmla="*/ 632912 w 1532874"/>
                      <a:gd name="connsiteY1" fmla="*/ 88 h 2233149"/>
                      <a:gd name="connsiteX2" fmla="*/ 243089 w 1532874"/>
                      <a:gd name="connsiteY2" fmla="*/ 187780 h 2233149"/>
                      <a:gd name="connsiteX3" fmla="*/ 2457 w 1532874"/>
                      <a:gd name="connsiteY3" fmla="*/ 693107 h 2233149"/>
                      <a:gd name="connsiteX4" fmla="*/ 146836 w 1532874"/>
                      <a:gd name="connsiteY4" fmla="*/ 1467940 h 2233149"/>
                      <a:gd name="connsiteX5" fmla="*/ 579973 w 1532874"/>
                      <a:gd name="connsiteY5" fmla="*/ 1963641 h 2233149"/>
                      <a:gd name="connsiteX6" fmla="*/ 801354 w 1532874"/>
                      <a:gd name="connsiteY6" fmla="*/ 2233149 h 2233149"/>
                      <a:gd name="connsiteX7" fmla="*/ 868731 w 1532874"/>
                      <a:gd name="connsiteY7" fmla="*/ 1824075 h 2233149"/>
                      <a:gd name="connsiteX8" fmla="*/ 878356 w 1532874"/>
                      <a:gd name="connsiteY8" fmla="*/ 1366875 h 2233149"/>
                      <a:gd name="connsiteX9" fmla="*/ 1224865 w 1532874"/>
                      <a:gd name="connsiteY9" fmla="*/ 1193620 h 2233149"/>
                      <a:gd name="connsiteX10" fmla="*/ 1402933 w 1532874"/>
                      <a:gd name="connsiteY10" fmla="*/ 1155119 h 2233149"/>
                      <a:gd name="connsiteX11" fmla="*/ 940920 w 1532874"/>
                      <a:gd name="connsiteY11" fmla="*/ 1208058 h 2233149"/>
                      <a:gd name="connsiteX12" fmla="*/ 801354 w 1532874"/>
                      <a:gd name="connsiteY12" fmla="*/ 1294685 h 2233149"/>
                      <a:gd name="connsiteX13" fmla="*/ 1090112 w 1532874"/>
                      <a:gd name="connsiteY13" fmla="*/ 1015553 h 2233149"/>
                      <a:gd name="connsiteX14" fmla="*/ 1412558 w 1532874"/>
                      <a:gd name="connsiteY14" fmla="*/ 856736 h 2233149"/>
                      <a:gd name="connsiteX15" fmla="*/ 1532874 w 1532874"/>
                      <a:gd name="connsiteY15" fmla="*/ 823048 h 2233149"/>
                      <a:gd name="connsiteX16" fmla="*/ 1017922 w 1532874"/>
                      <a:gd name="connsiteY16" fmla="*/ 847111 h 2233149"/>
                      <a:gd name="connsiteX17" fmla="*/ 762853 w 1532874"/>
                      <a:gd name="connsiteY17" fmla="*/ 1106993 h 2233149"/>
                      <a:gd name="connsiteX18" fmla="*/ 1070861 w 1532874"/>
                      <a:gd name="connsiteY18" fmla="*/ 750858 h 2233149"/>
                      <a:gd name="connsiteX19" fmla="*/ 1354807 w 1532874"/>
                      <a:gd name="connsiteY19" fmla="*/ 640168 h 2233149"/>
                      <a:gd name="connsiteX20" fmla="*/ 1374057 w 1532874"/>
                      <a:gd name="connsiteY20" fmla="*/ 553540 h 2233149"/>
                      <a:gd name="connsiteX21" fmla="*/ 815792 w 1532874"/>
                      <a:gd name="connsiteY21" fmla="*/ 664231 h 2233149"/>
                      <a:gd name="connsiteX22" fmla="*/ 714727 w 1532874"/>
                      <a:gd name="connsiteY22" fmla="*/ 900050 h 2233149"/>
                      <a:gd name="connsiteX23" fmla="*/ 1056423 w 1532874"/>
                      <a:gd name="connsiteY23" fmla="*/ 529477 h 2233149"/>
                      <a:gd name="connsiteX24" fmla="*/ 1287430 w 1532874"/>
                      <a:gd name="connsiteY24" fmla="*/ 385098 h 2233149"/>
                      <a:gd name="connsiteX25" fmla="*/ 1532874 w 1532874"/>
                      <a:gd name="connsiteY25" fmla="*/ 380285 h 2233149"/>
                      <a:gd name="connsiteX26" fmla="*/ 1484748 w 1532874"/>
                      <a:gd name="connsiteY26" fmla="*/ 370660 h 2233149"/>
                      <a:gd name="connsiteX27" fmla="*/ 1470310 w 1532874"/>
                      <a:gd name="connsiteY27" fmla="*/ 365848 h 2233149"/>
                      <a:gd name="connsiteX28" fmla="*/ 1003484 w 1532874"/>
                      <a:gd name="connsiteY28" fmla="*/ 308096 h 2233149"/>
                      <a:gd name="connsiteX29" fmla="*/ 685851 w 1532874"/>
                      <a:gd name="connsiteY29" fmla="*/ 534290 h 2233149"/>
                      <a:gd name="connsiteX30" fmla="*/ 589598 w 1532874"/>
                      <a:gd name="connsiteY30" fmla="*/ 644980 h 2233149"/>
                      <a:gd name="connsiteX31" fmla="*/ 604036 w 1532874"/>
                      <a:gd name="connsiteY31" fmla="*/ 592041 h 2233149"/>
                      <a:gd name="connsiteX32" fmla="*/ 777291 w 1532874"/>
                      <a:gd name="connsiteY32" fmla="*/ 312909 h 2233149"/>
                      <a:gd name="connsiteX33" fmla="*/ 1157489 w 1532874"/>
                      <a:gd name="connsiteY33" fmla="*/ 197405 h 2233149"/>
                      <a:gd name="connsiteX34" fmla="*/ 1306680 w 1532874"/>
                      <a:gd name="connsiteY34" fmla="*/ 163717 h 2233149"/>
                      <a:gd name="connsiteX0" fmla="*/ 1306680 w 1532874"/>
                      <a:gd name="connsiteY0" fmla="*/ 163717 h 2233149"/>
                      <a:gd name="connsiteX1" fmla="*/ 632912 w 1532874"/>
                      <a:gd name="connsiteY1" fmla="*/ 88 h 2233149"/>
                      <a:gd name="connsiteX2" fmla="*/ 243089 w 1532874"/>
                      <a:gd name="connsiteY2" fmla="*/ 187780 h 2233149"/>
                      <a:gd name="connsiteX3" fmla="*/ 2457 w 1532874"/>
                      <a:gd name="connsiteY3" fmla="*/ 693107 h 2233149"/>
                      <a:gd name="connsiteX4" fmla="*/ 146836 w 1532874"/>
                      <a:gd name="connsiteY4" fmla="*/ 1467940 h 2233149"/>
                      <a:gd name="connsiteX5" fmla="*/ 579973 w 1532874"/>
                      <a:gd name="connsiteY5" fmla="*/ 1963641 h 2233149"/>
                      <a:gd name="connsiteX6" fmla="*/ 801354 w 1532874"/>
                      <a:gd name="connsiteY6" fmla="*/ 2233149 h 2233149"/>
                      <a:gd name="connsiteX7" fmla="*/ 868731 w 1532874"/>
                      <a:gd name="connsiteY7" fmla="*/ 1824075 h 2233149"/>
                      <a:gd name="connsiteX8" fmla="*/ 878356 w 1532874"/>
                      <a:gd name="connsiteY8" fmla="*/ 1366875 h 2233149"/>
                      <a:gd name="connsiteX9" fmla="*/ 1224865 w 1532874"/>
                      <a:gd name="connsiteY9" fmla="*/ 1193620 h 2233149"/>
                      <a:gd name="connsiteX10" fmla="*/ 1402933 w 1532874"/>
                      <a:gd name="connsiteY10" fmla="*/ 1155119 h 2233149"/>
                      <a:gd name="connsiteX11" fmla="*/ 940920 w 1532874"/>
                      <a:gd name="connsiteY11" fmla="*/ 1208058 h 2233149"/>
                      <a:gd name="connsiteX12" fmla="*/ 801354 w 1532874"/>
                      <a:gd name="connsiteY12" fmla="*/ 1294685 h 2233149"/>
                      <a:gd name="connsiteX13" fmla="*/ 1090112 w 1532874"/>
                      <a:gd name="connsiteY13" fmla="*/ 1015553 h 2233149"/>
                      <a:gd name="connsiteX14" fmla="*/ 1412558 w 1532874"/>
                      <a:gd name="connsiteY14" fmla="*/ 856736 h 2233149"/>
                      <a:gd name="connsiteX15" fmla="*/ 1532874 w 1532874"/>
                      <a:gd name="connsiteY15" fmla="*/ 823048 h 2233149"/>
                      <a:gd name="connsiteX16" fmla="*/ 1017922 w 1532874"/>
                      <a:gd name="connsiteY16" fmla="*/ 847111 h 2233149"/>
                      <a:gd name="connsiteX17" fmla="*/ 762853 w 1532874"/>
                      <a:gd name="connsiteY17" fmla="*/ 1106993 h 2233149"/>
                      <a:gd name="connsiteX18" fmla="*/ 1070861 w 1532874"/>
                      <a:gd name="connsiteY18" fmla="*/ 750858 h 2233149"/>
                      <a:gd name="connsiteX19" fmla="*/ 1354807 w 1532874"/>
                      <a:gd name="connsiteY19" fmla="*/ 640168 h 2233149"/>
                      <a:gd name="connsiteX20" fmla="*/ 1374057 w 1532874"/>
                      <a:gd name="connsiteY20" fmla="*/ 553540 h 2233149"/>
                      <a:gd name="connsiteX21" fmla="*/ 815792 w 1532874"/>
                      <a:gd name="connsiteY21" fmla="*/ 664231 h 2233149"/>
                      <a:gd name="connsiteX22" fmla="*/ 714727 w 1532874"/>
                      <a:gd name="connsiteY22" fmla="*/ 900050 h 2233149"/>
                      <a:gd name="connsiteX23" fmla="*/ 1056423 w 1532874"/>
                      <a:gd name="connsiteY23" fmla="*/ 529477 h 2233149"/>
                      <a:gd name="connsiteX24" fmla="*/ 1287430 w 1532874"/>
                      <a:gd name="connsiteY24" fmla="*/ 385098 h 2233149"/>
                      <a:gd name="connsiteX25" fmla="*/ 1532874 w 1532874"/>
                      <a:gd name="connsiteY25" fmla="*/ 380285 h 2233149"/>
                      <a:gd name="connsiteX26" fmla="*/ 1484748 w 1532874"/>
                      <a:gd name="connsiteY26" fmla="*/ 370660 h 2233149"/>
                      <a:gd name="connsiteX27" fmla="*/ 1470310 w 1532874"/>
                      <a:gd name="connsiteY27" fmla="*/ 365848 h 2233149"/>
                      <a:gd name="connsiteX28" fmla="*/ 1003484 w 1532874"/>
                      <a:gd name="connsiteY28" fmla="*/ 308096 h 2233149"/>
                      <a:gd name="connsiteX29" fmla="*/ 685851 w 1532874"/>
                      <a:gd name="connsiteY29" fmla="*/ 534290 h 2233149"/>
                      <a:gd name="connsiteX30" fmla="*/ 589598 w 1532874"/>
                      <a:gd name="connsiteY30" fmla="*/ 644980 h 2233149"/>
                      <a:gd name="connsiteX31" fmla="*/ 604036 w 1532874"/>
                      <a:gd name="connsiteY31" fmla="*/ 592041 h 2233149"/>
                      <a:gd name="connsiteX32" fmla="*/ 777291 w 1532874"/>
                      <a:gd name="connsiteY32" fmla="*/ 312909 h 2233149"/>
                      <a:gd name="connsiteX33" fmla="*/ 1157489 w 1532874"/>
                      <a:gd name="connsiteY33" fmla="*/ 197405 h 2233149"/>
                      <a:gd name="connsiteX34" fmla="*/ 1306680 w 1532874"/>
                      <a:gd name="connsiteY34" fmla="*/ 163717 h 2233149"/>
                      <a:gd name="connsiteX0" fmla="*/ 1306680 w 1532874"/>
                      <a:gd name="connsiteY0" fmla="*/ 164534 h 2233966"/>
                      <a:gd name="connsiteX1" fmla="*/ 63291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868731 w 1532874"/>
                      <a:gd name="connsiteY7" fmla="*/ 1824892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868731 w 1532874"/>
                      <a:gd name="connsiteY7" fmla="*/ 1824892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868731 w 1532874"/>
                      <a:gd name="connsiteY7" fmla="*/ 1824892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36108 w 1532874"/>
                      <a:gd name="connsiteY8" fmla="*/ 1507258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36108 w 1532874"/>
                      <a:gd name="connsiteY8" fmla="*/ 1507258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5522"/>
                      <a:gd name="connsiteY0" fmla="*/ 164534 h 2233966"/>
                      <a:gd name="connsiteX1" fmla="*/ 743602 w 1535522"/>
                      <a:gd name="connsiteY1" fmla="*/ 905 h 2233966"/>
                      <a:gd name="connsiteX2" fmla="*/ 243089 w 1535522"/>
                      <a:gd name="connsiteY2" fmla="*/ 188597 h 2233966"/>
                      <a:gd name="connsiteX3" fmla="*/ 2457 w 1535522"/>
                      <a:gd name="connsiteY3" fmla="*/ 693924 h 2233966"/>
                      <a:gd name="connsiteX4" fmla="*/ 146836 w 1535522"/>
                      <a:gd name="connsiteY4" fmla="*/ 1468757 h 2233966"/>
                      <a:gd name="connsiteX5" fmla="*/ 579973 w 1535522"/>
                      <a:gd name="connsiteY5" fmla="*/ 1964458 h 2233966"/>
                      <a:gd name="connsiteX6" fmla="*/ 801354 w 1535522"/>
                      <a:gd name="connsiteY6" fmla="*/ 2233966 h 2233966"/>
                      <a:gd name="connsiteX7" fmla="*/ 945734 w 1535522"/>
                      <a:gd name="connsiteY7" fmla="*/ 1925957 h 2233966"/>
                      <a:gd name="connsiteX8" fmla="*/ 907233 w 1535522"/>
                      <a:gd name="connsiteY8" fmla="*/ 1569822 h 2233966"/>
                      <a:gd name="connsiteX9" fmla="*/ 1181551 w 1535522"/>
                      <a:gd name="connsiteY9" fmla="*/ 1276253 h 2233966"/>
                      <a:gd name="connsiteX10" fmla="*/ 1422184 w 1535522"/>
                      <a:gd name="connsiteY10" fmla="*/ 1136685 h 2233966"/>
                      <a:gd name="connsiteX11" fmla="*/ 1099737 w 1535522"/>
                      <a:gd name="connsiteY11" fmla="*/ 1160749 h 2233966"/>
                      <a:gd name="connsiteX12" fmla="*/ 801354 w 1535522"/>
                      <a:gd name="connsiteY12" fmla="*/ 1295502 h 2233966"/>
                      <a:gd name="connsiteX13" fmla="*/ 1090112 w 1535522"/>
                      <a:gd name="connsiteY13" fmla="*/ 1016370 h 2233966"/>
                      <a:gd name="connsiteX14" fmla="*/ 1412558 w 1535522"/>
                      <a:gd name="connsiteY14" fmla="*/ 857553 h 2233966"/>
                      <a:gd name="connsiteX15" fmla="*/ 1532874 w 1535522"/>
                      <a:gd name="connsiteY15" fmla="*/ 823865 h 2233966"/>
                      <a:gd name="connsiteX16" fmla="*/ 1017922 w 1535522"/>
                      <a:gd name="connsiteY16" fmla="*/ 847928 h 2233966"/>
                      <a:gd name="connsiteX17" fmla="*/ 762853 w 1535522"/>
                      <a:gd name="connsiteY17" fmla="*/ 1107810 h 2233966"/>
                      <a:gd name="connsiteX18" fmla="*/ 1070861 w 1535522"/>
                      <a:gd name="connsiteY18" fmla="*/ 751675 h 2233966"/>
                      <a:gd name="connsiteX19" fmla="*/ 1354807 w 1535522"/>
                      <a:gd name="connsiteY19" fmla="*/ 640985 h 2233966"/>
                      <a:gd name="connsiteX20" fmla="*/ 1374057 w 1535522"/>
                      <a:gd name="connsiteY20" fmla="*/ 554357 h 2233966"/>
                      <a:gd name="connsiteX21" fmla="*/ 815792 w 1535522"/>
                      <a:gd name="connsiteY21" fmla="*/ 665048 h 2233966"/>
                      <a:gd name="connsiteX22" fmla="*/ 714727 w 1535522"/>
                      <a:gd name="connsiteY22" fmla="*/ 900867 h 2233966"/>
                      <a:gd name="connsiteX23" fmla="*/ 1056423 w 1535522"/>
                      <a:gd name="connsiteY23" fmla="*/ 530294 h 2233966"/>
                      <a:gd name="connsiteX24" fmla="*/ 1287430 w 1535522"/>
                      <a:gd name="connsiteY24" fmla="*/ 385915 h 2233966"/>
                      <a:gd name="connsiteX25" fmla="*/ 1532874 w 1535522"/>
                      <a:gd name="connsiteY25" fmla="*/ 381102 h 2233966"/>
                      <a:gd name="connsiteX26" fmla="*/ 1484748 w 1535522"/>
                      <a:gd name="connsiteY26" fmla="*/ 371477 h 2233966"/>
                      <a:gd name="connsiteX27" fmla="*/ 1470310 w 1535522"/>
                      <a:gd name="connsiteY27" fmla="*/ 366665 h 2233966"/>
                      <a:gd name="connsiteX28" fmla="*/ 1003484 w 1535522"/>
                      <a:gd name="connsiteY28" fmla="*/ 308913 h 2233966"/>
                      <a:gd name="connsiteX29" fmla="*/ 685851 w 1535522"/>
                      <a:gd name="connsiteY29" fmla="*/ 535107 h 2233966"/>
                      <a:gd name="connsiteX30" fmla="*/ 589598 w 1535522"/>
                      <a:gd name="connsiteY30" fmla="*/ 645797 h 2233966"/>
                      <a:gd name="connsiteX31" fmla="*/ 604036 w 1535522"/>
                      <a:gd name="connsiteY31" fmla="*/ 592858 h 2233966"/>
                      <a:gd name="connsiteX32" fmla="*/ 777291 w 1535522"/>
                      <a:gd name="connsiteY32" fmla="*/ 313726 h 2233966"/>
                      <a:gd name="connsiteX33" fmla="*/ 1157489 w 1535522"/>
                      <a:gd name="connsiteY33" fmla="*/ 198222 h 2233966"/>
                      <a:gd name="connsiteX34" fmla="*/ 1306680 w 1535522"/>
                      <a:gd name="connsiteY34" fmla="*/ 164534 h 2233966"/>
                      <a:gd name="connsiteX0" fmla="*/ 1306680 w 1549661"/>
                      <a:gd name="connsiteY0" fmla="*/ 164534 h 2233966"/>
                      <a:gd name="connsiteX1" fmla="*/ 743602 w 1549661"/>
                      <a:gd name="connsiteY1" fmla="*/ 905 h 2233966"/>
                      <a:gd name="connsiteX2" fmla="*/ 243089 w 1549661"/>
                      <a:gd name="connsiteY2" fmla="*/ 188597 h 2233966"/>
                      <a:gd name="connsiteX3" fmla="*/ 2457 w 1549661"/>
                      <a:gd name="connsiteY3" fmla="*/ 693924 h 2233966"/>
                      <a:gd name="connsiteX4" fmla="*/ 146836 w 1549661"/>
                      <a:gd name="connsiteY4" fmla="*/ 1468757 h 2233966"/>
                      <a:gd name="connsiteX5" fmla="*/ 579973 w 1549661"/>
                      <a:gd name="connsiteY5" fmla="*/ 1964458 h 2233966"/>
                      <a:gd name="connsiteX6" fmla="*/ 801354 w 1549661"/>
                      <a:gd name="connsiteY6" fmla="*/ 2233966 h 2233966"/>
                      <a:gd name="connsiteX7" fmla="*/ 945734 w 1549661"/>
                      <a:gd name="connsiteY7" fmla="*/ 1925957 h 2233966"/>
                      <a:gd name="connsiteX8" fmla="*/ 907233 w 1549661"/>
                      <a:gd name="connsiteY8" fmla="*/ 1569822 h 2233966"/>
                      <a:gd name="connsiteX9" fmla="*/ 1181551 w 1549661"/>
                      <a:gd name="connsiteY9" fmla="*/ 1276253 h 2233966"/>
                      <a:gd name="connsiteX10" fmla="*/ 1422184 w 1549661"/>
                      <a:gd name="connsiteY10" fmla="*/ 1136685 h 2233966"/>
                      <a:gd name="connsiteX11" fmla="*/ 1099737 w 1549661"/>
                      <a:gd name="connsiteY11" fmla="*/ 1160749 h 2233966"/>
                      <a:gd name="connsiteX12" fmla="*/ 801354 w 1549661"/>
                      <a:gd name="connsiteY12" fmla="*/ 1295502 h 2233966"/>
                      <a:gd name="connsiteX13" fmla="*/ 1090112 w 1549661"/>
                      <a:gd name="connsiteY13" fmla="*/ 1016370 h 2233966"/>
                      <a:gd name="connsiteX14" fmla="*/ 1412558 w 1549661"/>
                      <a:gd name="connsiteY14" fmla="*/ 857553 h 2233966"/>
                      <a:gd name="connsiteX15" fmla="*/ 1532874 w 1549661"/>
                      <a:gd name="connsiteY15" fmla="*/ 823865 h 2233966"/>
                      <a:gd name="connsiteX16" fmla="*/ 1017922 w 1549661"/>
                      <a:gd name="connsiteY16" fmla="*/ 847928 h 2233966"/>
                      <a:gd name="connsiteX17" fmla="*/ 762853 w 1549661"/>
                      <a:gd name="connsiteY17" fmla="*/ 1107810 h 2233966"/>
                      <a:gd name="connsiteX18" fmla="*/ 1070861 w 1549661"/>
                      <a:gd name="connsiteY18" fmla="*/ 751675 h 2233966"/>
                      <a:gd name="connsiteX19" fmla="*/ 1354807 w 1549661"/>
                      <a:gd name="connsiteY19" fmla="*/ 640985 h 2233966"/>
                      <a:gd name="connsiteX20" fmla="*/ 1374057 w 1549661"/>
                      <a:gd name="connsiteY20" fmla="*/ 554357 h 2233966"/>
                      <a:gd name="connsiteX21" fmla="*/ 815792 w 1549661"/>
                      <a:gd name="connsiteY21" fmla="*/ 665048 h 2233966"/>
                      <a:gd name="connsiteX22" fmla="*/ 714727 w 1549661"/>
                      <a:gd name="connsiteY22" fmla="*/ 900867 h 2233966"/>
                      <a:gd name="connsiteX23" fmla="*/ 1056423 w 1549661"/>
                      <a:gd name="connsiteY23" fmla="*/ 530294 h 2233966"/>
                      <a:gd name="connsiteX24" fmla="*/ 1287430 w 1549661"/>
                      <a:gd name="connsiteY24" fmla="*/ 385915 h 2233966"/>
                      <a:gd name="connsiteX25" fmla="*/ 1532874 w 1549661"/>
                      <a:gd name="connsiteY25" fmla="*/ 381102 h 2233966"/>
                      <a:gd name="connsiteX26" fmla="*/ 1484748 w 1549661"/>
                      <a:gd name="connsiteY26" fmla="*/ 371477 h 2233966"/>
                      <a:gd name="connsiteX27" fmla="*/ 1470310 w 1549661"/>
                      <a:gd name="connsiteY27" fmla="*/ 366665 h 2233966"/>
                      <a:gd name="connsiteX28" fmla="*/ 1003484 w 1549661"/>
                      <a:gd name="connsiteY28" fmla="*/ 308913 h 2233966"/>
                      <a:gd name="connsiteX29" fmla="*/ 685851 w 1549661"/>
                      <a:gd name="connsiteY29" fmla="*/ 535107 h 2233966"/>
                      <a:gd name="connsiteX30" fmla="*/ 589598 w 1549661"/>
                      <a:gd name="connsiteY30" fmla="*/ 645797 h 2233966"/>
                      <a:gd name="connsiteX31" fmla="*/ 604036 w 1549661"/>
                      <a:gd name="connsiteY31" fmla="*/ 592858 h 2233966"/>
                      <a:gd name="connsiteX32" fmla="*/ 777291 w 1549661"/>
                      <a:gd name="connsiteY32" fmla="*/ 313726 h 2233966"/>
                      <a:gd name="connsiteX33" fmla="*/ 1157489 w 1549661"/>
                      <a:gd name="connsiteY33" fmla="*/ 198222 h 2233966"/>
                      <a:gd name="connsiteX34" fmla="*/ 1306680 w 1549661"/>
                      <a:gd name="connsiteY34" fmla="*/ 164534 h 2233966"/>
                      <a:gd name="connsiteX0" fmla="*/ 1306680 w 1545931"/>
                      <a:gd name="connsiteY0" fmla="*/ 164534 h 2233966"/>
                      <a:gd name="connsiteX1" fmla="*/ 743602 w 1545931"/>
                      <a:gd name="connsiteY1" fmla="*/ 905 h 2233966"/>
                      <a:gd name="connsiteX2" fmla="*/ 243089 w 1545931"/>
                      <a:gd name="connsiteY2" fmla="*/ 188597 h 2233966"/>
                      <a:gd name="connsiteX3" fmla="*/ 2457 w 1545931"/>
                      <a:gd name="connsiteY3" fmla="*/ 693924 h 2233966"/>
                      <a:gd name="connsiteX4" fmla="*/ 146836 w 1545931"/>
                      <a:gd name="connsiteY4" fmla="*/ 1468757 h 2233966"/>
                      <a:gd name="connsiteX5" fmla="*/ 579973 w 1545931"/>
                      <a:gd name="connsiteY5" fmla="*/ 1964458 h 2233966"/>
                      <a:gd name="connsiteX6" fmla="*/ 801354 w 1545931"/>
                      <a:gd name="connsiteY6" fmla="*/ 2233966 h 2233966"/>
                      <a:gd name="connsiteX7" fmla="*/ 945734 w 1545931"/>
                      <a:gd name="connsiteY7" fmla="*/ 1925957 h 2233966"/>
                      <a:gd name="connsiteX8" fmla="*/ 907233 w 1545931"/>
                      <a:gd name="connsiteY8" fmla="*/ 1569822 h 2233966"/>
                      <a:gd name="connsiteX9" fmla="*/ 1181551 w 1545931"/>
                      <a:gd name="connsiteY9" fmla="*/ 1276253 h 2233966"/>
                      <a:gd name="connsiteX10" fmla="*/ 1422184 w 1545931"/>
                      <a:gd name="connsiteY10" fmla="*/ 1136685 h 2233966"/>
                      <a:gd name="connsiteX11" fmla="*/ 1099737 w 1545931"/>
                      <a:gd name="connsiteY11" fmla="*/ 1160749 h 2233966"/>
                      <a:gd name="connsiteX12" fmla="*/ 801354 w 1545931"/>
                      <a:gd name="connsiteY12" fmla="*/ 1295502 h 2233966"/>
                      <a:gd name="connsiteX13" fmla="*/ 1090112 w 1545931"/>
                      <a:gd name="connsiteY13" fmla="*/ 1016370 h 2233966"/>
                      <a:gd name="connsiteX14" fmla="*/ 1383682 w 1545931"/>
                      <a:gd name="connsiteY14" fmla="*/ 886429 h 2233966"/>
                      <a:gd name="connsiteX15" fmla="*/ 1532874 w 1545931"/>
                      <a:gd name="connsiteY15" fmla="*/ 823865 h 2233966"/>
                      <a:gd name="connsiteX16" fmla="*/ 1017922 w 1545931"/>
                      <a:gd name="connsiteY16" fmla="*/ 847928 h 2233966"/>
                      <a:gd name="connsiteX17" fmla="*/ 762853 w 1545931"/>
                      <a:gd name="connsiteY17" fmla="*/ 1107810 h 2233966"/>
                      <a:gd name="connsiteX18" fmla="*/ 1070861 w 1545931"/>
                      <a:gd name="connsiteY18" fmla="*/ 751675 h 2233966"/>
                      <a:gd name="connsiteX19" fmla="*/ 1354807 w 1545931"/>
                      <a:gd name="connsiteY19" fmla="*/ 640985 h 2233966"/>
                      <a:gd name="connsiteX20" fmla="*/ 1374057 w 1545931"/>
                      <a:gd name="connsiteY20" fmla="*/ 554357 h 2233966"/>
                      <a:gd name="connsiteX21" fmla="*/ 815792 w 1545931"/>
                      <a:gd name="connsiteY21" fmla="*/ 665048 h 2233966"/>
                      <a:gd name="connsiteX22" fmla="*/ 714727 w 1545931"/>
                      <a:gd name="connsiteY22" fmla="*/ 900867 h 2233966"/>
                      <a:gd name="connsiteX23" fmla="*/ 1056423 w 1545931"/>
                      <a:gd name="connsiteY23" fmla="*/ 530294 h 2233966"/>
                      <a:gd name="connsiteX24" fmla="*/ 1287430 w 1545931"/>
                      <a:gd name="connsiteY24" fmla="*/ 385915 h 2233966"/>
                      <a:gd name="connsiteX25" fmla="*/ 1532874 w 1545931"/>
                      <a:gd name="connsiteY25" fmla="*/ 381102 h 2233966"/>
                      <a:gd name="connsiteX26" fmla="*/ 1484748 w 1545931"/>
                      <a:gd name="connsiteY26" fmla="*/ 371477 h 2233966"/>
                      <a:gd name="connsiteX27" fmla="*/ 1470310 w 1545931"/>
                      <a:gd name="connsiteY27" fmla="*/ 366665 h 2233966"/>
                      <a:gd name="connsiteX28" fmla="*/ 1003484 w 1545931"/>
                      <a:gd name="connsiteY28" fmla="*/ 308913 h 2233966"/>
                      <a:gd name="connsiteX29" fmla="*/ 685851 w 1545931"/>
                      <a:gd name="connsiteY29" fmla="*/ 535107 h 2233966"/>
                      <a:gd name="connsiteX30" fmla="*/ 589598 w 1545931"/>
                      <a:gd name="connsiteY30" fmla="*/ 645797 h 2233966"/>
                      <a:gd name="connsiteX31" fmla="*/ 604036 w 1545931"/>
                      <a:gd name="connsiteY31" fmla="*/ 592858 h 2233966"/>
                      <a:gd name="connsiteX32" fmla="*/ 777291 w 1545931"/>
                      <a:gd name="connsiteY32" fmla="*/ 313726 h 2233966"/>
                      <a:gd name="connsiteX33" fmla="*/ 1157489 w 1545931"/>
                      <a:gd name="connsiteY33" fmla="*/ 198222 h 2233966"/>
                      <a:gd name="connsiteX34" fmla="*/ 1306680 w 1545931"/>
                      <a:gd name="connsiteY34" fmla="*/ 164534 h 2233966"/>
                      <a:gd name="connsiteX0" fmla="*/ 1306680 w 1545931"/>
                      <a:gd name="connsiteY0" fmla="*/ 164534 h 2233966"/>
                      <a:gd name="connsiteX1" fmla="*/ 743602 w 1545931"/>
                      <a:gd name="connsiteY1" fmla="*/ 905 h 2233966"/>
                      <a:gd name="connsiteX2" fmla="*/ 243089 w 1545931"/>
                      <a:gd name="connsiteY2" fmla="*/ 188597 h 2233966"/>
                      <a:gd name="connsiteX3" fmla="*/ 2457 w 1545931"/>
                      <a:gd name="connsiteY3" fmla="*/ 693924 h 2233966"/>
                      <a:gd name="connsiteX4" fmla="*/ 146836 w 1545931"/>
                      <a:gd name="connsiteY4" fmla="*/ 1468757 h 2233966"/>
                      <a:gd name="connsiteX5" fmla="*/ 579973 w 1545931"/>
                      <a:gd name="connsiteY5" fmla="*/ 1964458 h 2233966"/>
                      <a:gd name="connsiteX6" fmla="*/ 801354 w 1545931"/>
                      <a:gd name="connsiteY6" fmla="*/ 2233966 h 2233966"/>
                      <a:gd name="connsiteX7" fmla="*/ 945734 w 1545931"/>
                      <a:gd name="connsiteY7" fmla="*/ 1925957 h 2233966"/>
                      <a:gd name="connsiteX8" fmla="*/ 907233 w 1545931"/>
                      <a:gd name="connsiteY8" fmla="*/ 1569822 h 2233966"/>
                      <a:gd name="connsiteX9" fmla="*/ 1181551 w 1545931"/>
                      <a:gd name="connsiteY9" fmla="*/ 1276253 h 2233966"/>
                      <a:gd name="connsiteX10" fmla="*/ 1422184 w 1545931"/>
                      <a:gd name="connsiteY10" fmla="*/ 1136685 h 2233966"/>
                      <a:gd name="connsiteX11" fmla="*/ 1099737 w 1545931"/>
                      <a:gd name="connsiteY11" fmla="*/ 1160749 h 2233966"/>
                      <a:gd name="connsiteX12" fmla="*/ 801354 w 1545931"/>
                      <a:gd name="connsiteY12" fmla="*/ 1295502 h 2233966"/>
                      <a:gd name="connsiteX13" fmla="*/ 1090112 w 1545931"/>
                      <a:gd name="connsiteY13" fmla="*/ 1016370 h 2233966"/>
                      <a:gd name="connsiteX14" fmla="*/ 1383682 w 1545931"/>
                      <a:gd name="connsiteY14" fmla="*/ 886429 h 2233966"/>
                      <a:gd name="connsiteX15" fmla="*/ 1532874 w 1545931"/>
                      <a:gd name="connsiteY15" fmla="*/ 823865 h 2233966"/>
                      <a:gd name="connsiteX16" fmla="*/ 1017922 w 1545931"/>
                      <a:gd name="connsiteY16" fmla="*/ 847928 h 2233966"/>
                      <a:gd name="connsiteX17" fmla="*/ 762853 w 1545931"/>
                      <a:gd name="connsiteY17" fmla="*/ 1107810 h 2233966"/>
                      <a:gd name="connsiteX18" fmla="*/ 1070861 w 1545931"/>
                      <a:gd name="connsiteY18" fmla="*/ 751675 h 2233966"/>
                      <a:gd name="connsiteX19" fmla="*/ 1354807 w 1545931"/>
                      <a:gd name="connsiteY19" fmla="*/ 640985 h 2233966"/>
                      <a:gd name="connsiteX20" fmla="*/ 1374057 w 1545931"/>
                      <a:gd name="connsiteY20" fmla="*/ 554357 h 2233966"/>
                      <a:gd name="connsiteX21" fmla="*/ 815792 w 1545931"/>
                      <a:gd name="connsiteY21" fmla="*/ 665048 h 2233966"/>
                      <a:gd name="connsiteX22" fmla="*/ 714727 w 1545931"/>
                      <a:gd name="connsiteY22" fmla="*/ 900867 h 2233966"/>
                      <a:gd name="connsiteX23" fmla="*/ 1056423 w 1545931"/>
                      <a:gd name="connsiteY23" fmla="*/ 530294 h 2233966"/>
                      <a:gd name="connsiteX24" fmla="*/ 1287430 w 1545931"/>
                      <a:gd name="connsiteY24" fmla="*/ 385915 h 2233966"/>
                      <a:gd name="connsiteX25" fmla="*/ 1532874 w 1545931"/>
                      <a:gd name="connsiteY25" fmla="*/ 381102 h 2233966"/>
                      <a:gd name="connsiteX26" fmla="*/ 1484748 w 1545931"/>
                      <a:gd name="connsiteY26" fmla="*/ 371477 h 2233966"/>
                      <a:gd name="connsiteX27" fmla="*/ 1470310 w 1545931"/>
                      <a:gd name="connsiteY27" fmla="*/ 366665 h 2233966"/>
                      <a:gd name="connsiteX28" fmla="*/ 1003484 w 1545931"/>
                      <a:gd name="connsiteY28" fmla="*/ 308913 h 2233966"/>
                      <a:gd name="connsiteX29" fmla="*/ 685851 w 1545931"/>
                      <a:gd name="connsiteY29" fmla="*/ 535107 h 2233966"/>
                      <a:gd name="connsiteX30" fmla="*/ 589598 w 1545931"/>
                      <a:gd name="connsiteY30" fmla="*/ 645797 h 2233966"/>
                      <a:gd name="connsiteX31" fmla="*/ 604036 w 1545931"/>
                      <a:gd name="connsiteY31" fmla="*/ 592858 h 2233966"/>
                      <a:gd name="connsiteX32" fmla="*/ 777291 w 1545931"/>
                      <a:gd name="connsiteY32" fmla="*/ 313726 h 2233966"/>
                      <a:gd name="connsiteX33" fmla="*/ 1157489 w 1545931"/>
                      <a:gd name="connsiteY33" fmla="*/ 198222 h 2233966"/>
                      <a:gd name="connsiteX34" fmla="*/ 1306680 w 1545931"/>
                      <a:gd name="connsiteY34" fmla="*/ 164534 h 2233966"/>
                      <a:gd name="connsiteX0" fmla="*/ 1306680 w 1563105"/>
                      <a:gd name="connsiteY0" fmla="*/ 164534 h 2233966"/>
                      <a:gd name="connsiteX1" fmla="*/ 743602 w 1563105"/>
                      <a:gd name="connsiteY1" fmla="*/ 905 h 2233966"/>
                      <a:gd name="connsiteX2" fmla="*/ 243089 w 1563105"/>
                      <a:gd name="connsiteY2" fmla="*/ 188597 h 2233966"/>
                      <a:gd name="connsiteX3" fmla="*/ 2457 w 1563105"/>
                      <a:gd name="connsiteY3" fmla="*/ 693924 h 2233966"/>
                      <a:gd name="connsiteX4" fmla="*/ 146836 w 1563105"/>
                      <a:gd name="connsiteY4" fmla="*/ 1468757 h 2233966"/>
                      <a:gd name="connsiteX5" fmla="*/ 579973 w 1563105"/>
                      <a:gd name="connsiteY5" fmla="*/ 1964458 h 2233966"/>
                      <a:gd name="connsiteX6" fmla="*/ 801354 w 1563105"/>
                      <a:gd name="connsiteY6" fmla="*/ 2233966 h 2233966"/>
                      <a:gd name="connsiteX7" fmla="*/ 945734 w 1563105"/>
                      <a:gd name="connsiteY7" fmla="*/ 1925957 h 2233966"/>
                      <a:gd name="connsiteX8" fmla="*/ 907233 w 1563105"/>
                      <a:gd name="connsiteY8" fmla="*/ 1569822 h 2233966"/>
                      <a:gd name="connsiteX9" fmla="*/ 1181551 w 1563105"/>
                      <a:gd name="connsiteY9" fmla="*/ 1276253 h 2233966"/>
                      <a:gd name="connsiteX10" fmla="*/ 1422184 w 1563105"/>
                      <a:gd name="connsiteY10" fmla="*/ 1136685 h 2233966"/>
                      <a:gd name="connsiteX11" fmla="*/ 1099737 w 1563105"/>
                      <a:gd name="connsiteY11" fmla="*/ 1160749 h 2233966"/>
                      <a:gd name="connsiteX12" fmla="*/ 801354 w 1563105"/>
                      <a:gd name="connsiteY12" fmla="*/ 1295502 h 2233966"/>
                      <a:gd name="connsiteX13" fmla="*/ 1090112 w 1563105"/>
                      <a:gd name="connsiteY13" fmla="*/ 1016370 h 2233966"/>
                      <a:gd name="connsiteX14" fmla="*/ 1383682 w 1563105"/>
                      <a:gd name="connsiteY14" fmla="*/ 886429 h 2233966"/>
                      <a:gd name="connsiteX15" fmla="*/ 1532874 w 1563105"/>
                      <a:gd name="connsiteY15" fmla="*/ 823865 h 2233966"/>
                      <a:gd name="connsiteX16" fmla="*/ 1017922 w 1563105"/>
                      <a:gd name="connsiteY16" fmla="*/ 847928 h 2233966"/>
                      <a:gd name="connsiteX17" fmla="*/ 762853 w 1563105"/>
                      <a:gd name="connsiteY17" fmla="*/ 1107810 h 2233966"/>
                      <a:gd name="connsiteX18" fmla="*/ 1070861 w 1563105"/>
                      <a:gd name="connsiteY18" fmla="*/ 751675 h 2233966"/>
                      <a:gd name="connsiteX19" fmla="*/ 1354807 w 1563105"/>
                      <a:gd name="connsiteY19" fmla="*/ 640985 h 2233966"/>
                      <a:gd name="connsiteX20" fmla="*/ 1374057 w 1563105"/>
                      <a:gd name="connsiteY20" fmla="*/ 554357 h 2233966"/>
                      <a:gd name="connsiteX21" fmla="*/ 815792 w 1563105"/>
                      <a:gd name="connsiteY21" fmla="*/ 665048 h 2233966"/>
                      <a:gd name="connsiteX22" fmla="*/ 714727 w 1563105"/>
                      <a:gd name="connsiteY22" fmla="*/ 900867 h 2233966"/>
                      <a:gd name="connsiteX23" fmla="*/ 1056423 w 1563105"/>
                      <a:gd name="connsiteY23" fmla="*/ 530294 h 2233966"/>
                      <a:gd name="connsiteX24" fmla="*/ 1287430 w 1563105"/>
                      <a:gd name="connsiteY24" fmla="*/ 385915 h 2233966"/>
                      <a:gd name="connsiteX25" fmla="*/ 1532874 w 1563105"/>
                      <a:gd name="connsiteY25" fmla="*/ 381102 h 2233966"/>
                      <a:gd name="connsiteX26" fmla="*/ 1484748 w 1563105"/>
                      <a:gd name="connsiteY26" fmla="*/ 371477 h 2233966"/>
                      <a:gd name="connsiteX27" fmla="*/ 1470310 w 1563105"/>
                      <a:gd name="connsiteY27" fmla="*/ 366665 h 2233966"/>
                      <a:gd name="connsiteX28" fmla="*/ 1003484 w 1563105"/>
                      <a:gd name="connsiteY28" fmla="*/ 308913 h 2233966"/>
                      <a:gd name="connsiteX29" fmla="*/ 685851 w 1563105"/>
                      <a:gd name="connsiteY29" fmla="*/ 535107 h 2233966"/>
                      <a:gd name="connsiteX30" fmla="*/ 589598 w 1563105"/>
                      <a:gd name="connsiteY30" fmla="*/ 645797 h 2233966"/>
                      <a:gd name="connsiteX31" fmla="*/ 604036 w 1563105"/>
                      <a:gd name="connsiteY31" fmla="*/ 592858 h 2233966"/>
                      <a:gd name="connsiteX32" fmla="*/ 777291 w 1563105"/>
                      <a:gd name="connsiteY32" fmla="*/ 313726 h 2233966"/>
                      <a:gd name="connsiteX33" fmla="*/ 1157489 w 1563105"/>
                      <a:gd name="connsiteY33" fmla="*/ 198222 h 2233966"/>
                      <a:gd name="connsiteX34" fmla="*/ 1306680 w 1563105"/>
                      <a:gd name="connsiteY34" fmla="*/ 164534 h 2233966"/>
                      <a:gd name="connsiteX0" fmla="*/ 1306680 w 1532941"/>
                      <a:gd name="connsiteY0" fmla="*/ 164534 h 2233966"/>
                      <a:gd name="connsiteX1" fmla="*/ 743602 w 1532941"/>
                      <a:gd name="connsiteY1" fmla="*/ 905 h 2233966"/>
                      <a:gd name="connsiteX2" fmla="*/ 243089 w 1532941"/>
                      <a:gd name="connsiteY2" fmla="*/ 188597 h 2233966"/>
                      <a:gd name="connsiteX3" fmla="*/ 2457 w 1532941"/>
                      <a:gd name="connsiteY3" fmla="*/ 693924 h 2233966"/>
                      <a:gd name="connsiteX4" fmla="*/ 146836 w 1532941"/>
                      <a:gd name="connsiteY4" fmla="*/ 1468757 h 2233966"/>
                      <a:gd name="connsiteX5" fmla="*/ 579973 w 1532941"/>
                      <a:gd name="connsiteY5" fmla="*/ 1964458 h 2233966"/>
                      <a:gd name="connsiteX6" fmla="*/ 801354 w 1532941"/>
                      <a:gd name="connsiteY6" fmla="*/ 2233966 h 2233966"/>
                      <a:gd name="connsiteX7" fmla="*/ 945734 w 1532941"/>
                      <a:gd name="connsiteY7" fmla="*/ 1925957 h 2233966"/>
                      <a:gd name="connsiteX8" fmla="*/ 907233 w 1532941"/>
                      <a:gd name="connsiteY8" fmla="*/ 1569822 h 2233966"/>
                      <a:gd name="connsiteX9" fmla="*/ 1181551 w 1532941"/>
                      <a:gd name="connsiteY9" fmla="*/ 1276253 h 2233966"/>
                      <a:gd name="connsiteX10" fmla="*/ 1422184 w 1532941"/>
                      <a:gd name="connsiteY10" fmla="*/ 1136685 h 2233966"/>
                      <a:gd name="connsiteX11" fmla="*/ 1099737 w 1532941"/>
                      <a:gd name="connsiteY11" fmla="*/ 1160749 h 2233966"/>
                      <a:gd name="connsiteX12" fmla="*/ 801354 w 1532941"/>
                      <a:gd name="connsiteY12" fmla="*/ 1295502 h 2233966"/>
                      <a:gd name="connsiteX13" fmla="*/ 1090112 w 1532941"/>
                      <a:gd name="connsiteY13" fmla="*/ 1016370 h 2233966"/>
                      <a:gd name="connsiteX14" fmla="*/ 1383682 w 1532941"/>
                      <a:gd name="connsiteY14" fmla="*/ 886429 h 2233966"/>
                      <a:gd name="connsiteX15" fmla="*/ 1532874 w 1532941"/>
                      <a:gd name="connsiteY15" fmla="*/ 823865 h 2233966"/>
                      <a:gd name="connsiteX16" fmla="*/ 1017922 w 1532941"/>
                      <a:gd name="connsiteY16" fmla="*/ 847928 h 2233966"/>
                      <a:gd name="connsiteX17" fmla="*/ 762853 w 1532941"/>
                      <a:gd name="connsiteY17" fmla="*/ 1107810 h 2233966"/>
                      <a:gd name="connsiteX18" fmla="*/ 1070861 w 1532941"/>
                      <a:gd name="connsiteY18" fmla="*/ 751675 h 2233966"/>
                      <a:gd name="connsiteX19" fmla="*/ 1354807 w 1532941"/>
                      <a:gd name="connsiteY19" fmla="*/ 640985 h 2233966"/>
                      <a:gd name="connsiteX20" fmla="*/ 1374057 w 1532941"/>
                      <a:gd name="connsiteY20" fmla="*/ 554357 h 2233966"/>
                      <a:gd name="connsiteX21" fmla="*/ 815792 w 1532941"/>
                      <a:gd name="connsiteY21" fmla="*/ 665048 h 2233966"/>
                      <a:gd name="connsiteX22" fmla="*/ 714727 w 1532941"/>
                      <a:gd name="connsiteY22" fmla="*/ 900867 h 2233966"/>
                      <a:gd name="connsiteX23" fmla="*/ 1056423 w 1532941"/>
                      <a:gd name="connsiteY23" fmla="*/ 530294 h 2233966"/>
                      <a:gd name="connsiteX24" fmla="*/ 1287430 w 1532941"/>
                      <a:gd name="connsiteY24" fmla="*/ 385915 h 2233966"/>
                      <a:gd name="connsiteX25" fmla="*/ 1532874 w 1532941"/>
                      <a:gd name="connsiteY25" fmla="*/ 381102 h 2233966"/>
                      <a:gd name="connsiteX26" fmla="*/ 1484748 w 1532941"/>
                      <a:gd name="connsiteY26" fmla="*/ 371477 h 2233966"/>
                      <a:gd name="connsiteX27" fmla="*/ 1470310 w 1532941"/>
                      <a:gd name="connsiteY27" fmla="*/ 366665 h 2233966"/>
                      <a:gd name="connsiteX28" fmla="*/ 1003484 w 1532941"/>
                      <a:gd name="connsiteY28" fmla="*/ 308913 h 2233966"/>
                      <a:gd name="connsiteX29" fmla="*/ 685851 w 1532941"/>
                      <a:gd name="connsiteY29" fmla="*/ 535107 h 2233966"/>
                      <a:gd name="connsiteX30" fmla="*/ 589598 w 1532941"/>
                      <a:gd name="connsiteY30" fmla="*/ 645797 h 2233966"/>
                      <a:gd name="connsiteX31" fmla="*/ 604036 w 1532941"/>
                      <a:gd name="connsiteY31" fmla="*/ 592858 h 2233966"/>
                      <a:gd name="connsiteX32" fmla="*/ 777291 w 1532941"/>
                      <a:gd name="connsiteY32" fmla="*/ 313726 h 2233966"/>
                      <a:gd name="connsiteX33" fmla="*/ 1157489 w 1532941"/>
                      <a:gd name="connsiteY33" fmla="*/ 198222 h 2233966"/>
                      <a:gd name="connsiteX34" fmla="*/ 1306680 w 1532941"/>
                      <a:gd name="connsiteY34" fmla="*/ 164534 h 2233966"/>
                      <a:gd name="connsiteX0" fmla="*/ 1306680 w 1540649"/>
                      <a:gd name="connsiteY0" fmla="*/ 164534 h 2233966"/>
                      <a:gd name="connsiteX1" fmla="*/ 743602 w 1540649"/>
                      <a:gd name="connsiteY1" fmla="*/ 905 h 2233966"/>
                      <a:gd name="connsiteX2" fmla="*/ 243089 w 1540649"/>
                      <a:gd name="connsiteY2" fmla="*/ 188597 h 2233966"/>
                      <a:gd name="connsiteX3" fmla="*/ 2457 w 1540649"/>
                      <a:gd name="connsiteY3" fmla="*/ 693924 h 2233966"/>
                      <a:gd name="connsiteX4" fmla="*/ 146836 w 1540649"/>
                      <a:gd name="connsiteY4" fmla="*/ 1468757 h 2233966"/>
                      <a:gd name="connsiteX5" fmla="*/ 579973 w 1540649"/>
                      <a:gd name="connsiteY5" fmla="*/ 1964458 h 2233966"/>
                      <a:gd name="connsiteX6" fmla="*/ 801354 w 1540649"/>
                      <a:gd name="connsiteY6" fmla="*/ 2233966 h 2233966"/>
                      <a:gd name="connsiteX7" fmla="*/ 945734 w 1540649"/>
                      <a:gd name="connsiteY7" fmla="*/ 1925957 h 2233966"/>
                      <a:gd name="connsiteX8" fmla="*/ 907233 w 1540649"/>
                      <a:gd name="connsiteY8" fmla="*/ 1569822 h 2233966"/>
                      <a:gd name="connsiteX9" fmla="*/ 1181551 w 1540649"/>
                      <a:gd name="connsiteY9" fmla="*/ 1276253 h 2233966"/>
                      <a:gd name="connsiteX10" fmla="*/ 1422184 w 1540649"/>
                      <a:gd name="connsiteY10" fmla="*/ 1136685 h 2233966"/>
                      <a:gd name="connsiteX11" fmla="*/ 1099737 w 1540649"/>
                      <a:gd name="connsiteY11" fmla="*/ 1160749 h 2233966"/>
                      <a:gd name="connsiteX12" fmla="*/ 801354 w 1540649"/>
                      <a:gd name="connsiteY12" fmla="*/ 1295502 h 2233966"/>
                      <a:gd name="connsiteX13" fmla="*/ 1090112 w 1540649"/>
                      <a:gd name="connsiteY13" fmla="*/ 1016370 h 2233966"/>
                      <a:gd name="connsiteX14" fmla="*/ 1325931 w 1540649"/>
                      <a:gd name="connsiteY14" fmla="*/ 900867 h 2233966"/>
                      <a:gd name="connsiteX15" fmla="*/ 1532874 w 1540649"/>
                      <a:gd name="connsiteY15" fmla="*/ 823865 h 2233966"/>
                      <a:gd name="connsiteX16" fmla="*/ 1017922 w 1540649"/>
                      <a:gd name="connsiteY16" fmla="*/ 847928 h 2233966"/>
                      <a:gd name="connsiteX17" fmla="*/ 762853 w 1540649"/>
                      <a:gd name="connsiteY17" fmla="*/ 1107810 h 2233966"/>
                      <a:gd name="connsiteX18" fmla="*/ 1070861 w 1540649"/>
                      <a:gd name="connsiteY18" fmla="*/ 751675 h 2233966"/>
                      <a:gd name="connsiteX19" fmla="*/ 1354807 w 1540649"/>
                      <a:gd name="connsiteY19" fmla="*/ 640985 h 2233966"/>
                      <a:gd name="connsiteX20" fmla="*/ 1374057 w 1540649"/>
                      <a:gd name="connsiteY20" fmla="*/ 554357 h 2233966"/>
                      <a:gd name="connsiteX21" fmla="*/ 815792 w 1540649"/>
                      <a:gd name="connsiteY21" fmla="*/ 665048 h 2233966"/>
                      <a:gd name="connsiteX22" fmla="*/ 714727 w 1540649"/>
                      <a:gd name="connsiteY22" fmla="*/ 900867 h 2233966"/>
                      <a:gd name="connsiteX23" fmla="*/ 1056423 w 1540649"/>
                      <a:gd name="connsiteY23" fmla="*/ 530294 h 2233966"/>
                      <a:gd name="connsiteX24" fmla="*/ 1287430 w 1540649"/>
                      <a:gd name="connsiteY24" fmla="*/ 385915 h 2233966"/>
                      <a:gd name="connsiteX25" fmla="*/ 1532874 w 1540649"/>
                      <a:gd name="connsiteY25" fmla="*/ 381102 h 2233966"/>
                      <a:gd name="connsiteX26" fmla="*/ 1484748 w 1540649"/>
                      <a:gd name="connsiteY26" fmla="*/ 371477 h 2233966"/>
                      <a:gd name="connsiteX27" fmla="*/ 1470310 w 1540649"/>
                      <a:gd name="connsiteY27" fmla="*/ 366665 h 2233966"/>
                      <a:gd name="connsiteX28" fmla="*/ 1003484 w 1540649"/>
                      <a:gd name="connsiteY28" fmla="*/ 308913 h 2233966"/>
                      <a:gd name="connsiteX29" fmla="*/ 685851 w 1540649"/>
                      <a:gd name="connsiteY29" fmla="*/ 535107 h 2233966"/>
                      <a:gd name="connsiteX30" fmla="*/ 589598 w 1540649"/>
                      <a:gd name="connsiteY30" fmla="*/ 645797 h 2233966"/>
                      <a:gd name="connsiteX31" fmla="*/ 604036 w 1540649"/>
                      <a:gd name="connsiteY31" fmla="*/ 592858 h 2233966"/>
                      <a:gd name="connsiteX32" fmla="*/ 777291 w 1540649"/>
                      <a:gd name="connsiteY32" fmla="*/ 313726 h 2233966"/>
                      <a:gd name="connsiteX33" fmla="*/ 1157489 w 1540649"/>
                      <a:gd name="connsiteY33" fmla="*/ 198222 h 2233966"/>
                      <a:gd name="connsiteX34" fmla="*/ 1306680 w 1540649"/>
                      <a:gd name="connsiteY34" fmla="*/ 164534 h 2233966"/>
                      <a:gd name="connsiteX0" fmla="*/ 1306680 w 1564979"/>
                      <a:gd name="connsiteY0" fmla="*/ 164534 h 2233966"/>
                      <a:gd name="connsiteX1" fmla="*/ 743602 w 1564979"/>
                      <a:gd name="connsiteY1" fmla="*/ 905 h 2233966"/>
                      <a:gd name="connsiteX2" fmla="*/ 243089 w 1564979"/>
                      <a:gd name="connsiteY2" fmla="*/ 188597 h 2233966"/>
                      <a:gd name="connsiteX3" fmla="*/ 2457 w 1564979"/>
                      <a:gd name="connsiteY3" fmla="*/ 693924 h 2233966"/>
                      <a:gd name="connsiteX4" fmla="*/ 146836 w 1564979"/>
                      <a:gd name="connsiteY4" fmla="*/ 1468757 h 2233966"/>
                      <a:gd name="connsiteX5" fmla="*/ 579973 w 1564979"/>
                      <a:gd name="connsiteY5" fmla="*/ 1964458 h 2233966"/>
                      <a:gd name="connsiteX6" fmla="*/ 801354 w 1564979"/>
                      <a:gd name="connsiteY6" fmla="*/ 2233966 h 2233966"/>
                      <a:gd name="connsiteX7" fmla="*/ 945734 w 1564979"/>
                      <a:gd name="connsiteY7" fmla="*/ 1925957 h 2233966"/>
                      <a:gd name="connsiteX8" fmla="*/ 907233 w 1564979"/>
                      <a:gd name="connsiteY8" fmla="*/ 1569822 h 2233966"/>
                      <a:gd name="connsiteX9" fmla="*/ 1181551 w 1564979"/>
                      <a:gd name="connsiteY9" fmla="*/ 1276253 h 2233966"/>
                      <a:gd name="connsiteX10" fmla="*/ 1422184 w 1564979"/>
                      <a:gd name="connsiteY10" fmla="*/ 1136685 h 2233966"/>
                      <a:gd name="connsiteX11" fmla="*/ 1099737 w 1564979"/>
                      <a:gd name="connsiteY11" fmla="*/ 1160749 h 2233966"/>
                      <a:gd name="connsiteX12" fmla="*/ 801354 w 1564979"/>
                      <a:gd name="connsiteY12" fmla="*/ 1295502 h 2233966"/>
                      <a:gd name="connsiteX13" fmla="*/ 1090112 w 1564979"/>
                      <a:gd name="connsiteY13" fmla="*/ 1016370 h 2233966"/>
                      <a:gd name="connsiteX14" fmla="*/ 1325931 w 1564979"/>
                      <a:gd name="connsiteY14" fmla="*/ 900867 h 2233966"/>
                      <a:gd name="connsiteX15" fmla="*/ 1532874 w 1564979"/>
                      <a:gd name="connsiteY15" fmla="*/ 823865 h 2233966"/>
                      <a:gd name="connsiteX16" fmla="*/ 1017922 w 1564979"/>
                      <a:gd name="connsiteY16" fmla="*/ 847928 h 2233966"/>
                      <a:gd name="connsiteX17" fmla="*/ 762853 w 1564979"/>
                      <a:gd name="connsiteY17" fmla="*/ 1107810 h 2233966"/>
                      <a:gd name="connsiteX18" fmla="*/ 1070861 w 1564979"/>
                      <a:gd name="connsiteY18" fmla="*/ 751675 h 2233966"/>
                      <a:gd name="connsiteX19" fmla="*/ 1354807 w 1564979"/>
                      <a:gd name="connsiteY19" fmla="*/ 640985 h 2233966"/>
                      <a:gd name="connsiteX20" fmla="*/ 1374057 w 1564979"/>
                      <a:gd name="connsiteY20" fmla="*/ 554357 h 2233966"/>
                      <a:gd name="connsiteX21" fmla="*/ 815792 w 1564979"/>
                      <a:gd name="connsiteY21" fmla="*/ 665048 h 2233966"/>
                      <a:gd name="connsiteX22" fmla="*/ 714727 w 1564979"/>
                      <a:gd name="connsiteY22" fmla="*/ 900867 h 2233966"/>
                      <a:gd name="connsiteX23" fmla="*/ 1056423 w 1564979"/>
                      <a:gd name="connsiteY23" fmla="*/ 530294 h 2233966"/>
                      <a:gd name="connsiteX24" fmla="*/ 1287430 w 1564979"/>
                      <a:gd name="connsiteY24" fmla="*/ 385915 h 2233966"/>
                      <a:gd name="connsiteX25" fmla="*/ 1532874 w 1564979"/>
                      <a:gd name="connsiteY25" fmla="*/ 381102 h 2233966"/>
                      <a:gd name="connsiteX26" fmla="*/ 1484748 w 1564979"/>
                      <a:gd name="connsiteY26" fmla="*/ 371477 h 2233966"/>
                      <a:gd name="connsiteX27" fmla="*/ 1470310 w 1564979"/>
                      <a:gd name="connsiteY27" fmla="*/ 366665 h 2233966"/>
                      <a:gd name="connsiteX28" fmla="*/ 1003484 w 1564979"/>
                      <a:gd name="connsiteY28" fmla="*/ 308913 h 2233966"/>
                      <a:gd name="connsiteX29" fmla="*/ 685851 w 1564979"/>
                      <a:gd name="connsiteY29" fmla="*/ 535107 h 2233966"/>
                      <a:gd name="connsiteX30" fmla="*/ 589598 w 1564979"/>
                      <a:gd name="connsiteY30" fmla="*/ 645797 h 2233966"/>
                      <a:gd name="connsiteX31" fmla="*/ 604036 w 1564979"/>
                      <a:gd name="connsiteY31" fmla="*/ 592858 h 2233966"/>
                      <a:gd name="connsiteX32" fmla="*/ 777291 w 1564979"/>
                      <a:gd name="connsiteY32" fmla="*/ 313726 h 2233966"/>
                      <a:gd name="connsiteX33" fmla="*/ 1157489 w 1564979"/>
                      <a:gd name="connsiteY33" fmla="*/ 198222 h 2233966"/>
                      <a:gd name="connsiteX34" fmla="*/ 1306680 w 1564979"/>
                      <a:gd name="connsiteY34" fmla="*/ 164534 h 2233966"/>
                      <a:gd name="connsiteX0" fmla="*/ 1306680 w 1538359"/>
                      <a:gd name="connsiteY0" fmla="*/ 164534 h 2233966"/>
                      <a:gd name="connsiteX1" fmla="*/ 743602 w 1538359"/>
                      <a:gd name="connsiteY1" fmla="*/ 905 h 2233966"/>
                      <a:gd name="connsiteX2" fmla="*/ 243089 w 1538359"/>
                      <a:gd name="connsiteY2" fmla="*/ 188597 h 2233966"/>
                      <a:gd name="connsiteX3" fmla="*/ 2457 w 1538359"/>
                      <a:gd name="connsiteY3" fmla="*/ 693924 h 2233966"/>
                      <a:gd name="connsiteX4" fmla="*/ 146836 w 1538359"/>
                      <a:gd name="connsiteY4" fmla="*/ 1468757 h 2233966"/>
                      <a:gd name="connsiteX5" fmla="*/ 579973 w 1538359"/>
                      <a:gd name="connsiteY5" fmla="*/ 1964458 h 2233966"/>
                      <a:gd name="connsiteX6" fmla="*/ 801354 w 1538359"/>
                      <a:gd name="connsiteY6" fmla="*/ 2233966 h 2233966"/>
                      <a:gd name="connsiteX7" fmla="*/ 945734 w 1538359"/>
                      <a:gd name="connsiteY7" fmla="*/ 1925957 h 2233966"/>
                      <a:gd name="connsiteX8" fmla="*/ 907233 w 1538359"/>
                      <a:gd name="connsiteY8" fmla="*/ 1569822 h 2233966"/>
                      <a:gd name="connsiteX9" fmla="*/ 1181551 w 1538359"/>
                      <a:gd name="connsiteY9" fmla="*/ 1276253 h 2233966"/>
                      <a:gd name="connsiteX10" fmla="*/ 1422184 w 1538359"/>
                      <a:gd name="connsiteY10" fmla="*/ 1136685 h 2233966"/>
                      <a:gd name="connsiteX11" fmla="*/ 1099737 w 1538359"/>
                      <a:gd name="connsiteY11" fmla="*/ 1160749 h 2233966"/>
                      <a:gd name="connsiteX12" fmla="*/ 801354 w 1538359"/>
                      <a:gd name="connsiteY12" fmla="*/ 1295502 h 2233966"/>
                      <a:gd name="connsiteX13" fmla="*/ 1090112 w 1538359"/>
                      <a:gd name="connsiteY13" fmla="*/ 1016370 h 2233966"/>
                      <a:gd name="connsiteX14" fmla="*/ 1325931 w 1538359"/>
                      <a:gd name="connsiteY14" fmla="*/ 900867 h 2233966"/>
                      <a:gd name="connsiteX15" fmla="*/ 1532874 w 1538359"/>
                      <a:gd name="connsiteY15" fmla="*/ 823865 h 2233966"/>
                      <a:gd name="connsiteX16" fmla="*/ 1017922 w 1538359"/>
                      <a:gd name="connsiteY16" fmla="*/ 847928 h 2233966"/>
                      <a:gd name="connsiteX17" fmla="*/ 762853 w 1538359"/>
                      <a:gd name="connsiteY17" fmla="*/ 1107810 h 2233966"/>
                      <a:gd name="connsiteX18" fmla="*/ 1070861 w 1538359"/>
                      <a:gd name="connsiteY18" fmla="*/ 751675 h 2233966"/>
                      <a:gd name="connsiteX19" fmla="*/ 1354807 w 1538359"/>
                      <a:gd name="connsiteY19" fmla="*/ 640985 h 2233966"/>
                      <a:gd name="connsiteX20" fmla="*/ 1374057 w 1538359"/>
                      <a:gd name="connsiteY20" fmla="*/ 554357 h 2233966"/>
                      <a:gd name="connsiteX21" fmla="*/ 815792 w 1538359"/>
                      <a:gd name="connsiteY21" fmla="*/ 665048 h 2233966"/>
                      <a:gd name="connsiteX22" fmla="*/ 714727 w 1538359"/>
                      <a:gd name="connsiteY22" fmla="*/ 900867 h 2233966"/>
                      <a:gd name="connsiteX23" fmla="*/ 1056423 w 1538359"/>
                      <a:gd name="connsiteY23" fmla="*/ 530294 h 2233966"/>
                      <a:gd name="connsiteX24" fmla="*/ 1287430 w 1538359"/>
                      <a:gd name="connsiteY24" fmla="*/ 385915 h 2233966"/>
                      <a:gd name="connsiteX25" fmla="*/ 1532874 w 1538359"/>
                      <a:gd name="connsiteY25" fmla="*/ 381102 h 2233966"/>
                      <a:gd name="connsiteX26" fmla="*/ 1484748 w 1538359"/>
                      <a:gd name="connsiteY26" fmla="*/ 371477 h 2233966"/>
                      <a:gd name="connsiteX27" fmla="*/ 1470310 w 1538359"/>
                      <a:gd name="connsiteY27" fmla="*/ 366665 h 2233966"/>
                      <a:gd name="connsiteX28" fmla="*/ 1003484 w 1538359"/>
                      <a:gd name="connsiteY28" fmla="*/ 308913 h 2233966"/>
                      <a:gd name="connsiteX29" fmla="*/ 685851 w 1538359"/>
                      <a:gd name="connsiteY29" fmla="*/ 535107 h 2233966"/>
                      <a:gd name="connsiteX30" fmla="*/ 589598 w 1538359"/>
                      <a:gd name="connsiteY30" fmla="*/ 645797 h 2233966"/>
                      <a:gd name="connsiteX31" fmla="*/ 604036 w 1538359"/>
                      <a:gd name="connsiteY31" fmla="*/ 592858 h 2233966"/>
                      <a:gd name="connsiteX32" fmla="*/ 777291 w 1538359"/>
                      <a:gd name="connsiteY32" fmla="*/ 313726 h 2233966"/>
                      <a:gd name="connsiteX33" fmla="*/ 1157489 w 1538359"/>
                      <a:gd name="connsiteY33" fmla="*/ 198222 h 2233966"/>
                      <a:gd name="connsiteX34" fmla="*/ 1306680 w 1538359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325931 w 1532874"/>
                      <a:gd name="connsiteY14" fmla="*/ 900867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325931 w 1532874"/>
                      <a:gd name="connsiteY14" fmla="*/ 900867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791729 w 1532874"/>
                      <a:gd name="connsiteY12" fmla="*/ 1290690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791729 w 1532874"/>
                      <a:gd name="connsiteY12" fmla="*/ 1290690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791729 w 1532874"/>
                      <a:gd name="connsiteY12" fmla="*/ 1290690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74057 w 1532874"/>
                      <a:gd name="connsiteY19" fmla="*/ 554357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74057 w 1532874"/>
                      <a:gd name="connsiteY19" fmla="*/ 554357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74057 w 1532874"/>
                      <a:gd name="connsiteY19" fmla="*/ 554357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306680 w 1532874"/>
                      <a:gd name="connsiteY23" fmla="*/ 434041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306680 w 1532874"/>
                      <a:gd name="connsiteY23" fmla="*/ 434041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84748 w 1511285"/>
                      <a:gd name="connsiteY24" fmla="*/ 371477 h 2233966"/>
                      <a:gd name="connsiteX25" fmla="*/ 1470310 w 1511285"/>
                      <a:gd name="connsiteY25" fmla="*/ 366665 h 2233966"/>
                      <a:gd name="connsiteX26" fmla="*/ 1003484 w 1511285"/>
                      <a:gd name="connsiteY26" fmla="*/ 308913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84748 w 1511285"/>
                      <a:gd name="connsiteY24" fmla="*/ 371477 h 2233966"/>
                      <a:gd name="connsiteX25" fmla="*/ 1475122 w 1511285"/>
                      <a:gd name="connsiteY25" fmla="*/ 304101 h 2233966"/>
                      <a:gd name="connsiteX26" fmla="*/ 1003484 w 1511285"/>
                      <a:gd name="connsiteY26" fmla="*/ 308913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31375"/>
                      <a:gd name="connsiteY0" fmla="*/ 164534 h 2233966"/>
                      <a:gd name="connsiteX1" fmla="*/ 743602 w 1531375"/>
                      <a:gd name="connsiteY1" fmla="*/ 905 h 2233966"/>
                      <a:gd name="connsiteX2" fmla="*/ 243089 w 1531375"/>
                      <a:gd name="connsiteY2" fmla="*/ 188597 h 2233966"/>
                      <a:gd name="connsiteX3" fmla="*/ 2457 w 1531375"/>
                      <a:gd name="connsiteY3" fmla="*/ 693924 h 2233966"/>
                      <a:gd name="connsiteX4" fmla="*/ 146836 w 1531375"/>
                      <a:gd name="connsiteY4" fmla="*/ 1468757 h 2233966"/>
                      <a:gd name="connsiteX5" fmla="*/ 579973 w 1531375"/>
                      <a:gd name="connsiteY5" fmla="*/ 1964458 h 2233966"/>
                      <a:gd name="connsiteX6" fmla="*/ 801354 w 1531375"/>
                      <a:gd name="connsiteY6" fmla="*/ 2233966 h 2233966"/>
                      <a:gd name="connsiteX7" fmla="*/ 945734 w 1531375"/>
                      <a:gd name="connsiteY7" fmla="*/ 1925957 h 2233966"/>
                      <a:gd name="connsiteX8" fmla="*/ 907233 w 1531375"/>
                      <a:gd name="connsiteY8" fmla="*/ 1569822 h 2233966"/>
                      <a:gd name="connsiteX9" fmla="*/ 1181551 w 1531375"/>
                      <a:gd name="connsiteY9" fmla="*/ 1276253 h 2233966"/>
                      <a:gd name="connsiteX10" fmla="*/ 1422184 w 1531375"/>
                      <a:gd name="connsiteY10" fmla="*/ 1136685 h 2233966"/>
                      <a:gd name="connsiteX11" fmla="*/ 1118988 w 1531375"/>
                      <a:gd name="connsiteY11" fmla="*/ 1127060 h 2233966"/>
                      <a:gd name="connsiteX12" fmla="*/ 810980 w 1531375"/>
                      <a:gd name="connsiteY12" fmla="*/ 1334004 h 2233966"/>
                      <a:gd name="connsiteX13" fmla="*/ 1090112 w 1531375"/>
                      <a:gd name="connsiteY13" fmla="*/ 1016370 h 2233966"/>
                      <a:gd name="connsiteX14" fmla="*/ 1272993 w 1531375"/>
                      <a:gd name="connsiteY14" fmla="*/ 910492 h 2233966"/>
                      <a:gd name="connsiteX15" fmla="*/ 1503998 w 1531375"/>
                      <a:gd name="connsiteY15" fmla="*/ 838303 h 2233966"/>
                      <a:gd name="connsiteX16" fmla="*/ 1037172 w 1531375"/>
                      <a:gd name="connsiteY16" fmla="*/ 876804 h 2233966"/>
                      <a:gd name="connsiteX17" fmla="*/ 762853 w 1531375"/>
                      <a:gd name="connsiteY17" fmla="*/ 1107810 h 2233966"/>
                      <a:gd name="connsiteX18" fmla="*/ 1070861 w 1531375"/>
                      <a:gd name="connsiteY18" fmla="*/ 751675 h 2233966"/>
                      <a:gd name="connsiteX19" fmla="*/ 1451059 w 1531375"/>
                      <a:gd name="connsiteY19" fmla="*/ 602483 h 2233966"/>
                      <a:gd name="connsiteX20" fmla="*/ 1066049 w 1531375"/>
                      <a:gd name="connsiteY20" fmla="*/ 621734 h 2233966"/>
                      <a:gd name="connsiteX21" fmla="*/ 714727 w 1531375"/>
                      <a:gd name="connsiteY21" fmla="*/ 900867 h 2233966"/>
                      <a:gd name="connsiteX22" fmla="*/ 955358 w 1531375"/>
                      <a:gd name="connsiteY22" fmla="*/ 563982 h 2233966"/>
                      <a:gd name="connsiteX23" fmla="*/ 1306680 w 1531375"/>
                      <a:gd name="connsiteY23" fmla="*/ 434041 h 2233966"/>
                      <a:gd name="connsiteX24" fmla="*/ 1503999 w 1531375"/>
                      <a:gd name="connsiteY24" fmla="*/ 414791 h 2233966"/>
                      <a:gd name="connsiteX25" fmla="*/ 1475122 w 1531375"/>
                      <a:gd name="connsiteY25" fmla="*/ 304101 h 2233966"/>
                      <a:gd name="connsiteX26" fmla="*/ 1003484 w 1531375"/>
                      <a:gd name="connsiteY26" fmla="*/ 308913 h 2233966"/>
                      <a:gd name="connsiteX27" fmla="*/ 685851 w 1531375"/>
                      <a:gd name="connsiteY27" fmla="*/ 535107 h 2233966"/>
                      <a:gd name="connsiteX28" fmla="*/ 589598 w 1531375"/>
                      <a:gd name="connsiteY28" fmla="*/ 645797 h 2233966"/>
                      <a:gd name="connsiteX29" fmla="*/ 604036 w 1531375"/>
                      <a:gd name="connsiteY29" fmla="*/ 592858 h 2233966"/>
                      <a:gd name="connsiteX30" fmla="*/ 777291 w 1531375"/>
                      <a:gd name="connsiteY30" fmla="*/ 313726 h 2233966"/>
                      <a:gd name="connsiteX31" fmla="*/ 1157489 w 1531375"/>
                      <a:gd name="connsiteY31" fmla="*/ 198222 h 2233966"/>
                      <a:gd name="connsiteX32" fmla="*/ 1306680 w 1531375"/>
                      <a:gd name="connsiteY32" fmla="*/ 164534 h 2233966"/>
                      <a:gd name="connsiteX0" fmla="*/ 1306680 w 1529612"/>
                      <a:gd name="connsiteY0" fmla="*/ 164534 h 2233966"/>
                      <a:gd name="connsiteX1" fmla="*/ 743602 w 1529612"/>
                      <a:gd name="connsiteY1" fmla="*/ 905 h 2233966"/>
                      <a:gd name="connsiteX2" fmla="*/ 243089 w 1529612"/>
                      <a:gd name="connsiteY2" fmla="*/ 188597 h 2233966"/>
                      <a:gd name="connsiteX3" fmla="*/ 2457 w 1529612"/>
                      <a:gd name="connsiteY3" fmla="*/ 693924 h 2233966"/>
                      <a:gd name="connsiteX4" fmla="*/ 146836 w 1529612"/>
                      <a:gd name="connsiteY4" fmla="*/ 1468757 h 2233966"/>
                      <a:gd name="connsiteX5" fmla="*/ 579973 w 1529612"/>
                      <a:gd name="connsiteY5" fmla="*/ 1964458 h 2233966"/>
                      <a:gd name="connsiteX6" fmla="*/ 801354 w 1529612"/>
                      <a:gd name="connsiteY6" fmla="*/ 2233966 h 2233966"/>
                      <a:gd name="connsiteX7" fmla="*/ 945734 w 1529612"/>
                      <a:gd name="connsiteY7" fmla="*/ 1925957 h 2233966"/>
                      <a:gd name="connsiteX8" fmla="*/ 907233 w 1529612"/>
                      <a:gd name="connsiteY8" fmla="*/ 1569822 h 2233966"/>
                      <a:gd name="connsiteX9" fmla="*/ 1181551 w 1529612"/>
                      <a:gd name="connsiteY9" fmla="*/ 1276253 h 2233966"/>
                      <a:gd name="connsiteX10" fmla="*/ 1422184 w 1529612"/>
                      <a:gd name="connsiteY10" fmla="*/ 1136685 h 2233966"/>
                      <a:gd name="connsiteX11" fmla="*/ 1118988 w 1529612"/>
                      <a:gd name="connsiteY11" fmla="*/ 1127060 h 2233966"/>
                      <a:gd name="connsiteX12" fmla="*/ 810980 w 1529612"/>
                      <a:gd name="connsiteY12" fmla="*/ 1334004 h 2233966"/>
                      <a:gd name="connsiteX13" fmla="*/ 1090112 w 1529612"/>
                      <a:gd name="connsiteY13" fmla="*/ 1016370 h 2233966"/>
                      <a:gd name="connsiteX14" fmla="*/ 1272993 w 1529612"/>
                      <a:gd name="connsiteY14" fmla="*/ 910492 h 2233966"/>
                      <a:gd name="connsiteX15" fmla="*/ 1503998 w 1529612"/>
                      <a:gd name="connsiteY15" fmla="*/ 838303 h 2233966"/>
                      <a:gd name="connsiteX16" fmla="*/ 1037172 w 1529612"/>
                      <a:gd name="connsiteY16" fmla="*/ 876804 h 2233966"/>
                      <a:gd name="connsiteX17" fmla="*/ 762853 w 1529612"/>
                      <a:gd name="connsiteY17" fmla="*/ 1107810 h 2233966"/>
                      <a:gd name="connsiteX18" fmla="*/ 1070861 w 1529612"/>
                      <a:gd name="connsiteY18" fmla="*/ 751675 h 2233966"/>
                      <a:gd name="connsiteX19" fmla="*/ 1451059 w 1529612"/>
                      <a:gd name="connsiteY19" fmla="*/ 602483 h 2233966"/>
                      <a:gd name="connsiteX20" fmla="*/ 1066049 w 1529612"/>
                      <a:gd name="connsiteY20" fmla="*/ 621734 h 2233966"/>
                      <a:gd name="connsiteX21" fmla="*/ 714727 w 1529612"/>
                      <a:gd name="connsiteY21" fmla="*/ 900867 h 2233966"/>
                      <a:gd name="connsiteX22" fmla="*/ 955358 w 1529612"/>
                      <a:gd name="connsiteY22" fmla="*/ 563982 h 2233966"/>
                      <a:gd name="connsiteX23" fmla="*/ 1306680 w 1529612"/>
                      <a:gd name="connsiteY23" fmla="*/ 434041 h 2233966"/>
                      <a:gd name="connsiteX24" fmla="*/ 1503999 w 1529612"/>
                      <a:gd name="connsiteY24" fmla="*/ 414791 h 2233966"/>
                      <a:gd name="connsiteX25" fmla="*/ 1475122 w 1529612"/>
                      <a:gd name="connsiteY25" fmla="*/ 304101 h 2233966"/>
                      <a:gd name="connsiteX26" fmla="*/ 1032360 w 1529612"/>
                      <a:gd name="connsiteY26" fmla="*/ 342601 h 2233966"/>
                      <a:gd name="connsiteX27" fmla="*/ 685851 w 1529612"/>
                      <a:gd name="connsiteY27" fmla="*/ 535107 h 2233966"/>
                      <a:gd name="connsiteX28" fmla="*/ 589598 w 1529612"/>
                      <a:gd name="connsiteY28" fmla="*/ 645797 h 2233966"/>
                      <a:gd name="connsiteX29" fmla="*/ 604036 w 1529612"/>
                      <a:gd name="connsiteY29" fmla="*/ 592858 h 2233966"/>
                      <a:gd name="connsiteX30" fmla="*/ 777291 w 1529612"/>
                      <a:gd name="connsiteY30" fmla="*/ 313726 h 2233966"/>
                      <a:gd name="connsiteX31" fmla="*/ 1157489 w 1529612"/>
                      <a:gd name="connsiteY31" fmla="*/ 198222 h 2233966"/>
                      <a:gd name="connsiteX32" fmla="*/ 1306680 w 1529612"/>
                      <a:gd name="connsiteY32" fmla="*/ 164534 h 2233966"/>
                      <a:gd name="connsiteX0" fmla="*/ 1306680 w 1529612"/>
                      <a:gd name="connsiteY0" fmla="*/ 164534 h 2233966"/>
                      <a:gd name="connsiteX1" fmla="*/ 743602 w 1529612"/>
                      <a:gd name="connsiteY1" fmla="*/ 905 h 2233966"/>
                      <a:gd name="connsiteX2" fmla="*/ 243089 w 1529612"/>
                      <a:gd name="connsiteY2" fmla="*/ 188597 h 2233966"/>
                      <a:gd name="connsiteX3" fmla="*/ 2457 w 1529612"/>
                      <a:gd name="connsiteY3" fmla="*/ 693924 h 2233966"/>
                      <a:gd name="connsiteX4" fmla="*/ 146836 w 1529612"/>
                      <a:gd name="connsiteY4" fmla="*/ 1468757 h 2233966"/>
                      <a:gd name="connsiteX5" fmla="*/ 579973 w 1529612"/>
                      <a:gd name="connsiteY5" fmla="*/ 1964458 h 2233966"/>
                      <a:gd name="connsiteX6" fmla="*/ 801354 w 1529612"/>
                      <a:gd name="connsiteY6" fmla="*/ 2233966 h 2233966"/>
                      <a:gd name="connsiteX7" fmla="*/ 945734 w 1529612"/>
                      <a:gd name="connsiteY7" fmla="*/ 1925957 h 2233966"/>
                      <a:gd name="connsiteX8" fmla="*/ 907233 w 1529612"/>
                      <a:gd name="connsiteY8" fmla="*/ 1569822 h 2233966"/>
                      <a:gd name="connsiteX9" fmla="*/ 1181551 w 1529612"/>
                      <a:gd name="connsiteY9" fmla="*/ 1276253 h 2233966"/>
                      <a:gd name="connsiteX10" fmla="*/ 1422184 w 1529612"/>
                      <a:gd name="connsiteY10" fmla="*/ 1136685 h 2233966"/>
                      <a:gd name="connsiteX11" fmla="*/ 1118988 w 1529612"/>
                      <a:gd name="connsiteY11" fmla="*/ 1127060 h 2233966"/>
                      <a:gd name="connsiteX12" fmla="*/ 810980 w 1529612"/>
                      <a:gd name="connsiteY12" fmla="*/ 1334004 h 2233966"/>
                      <a:gd name="connsiteX13" fmla="*/ 1090112 w 1529612"/>
                      <a:gd name="connsiteY13" fmla="*/ 1016370 h 2233966"/>
                      <a:gd name="connsiteX14" fmla="*/ 1272993 w 1529612"/>
                      <a:gd name="connsiteY14" fmla="*/ 910492 h 2233966"/>
                      <a:gd name="connsiteX15" fmla="*/ 1503998 w 1529612"/>
                      <a:gd name="connsiteY15" fmla="*/ 838303 h 2233966"/>
                      <a:gd name="connsiteX16" fmla="*/ 1037172 w 1529612"/>
                      <a:gd name="connsiteY16" fmla="*/ 876804 h 2233966"/>
                      <a:gd name="connsiteX17" fmla="*/ 762853 w 1529612"/>
                      <a:gd name="connsiteY17" fmla="*/ 1107810 h 2233966"/>
                      <a:gd name="connsiteX18" fmla="*/ 1070861 w 1529612"/>
                      <a:gd name="connsiteY18" fmla="*/ 751675 h 2233966"/>
                      <a:gd name="connsiteX19" fmla="*/ 1451059 w 1529612"/>
                      <a:gd name="connsiteY19" fmla="*/ 602483 h 2233966"/>
                      <a:gd name="connsiteX20" fmla="*/ 1066049 w 1529612"/>
                      <a:gd name="connsiteY20" fmla="*/ 621734 h 2233966"/>
                      <a:gd name="connsiteX21" fmla="*/ 714727 w 1529612"/>
                      <a:gd name="connsiteY21" fmla="*/ 900867 h 2233966"/>
                      <a:gd name="connsiteX22" fmla="*/ 955358 w 1529612"/>
                      <a:gd name="connsiteY22" fmla="*/ 563982 h 2233966"/>
                      <a:gd name="connsiteX23" fmla="*/ 1306680 w 1529612"/>
                      <a:gd name="connsiteY23" fmla="*/ 434041 h 2233966"/>
                      <a:gd name="connsiteX24" fmla="*/ 1503999 w 1529612"/>
                      <a:gd name="connsiteY24" fmla="*/ 414791 h 2233966"/>
                      <a:gd name="connsiteX25" fmla="*/ 1475122 w 1529612"/>
                      <a:gd name="connsiteY25" fmla="*/ 304101 h 2233966"/>
                      <a:gd name="connsiteX26" fmla="*/ 1032360 w 1529612"/>
                      <a:gd name="connsiteY26" fmla="*/ 342601 h 2233966"/>
                      <a:gd name="connsiteX27" fmla="*/ 685851 w 1529612"/>
                      <a:gd name="connsiteY27" fmla="*/ 535107 h 2233966"/>
                      <a:gd name="connsiteX28" fmla="*/ 589598 w 1529612"/>
                      <a:gd name="connsiteY28" fmla="*/ 645797 h 2233966"/>
                      <a:gd name="connsiteX29" fmla="*/ 604036 w 1529612"/>
                      <a:gd name="connsiteY29" fmla="*/ 592858 h 2233966"/>
                      <a:gd name="connsiteX30" fmla="*/ 777291 w 1529612"/>
                      <a:gd name="connsiteY30" fmla="*/ 313726 h 2233966"/>
                      <a:gd name="connsiteX31" fmla="*/ 1157489 w 1529612"/>
                      <a:gd name="connsiteY31" fmla="*/ 198222 h 2233966"/>
                      <a:gd name="connsiteX32" fmla="*/ 1306680 w 1529612"/>
                      <a:gd name="connsiteY32" fmla="*/ 164534 h 2233966"/>
                      <a:gd name="connsiteX0" fmla="*/ 1306680 w 1529612"/>
                      <a:gd name="connsiteY0" fmla="*/ 164534 h 2233966"/>
                      <a:gd name="connsiteX1" fmla="*/ 743602 w 1529612"/>
                      <a:gd name="connsiteY1" fmla="*/ 905 h 2233966"/>
                      <a:gd name="connsiteX2" fmla="*/ 243089 w 1529612"/>
                      <a:gd name="connsiteY2" fmla="*/ 188597 h 2233966"/>
                      <a:gd name="connsiteX3" fmla="*/ 2457 w 1529612"/>
                      <a:gd name="connsiteY3" fmla="*/ 693924 h 2233966"/>
                      <a:gd name="connsiteX4" fmla="*/ 146836 w 1529612"/>
                      <a:gd name="connsiteY4" fmla="*/ 1468757 h 2233966"/>
                      <a:gd name="connsiteX5" fmla="*/ 579973 w 1529612"/>
                      <a:gd name="connsiteY5" fmla="*/ 1964458 h 2233966"/>
                      <a:gd name="connsiteX6" fmla="*/ 801354 w 1529612"/>
                      <a:gd name="connsiteY6" fmla="*/ 2233966 h 2233966"/>
                      <a:gd name="connsiteX7" fmla="*/ 945734 w 1529612"/>
                      <a:gd name="connsiteY7" fmla="*/ 1925957 h 2233966"/>
                      <a:gd name="connsiteX8" fmla="*/ 907233 w 1529612"/>
                      <a:gd name="connsiteY8" fmla="*/ 1569822 h 2233966"/>
                      <a:gd name="connsiteX9" fmla="*/ 1181551 w 1529612"/>
                      <a:gd name="connsiteY9" fmla="*/ 1276253 h 2233966"/>
                      <a:gd name="connsiteX10" fmla="*/ 1422184 w 1529612"/>
                      <a:gd name="connsiteY10" fmla="*/ 1136685 h 2233966"/>
                      <a:gd name="connsiteX11" fmla="*/ 1118988 w 1529612"/>
                      <a:gd name="connsiteY11" fmla="*/ 1127060 h 2233966"/>
                      <a:gd name="connsiteX12" fmla="*/ 810980 w 1529612"/>
                      <a:gd name="connsiteY12" fmla="*/ 1334004 h 2233966"/>
                      <a:gd name="connsiteX13" fmla="*/ 1090112 w 1529612"/>
                      <a:gd name="connsiteY13" fmla="*/ 1016370 h 2233966"/>
                      <a:gd name="connsiteX14" fmla="*/ 1272993 w 1529612"/>
                      <a:gd name="connsiteY14" fmla="*/ 910492 h 2233966"/>
                      <a:gd name="connsiteX15" fmla="*/ 1503998 w 1529612"/>
                      <a:gd name="connsiteY15" fmla="*/ 838303 h 2233966"/>
                      <a:gd name="connsiteX16" fmla="*/ 1037172 w 1529612"/>
                      <a:gd name="connsiteY16" fmla="*/ 876804 h 2233966"/>
                      <a:gd name="connsiteX17" fmla="*/ 762853 w 1529612"/>
                      <a:gd name="connsiteY17" fmla="*/ 1107810 h 2233966"/>
                      <a:gd name="connsiteX18" fmla="*/ 1070861 w 1529612"/>
                      <a:gd name="connsiteY18" fmla="*/ 751675 h 2233966"/>
                      <a:gd name="connsiteX19" fmla="*/ 1451059 w 1529612"/>
                      <a:gd name="connsiteY19" fmla="*/ 602483 h 2233966"/>
                      <a:gd name="connsiteX20" fmla="*/ 1066049 w 1529612"/>
                      <a:gd name="connsiteY20" fmla="*/ 621734 h 2233966"/>
                      <a:gd name="connsiteX21" fmla="*/ 714727 w 1529612"/>
                      <a:gd name="connsiteY21" fmla="*/ 900867 h 2233966"/>
                      <a:gd name="connsiteX22" fmla="*/ 955358 w 1529612"/>
                      <a:gd name="connsiteY22" fmla="*/ 563982 h 2233966"/>
                      <a:gd name="connsiteX23" fmla="*/ 1306680 w 1529612"/>
                      <a:gd name="connsiteY23" fmla="*/ 434041 h 2233966"/>
                      <a:gd name="connsiteX24" fmla="*/ 1503999 w 1529612"/>
                      <a:gd name="connsiteY24" fmla="*/ 414791 h 2233966"/>
                      <a:gd name="connsiteX25" fmla="*/ 1475122 w 1529612"/>
                      <a:gd name="connsiteY25" fmla="*/ 304101 h 2233966"/>
                      <a:gd name="connsiteX26" fmla="*/ 1032360 w 1529612"/>
                      <a:gd name="connsiteY26" fmla="*/ 342601 h 2233966"/>
                      <a:gd name="connsiteX27" fmla="*/ 685851 w 1529612"/>
                      <a:gd name="connsiteY27" fmla="*/ 535107 h 2233966"/>
                      <a:gd name="connsiteX28" fmla="*/ 589598 w 1529612"/>
                      <a:gd name="connsiteY28" fmla="*/ 645797 h 2233966"/>
                      <a:gd name="connsiteX29" fmla="*/ 604036 w 1529612"/>
                      <a:gd name="connsiteY29" fmla="*/ 592858 h 2233966"/>
                      <a:gd name="connsiteX30" fmla="*/ 777291 w 1529612"/>
                      <a:gd name="connsiteY30" fmla="*/ 313726 h 2233966"/>
                      <a:gd name="connsiteX31" fmla="*/ 1157489 w 1529612"/>
                      <a:gd name="connsiteY31" fmla="*/ 198222 h 2233966"/>
                      <a:gd name="connsiteX32" fmla="*/ 1306680 w 1529612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503999 w 1511285"/>
                      <a:gd name="connsiteY24" fmla="*/ 414791 h 2233966"/>
                      <a:gd name="connsiteX25" fmla="*/ 1345181 w 1511285"/>
                      <a:gd name="connsiteY25" fmla="*/ 318539 h 2233966"/>
                      <a:gd name="connsiteX26" fmla="*/ 1032360 w 1511285"/>
                      <a:gd name="connsiteY26" fmla="*/ 342601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1032360 w 1511285"/>
                      <a:gd name="connsiteY26" fmla="*/ 342601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1032360 w 1511285"/>
                      <a:gd name="connsiteY26" fmla="*/ 34260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47414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9554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9554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9554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3705 h 2233137"/>
                      <a:gd name="connsiteX1" fmla="*/ 743602 w 1511285"/>
                      <a:gd name="connsiteY1" fmla="*/ 76 h 2233137"/>
                      <a:gd name="connsiteX2" fmla="*/ 243089 w 1511285"/>
                      <a:gd name="connsiteY2" fmla="*/ 187768 h 2233137"/>
                      <a:gd name="connsiteX3" fmla="*/ 2457 w 1511285"/>
                      <a:gd name="connsiteY3" fmla="*/ 693095 h 2233137"/>
                      <a:gd name="connsiteX4" fmla="*/ 146836 w 1511285"/>
                      <a:gd name="connsiteY4" fmla="*/ 1467928 h 2233137"/>
                      <a:gd name="connsiteX5" fmla="*/ 579973 w 1511285"/>
                      <a:gd name="connsiteY5" fmla="*/ 1963629 h 2233137"/>
                      <a:gd name="connsiteX6" fmla="*/ 801354 w 1511285"/>
                      <a:gd name="connsiteY6" fmla="*/ 2233137 h 2233137"/>
                      <a:gd name="connsiteX7" fmla="*/ 945734 w 1511285"/>
                      <a:gd name="connsiteY7" fmla="*/ 1925128 h 2233137"/>
                      <a:gd name="connsiteX8" fmla="*/ 907233 w 1511285"/>
                      <a:gd name="connsiteY8" fmla="*/ 1568993 h 2233137"/>
                      <a:gd name="connsiteX9" fmla="*/ 1181551 w 1511285"/>
                      <a:gd name="connsiteY9" fmla="*/ 1275424 h 2233137"/>
                      <a:gd name="connsiteX10" fmla="*/ 1422184 w 1511285"/>
                      <a:gd name="connsiteY10" fmla="*/ 1135856 h 2233137"/>
                      <a:gd name="connsiteX11" fmla="*/ 1118988 w 1511285"/>
                      <a:gd name="connsiteY11" fmla="*/ 1126231 h 2233137"/>
                      <a:gd name="connsiteX12" fmla="*/ 810980 w 1511285"/>
                      <a:gd name="connsiteY12" fmla="*/ 1333175 h 2233137"/>
                      <a:gd name="connsiteX13" fmla="*/ 1090112 w 1511285"/>
                      <a:gd name="connsiteY13" fmla="*/ 1015541 h 2233137"/>
                      <a:gd name="connsiteX14" fmla="*/ 1272993 w 1511285"/>
                      <a:gd name="connsiteY14" fmla="*/ 909663 h 2233137"/>
                      <a:gd name="connsiteX15" fmla="*/ 1503998 w 1511285"/>
                      <a:gd name="connsiteY15" fmla="*/ 837474 h 2233137"/>
                      <a:gd name="connsiteX16" fmla="*/ 1037172 w 1511285"/>
                      <a:gd name="connsiteY16" fmla="*/ 875975 h 2233137"/>
                      <a:gd name="connsiteX17" fmla="*/ 762853 w 1511285"/>
                      <a:gd name="connsiteY17" fmla="*/ 1106981 h 2233137"/>
                      <a:gd name="connsiteX18" fmla="*/ 1070861 w 1511285"/>
                      <a:gd name="connsiteY18" fmla="*/ 750846 h 2233137"/>
                      <a:gd name="connsiteX19" fmla="*/ 1451059 w 1511285"/>
                      <a:gd name="connsiteY19" fmla="*/ 601654 h 2233137"/>
                      <a:gd name="connsiteX20" fmla="*/ 1066049 w 1511285"/>
                      <a:gd name="connsiteY20" fmla="*/ 620905 h 2233137"/>
                      <a:gd name="connsiteX21" fmla="*/ 714727 w 1511285"/>
                      <a:gd name="connsiteY21" fmla="*/ 900038 h 2233137"/>
                      <a:gd name="connsiteX22" fmla="*/ 955358 w 1511285"/>
                      <a:gd name="connsiteY22" fmla="*/ 563153 h 2233137"/>
                      <a:gd name="connsiteX23" fmla="*/ 1306680 w 1511285"/>
                      <a:gd name="connsiteY23" fmla="*/ 433212 h 2233137"/>
                      <a:gd name="connsiteX24" fmla="*/ 1451060 w 1511285"/>
                      <a:gd name="connsiteY24" fmla="*/ 399524 h 2233137"/>
                      <a:gd name="connsiteX25" fmla="*/ 1345181 w 1511285"/>
                      <a:gd name="connsiteY25" fmla="*/ 317710 h 2233137"/>
                      <a:gd name="connsiteX26" fmla="*/ 897606 w 1511285"/>
                      <a:gd name="connsiteY26" fmla="*/ 394712 h 2233137"/>
                      <a:gd name="connsiteX27" fmla="*/ 589598 w 1511285"/>
                      <a:gd name="connsiteY27" fmla="*/ 644968 h 2233137"/>
                      <a:gd name="connsiteX28" fmla="*/ 604036 w 1511285"/>
                      <a:gd name="connsiteY28" fmla="*/ 592029 h 2233137"/>
                      <a:gd name="connsiteX29" fmla="*/ 777291 w 1511285"/>
                      <a:gd name="connsiteY29" fmla="*/ 312897 h 2233137"/>
                      <a:gd name="connsiteX30" fmla="*/ 1157489 w 1511285"/>
                      <a:gd name="connsiteY30" fmla="*/ 197393 h 2233137"/>
                      <a:gd name="connsiteX31" fmla="*/ 1306680 w 1511285"/>
                      <a:gd name="connsiteY31" fmla="*/ 163705 h 2233137"/>
                      <a:gd name="connsiteX0" fmla="*/ 1306680 w 1511285"/>
                      <a:gd name="connsiteY0" fmla="*/ 163747 h 2233179"/>
                      <a:gd name="connsiteX1" fmla="*/ 743602 w 1511285"/>
                      <a:gd name="connsiteY1" fmla="*/ 118 h 2233179"/>
                      <a:gd name="connsiteX2" fmla="*/ 243089 w 1511285"/>
                      <a:gd name="connsiteY2" fmla="*/ 187810 h 2233179"/>
                      <a:gd name="connsiteX3" fmla="*/ 2457 w 1511285"/>
                      <a:gd name="connsiteY3" fmla="*/ 693137 h 2233179"/>
                      <a:gd name="connsiteX4" fmla="*/ 146836 w 1511285"/>
                      <a:gd name="connsiteY4" fmla="*/ 1467970 h 2233179"/>
                      <a:gd name="connsiteX5" fmla="*/ 579973 w 1511285"/>
                      <a:gd name="connsiteY5" fmla="*/ 1963671 h 2233179"/>
                      <a:gd name="connsiteX6" fmla="*/ 801354 w 1511285"/>
                      <a:gd name="connsiteY6" fmla="*/ 2233179 h 2233179"/>
                      <a:gd name="connsiteX7" fmla="*/ 945734 w 1511285"/>
                      <a:gd name="connsiteY7" fmla="*/ 1925170 h 2233179"/>
                      <a:gd name="connsiteX8" fmla="*/ 907233 w 1511285"/>
                      <a:gd name="connsiteY8" fmla="*/ 1569035 h 2233179"/>
                      <a:gd name="connsiteX9" fmla="*/ 1181551 w 1511285"/>
                      <a:gd name="connsiteY9" fmla="*/ 1275466 h 2233179"/>
                      <a:gd name="connsiteX10" fmla="*/ 1422184 w 1511285"/>
                      <a:gd name="connsiteY10" fmla="*/ 1135898 h 2233179"/>
                      <a:gd name="connsiteX11" fmla="*/ 1118988 w 1511285"/>
                      <a:gd name="connsiteY11" fmla="*/ 1126273 h 2233179"/>
                      <a:gd name="connsiteX12" fmla="*/ 810980 w 1511285"/>
                      <a:gd name="connsiteY12" fmla="*/ 1333217 h 2233179"/>
                      <a:gd name="connsiteX13" fmla="*/ 1090112 w 1511285"/>
                      <a:gd name="connsiteY13" fmla="*/ 1015583 h 2233179"/>
                      <a:gd name="connsiteX14" fmla="*/ 1272993 w 1511285"/>
                      <a:gd name="connsiteY14" fmla="*/ 909705 h 2233179"/>
                      <a:gd name="connsiteX15" fmla="*/ 1503998 w 1511285"/>
                      <a:gd name="connsiteY15" fmla="*/ 837516 h 2233179"/>
                      <a:gd name="connsiteX16" fmla="*/ 1037172 w 1511285"/>
                      <a:gd name="connsiteY16" fmla="*/ 876017 h 2233179"/>
                      <a:gd name="connsiteX17" fmla="*/ 762853 w 1511285"/>
                      <a:gd name="connsiteY17" fmla="*/ 1107023 h 2233179"/>
                      <a:gd name="connsiteX18" fmla="*/ 1070861 w 1511285"/>
                      <a:gd name="connsiteY18" fmla="*/ 750888 h 2233179"/>
                      <a:gd name="connsiteX19" fmla="*/ 1451059 w 1511285"/>
                      <a:gd name="connsiteY19" fmla="*/ 601696 h 2233179"/>
                      <a:gd name="connsiteX20" fmla="*/ 1066049 w 1511285"/>
                      <a:gd name="connsiteY20" fmla="*/ 620947 h 2233179"/>
                      <a:gd name="connsiteX21" fmla="*/ 714727 w 1511285"/>
                      <a:gd name="connsiteY21" fmla="*/ 900080 h 2233179"/>
                      <a:gd name="connsiteX22" fmla="*/ 955358 w 1511285"/>
                      <a:gd name="connsiteY22" fmla="*/ 563195 h 2233179"/>
                      <a:gd name="connsiteX23" fmla="*/ 1306680 w 1511285"/>
                      <a:gd name="connsiteY23" fmla="*/ 433254 h 2233179"/>
                      <a:gd name="connsiteX24" fmla="*/ 1451060 w 1511285"/>
                      <a:gd name="connsiteY24" fmla="*/ 399566 h 2233179"/>
                      <a:gd name="connsiteX25" fmla="*/ 1345181 w 1511285"/>
                      <a:gd name="connsiteY25" fmla="*/ 317752 h 2233179"/>
                      <a:gd name="connsiteX26" fmla="*/ 897606 w 1511285"/>
                      <a:gd name="connsiteY26" fmla="*/ 394754 h 2233179"/>
                      <a:gd name="connsiteX27" fmla="*/ 589598 w 1511285"/>
                      <a:gd name="connsiteY27" fmla="*/ 645010 h 2233179"/>
                      <a:gd name="connsiteX28" fmla="*/ 604036 w 1511285"/>
                      <a:gd name="connsiteY28" fmla="*/ 592071 h 2233179"/>
                      <a:gd name="connsiteX29" fmla="*/ 777291 w 1511285"/>
                      <a:gd name="connsiteY29" fmla="*/ 312939 h 2233179"/>
                      <a:gd name="connsiteX30" fmla="*/ 1157489 w 1511285"/>
                      <a:gd name="connsiteY30" fmla="*/ 197435 h 2233179"/>
                      <a:gd name="connsiteX31" fmla="*/ 1306680 w 1511285"/>
                      <a:gd name="connsiteY31" fmla="*/ 163747 h 2233179"/>
                      <a:gd name="connsiteX0" fmla="*/ 1306680 w 1511285"/>
                      <a:gd name="connsiteY0" fmla="*/ 163747 h 2233179"/>
                      <a:gd name="connsiteX1" fmla="*/ 743602 w 1511285"/>
                      <a:gd name="connsiteY1" fmla="*/ 118 h 2233179"/>
                      <a:gd name="connsiteX2" fmla="*/ 243089 w 1511285"/>
                      <a:gd name="connsiteY2" fmla="*/ 187810 h 2233179"/>
                      <a:gd name="connsiteX3" fmla="*/ 2457 w 1511285"/>
                      <a:gd name="connsiteY3" fmla="*/ 693137 h 2233179"/>
                      <a:gd name="connsiteX4" fmla="*/ 146836 w 1511285"/>
                      <a:gd name="connsiteY4" fmla="*/ 1467970 h 2233179"/>
                      <a:gd name="connsiteX5" fmla="*/ 579973 w 1511285"/>
                      <a:gd name="connsiteY5" fmla="*/ 1963671 h 2233179"/>
                      <a:gd name="connsiteX6" fmla="*/ 801354 w 1511285"/>
                      <a:gd name="connsiteY6" fmla="*/ 2233179 h 2233179"/>
                      <a:gd name="connsiteX7" fmla="*/ 945734 w 1511285"/>
                      <a:gd name="connsiteY7" fmla="*/ 1925170 h 2233179"/>
                      <a:gd name="connsiteX8" fmla="*/ 907233 w 1511285"/>
                      <a:gd name="connsiteY8" fmla="*/ 1569035 h 2233179"/>
                      <a:gd name="connsiteX9" fmla="*/ 1181551 w 1511285"/>
                      <a:gd name="connsiteY9" fmla="*/ 1275466 h 2233179"/>
                      <a:gd name="connsiteX10" fmla="*/ 1422184 w 1511285"/>
                      <a:gd name="connsiteY10" fmla="*/ 1135898 h 2233179"/>
                      <a:gd name="connsiteX11" fmla="*/ 1118988 w 1511285"/>
                      <a:gd name="connsiteY11" fmla="*/ 1126273 h 2233179"/>
                      <a:gd name="connsiteX12" fmla="*/ 810980 w 1511285"/>
                      <a:gd name="connsiteY12" fmla="*/ 1333217 h 2233179"/>
                      <a:gd name="connsiteX13" fmla="*/ 1090112 w 1511285"/>
                      <a:gd name="connsiteY13" fmla="*/ 1015583 h 2233179"/>
                      <a:gd name="connsiteX14" fmla="*/ 1272993 w 1511285"/>
                      <a:gd name="connsiteY14" fmla="*/ 909705 h 2233179"/>
                      <a:gd name="connsiteX15" fmla="*/ 1503998 w 1511285"/>
                      <a:gd name="connsiteY15" fmla="*/ 837516 h 2233179"/>
                      <a:gd name="connsiteX16" fmla="*/ 1037172 w 1511285"/>
                      <a:gd name="connsiteY16" fmla="*/ 876017 h 2233179"/>
                      <a:gd name="connsiteX17" fmla="*/ 762853 w 1511285"/>
                      <a:gd name="connsiteY17" fmla="*/ 1107023 h 2233179"/>
                      <a:gd name="connsiteX18" fmla="*/ 1070861 w 1511285"/>
                      <a:gd name="connsiteY18" fmla="*/ 750888 h 2233179"/>
                      <a:gd name="connsiteX19" fmla="*/ 1451059 w 1511285"/>
                      <a:gd name="connsiteY19" fmla="*/ 601696 h 2233179"/>
                      <a:gd name="connsiteX20" fmla="*/ 1066049 w 1511285"/>
                      <a:gd name="connsiteY20" fmla="*/ 620947 h 2233179"/>
                      <a:gd name="connsiteX21" fmla="*/ 714727 w 1511285"/>
                      <a:gd name="connsiteY21" fmla="*/ 900080 h 2233179"/>
                      <a:gd name="connsiteX22" fmla="*/ 955358 w 1511285"/>
                      <a:gd name="connsiteY22" fmla="*/ 563195 h 2233179"/>
                      <a:gd name="connsiteX23" fmla="*/ 1306680 w 1511285"/>
                      <a:gd name="connsiteY23" fmla="*/ 433254 h 2233179"/>
                      <a:gd name="connsiteX24" fmla="*/ 1451060 w 1511285"/>
                      <a:gd name="connsiteY24" fmla="*/ 399566 h 2233179"/>
                      <a:gd name="connsiteX25" fmla="*/ 1345181 w 1511285"/>
                      <a:gd name="connsiteY25" fmla="*/ 317752 h 2233179"/>
                      <a:gd name="connsiteX26" fmla="*/ 897606 w 1511285"/>
                      <a:gd name="connsiteY26" fmla="*/ 394754 h 2233179"/>
                      <a:gd name="connsiteX27" fmla="*/ 589598 w 1511285"/>
                      <a:gd name="connsiteY27" fmla="*/ 645010 h 2233179"/>
                      <a:gd name="connsiteX28" fmla="*/ 604036 w 1511285"/>
                      <a:gd name="connsiteY28" fmla="*/ 592071 h 2233179"/>
                      <a:gd name="connsiteX29" fmla="*/ 777291 w 1511285"/>
                      <a:gd name="connsiteY29" fmla="*/ 312939 h 2233179"/>
                      <a:gd name="connsiteX30" fmla="*/ 1157489 w 1511285"/>
                      <a:gd name="connsiteY30" fmla="*/ 197435 h 2233179"/>
                      <a:gd name="connsiteX31" fmla="*/ 1306680 w 1511285"/>
                      <a:gd name="connsiteY31" fmla="*/ 163747 h 2233179"/>
                      <a:gd name="connsiteX0" fmla="*/ 1306680 w 1511285"/>
                      <a:gd name="connsiteY0" fmla="*/ 163720 h 2233152"/>
                      <a:gd name="connsiteX1" fmla="*/ 743602 w 1511285"/>
                      <a:gd name="connsiteY1" fmla="*/ 91 h 2233152"/>
                      <a:gd name="connsiteX2" fmla="*/ 243089 w 1511285"/>
                      <a:gd name="connsiteY2" fmla="*/ 187783 h 2233152"/>
                      <a:gd name="connsiteX3" fmla="*/ 2457 w 1511285"/>
                      <a:gd name="connsiteY3" fmla="*/ 693110 h 2233152"/>
                      <a:gd name="connsiteX4" fmla="*/ 146836 w 1511285"/>
                      <a:gd name="connsiteY4" fmla="*/ 1467943 h 2233152"/>
                      <a:gd name="connsiteX5" fmla="*/ 579973 w 1511285"/>
                      <a:gd name="connsiteY5" fmla="*/ 1963644 h 2233152"/>
                      <a:gd name="connsiteX6" fmla="*/ 801354 w 1511285"/>
                      <a:gd name="connsiteY6" fmla="*/ 2233152 h 2233152"/>
                      <a:gd name="connsiteX7" fmla="*/ 945734 w 1511285"/>
                      <a:gd name="connsiteY7" fmla="*/ 1925143 h 2233152"/>
                      <a:gd name="connsiteX8" fmla="*/ 907233 w 1511285"/>
                      <a:gd name="connsiteY8" fmla="*/ 1569008 h 2233152"/>
                      <a:gd name="connsiteX9" fmla="*/ 1181551 w 1511285"/>
                      <a:gd name="connsiteY9" fmla="*/ 1275439 h 2233152"/>
                      <a:gd name="connsiteX10" fmla="*/ 1422184 w 1511285"/>
                      <a:gd name="connsiteY10" fmla="*/ 1135871 h 2233152"/>
                      <a:gd name="connsiteX11" fmla="*/ 1118988 w 1511285"/>
                      <a:gd name="connsiteY11" fmla="*/ 1126246 h 2233152"/>
                      <a:gd name="connsiteX12" fmla="*/ 810980 w 1511285"/>
                      <a:gd name="connsiteY12" fmla="*/ 1333190 h 2233152"/>
                      <a:gd name="connsiteX13" fmla="*/ 1090112 w 1511285"/>
                      <a:gd name="connsiteY13" fmla="*/ 1015556 h 2233152"/>
                      <a:gd name="connsiteX14" fmla="*/ 1272993 w 1511285"/>
                      <a:gd name="connsiteY14" fmla="*/ 909678 h 2233152"/>
                      <a:gd name="connsiteX15" fmla="*/ 1503998 w 1511285"/>
                      <a:gd name="connsiteY15" fmla="*/ 837489 h 2233152"/>
                      <a:gd name="connsiteX16" fmla="*/ 1037172 w 1511285"/>
                      <a:gd name="connsiteY16" fmla="*/ 875990 h 2233152"/>
                      <a:gd name="connsiteX17" fmla="*/ 762853 w 1511285"/>
                      <a:gd name="connsiteY17" fmla="*/ 1106996 h 2233152"/>
                      <a:gd name="connsiteX18" fmla="*/ 1070861 w 1511285"/>
                      <a:gd name="connsiteY18" fmla="*/ 750861 h 2233152"/>
                      <a:gd name="connsiteX19" fmla="*/ 1451059 w 1511285"/>
                      <a:gd name="connsiteY19" fmla="*/ 601669 h 2233152"/>
                      <a:gd name="connsiteX20" fmla="*/ 1066049 w 1511285"/>
                      <a:gd name="connsiteY20" fmla="*/ 620920 h 2233152"/>
                      <a:gd name="connsiteX21" fmla="*/ 714727 w 1511285"/>
                      <a:gd name="connsiteY21" fmla="*/ 900053 h 2233152"/>
                      <a:gd name="connsiteX22" fmla="*/ 955358 w 1511285"/>
                      <a:gd name="connsiteY22" fmla="*/ 563168 h 2233152"/>
                      <a:gd name="connsiteX23" fmla="*/ 1306680 w 1511285"/>
                      <a:gd name="connsiteY23" fmla="*/ 433227 h 2233152"/>
                      <a:gd name="connsiteX24" fmla="*/ 1451060 w 1511285"/>
                      <a:gd name="connsiteY24" fmla="*/ 399539 h 2233152"/>
                      <a:gd name="connsiteX25" fmla="*/ 1345181 w 1511285"/>
                      <a:gd name="connsiteY25" fmla="*/ 317725 h 2233152"/>
                      <a:gd name="connsiteX26" fmla="*/ 897606 w 1511285"/>
                      <a:gd name="connsiteY26" fmla="*/ 394727 h 2233152"/>
                      <a:gd name="connsiteX27" fmla="*/ 589598 w 1511285"/>
                      <a:gd name="connsiteY27" fmla="*/ 644983 h 2233152"/>
                      <a:gd name="connsiteX28" fmla="*/ 604036 w 1511285"/>
                      <a:gd name="connsiteY28" fmla="*/ 592044 h 2233152"/>
                      <a:gd name="connsiteX29" fmla="*/ 777291 w 1511285"/>
                      <a:gd name="connsiteY29" fmla="*/ 312912 h 2233152"/>
                      <a:gd name="connsiteX30" fmla="*/ 1056424 w 1511285"/>
                      <a:gd name="connsiteY30" fmla="*/ 221471 h 2233152"/>
                      <a:gd name="connsiteX31" fmla="*/ 1306680 w 1511285"/>
                      <a:gd name="connsiteY31" fmla="*/ 163720 h 2233152"/>
                      <a:gd name="connsiteX0" fmla="*/ 1306680 w 1511285"/>
                      <a:gd name="connsiteY0" fmla="*/ 163761 h 2233193"/>
                      <a:gd name="connsiteX1" fmla="*/ 743602 w 1511285"/>
                      <a:gd name="connsiteY1" fmla="*/ 132 h 2233193"/>
                      <a:gd name="connsiteX2" fmla="*/ 243089 w 1511285"/>
                      <a:gd name="connsiteY2" fmla="*/ 187824 h 2233193"/>
                      <a:gd name="connsiteX3" fmla="*/ 2457 w 1511285"/>
                      <a:gd name="connsiteY3" fmla="*/ 693151 h 2233193"/>
                      <a:gd name="connsiteX4" fmla="*/ 146836 w 1511285"/>
                      <a:gd name="connsiteY4" fmla="*/ 1467984 h 2233193"/>
                      <a:gd name="connsiteX5" fmla="*/ 579973 w 1511285"/>
                      <a:gd name="connsiteY5" fmla="*/ 1963685 h 2233193"/>
                      <a:gd name="connsiteX6" fmla="*/ 801354 w 1511285"/>
                      <a:gd name="connsiteY6" fmla="*/ 2233193 h 2233193"/>
                      <a:gd name="connsiteX7" fmla="*/ 945734 w 1511285"/>
                      <a:gd name="connsiteY7" fmla="*/ 1925184 h 2233193"/>
                      <a:gd name="connsiteX8" fmla="*/ 907233 w 1511285"/>
                      <a:gd name="connsiteY8" fmla="*/ 1569049 h 2233193"/>
                      <a:gd name="connsiteX9" fmla="*/ 1181551 w 1511285"/>
                      <a:gd name="connsiteY9" fmla="*/ 1275480 h 2233193"/>
                      <a:gd name="connsiteX10" fmla="*/ 1422184 w 1511285"/>
                      <a:gd name="connsiteY10" fmla="*/ 1135912 h 2233193"/>
                      <a:gd name="connsiteX11" fmla="*/ 1118988 w 1511285"/>
                      <a:gd name="connsiteY11" fmla="*/ 1126287 h 2233193"/>
                      <a:gd name="connsiteX12" fmla="*/ 810980 w 1511285"/>
                      <a:gd name="connsiteY12" fmla="*/ 1333231 h 2233193"/>
                      <a:gd name="connsiteX13" fmla="*/ 1090112 w 1511285"/>
                      <a:gd name="connsiteY13" fmla="*/ 1015597 h 2233193"/>
                      <a:gd name="connsiteX14" fmla="*/ 1272993 w 1511285"/>
                      <a:gd name="connsiteY14" fmla="*/ 909719 h 2233193"/>
                      <a:gd name="connsiteX15" fmla="*/ 1503998 w 1511285"/>
                      <a:gd name="connsiteY15" fmla="*/ 837530 h 2233193"/>
                      <a:gd name="connsiteX16" fmla="*/ 1037172 w 1511285"/>
                      <a:gd name="connsiteY16" fmla="*/ 876031 h 2233193"/>
                      <a:gd name="connsiteX17" fmla="*/ 762853 w 1511285"/>
                      <a:gd name="connsiteY17" fmla="*/ 1107037 h 2233193"/>
                      <a:gd name="connsiteX18" fmla="*/ 1070861 w 1511285"/>
                      <a:gd name="connsiteY18" fmla="*/ 750902 h 2233193"/>
                      <a:gd name="connsiteX19" fmla="*/ 1451059 w 1511285"/>
                      <a:gd name="connsiteY19" fmla="*/ 601710 h 2233193"/>
                      <a:gd name="connsiteX20" fmla="*/ 1066049 w 1511285"/>
                      <a:gd name="connsiteY20" fmla="*/ 620961 h 2233193"/>
                      <a:gd name="connsiteX21" fmla="*/ 714727 w 1511285"/>
                      <a:gd name="connsiteY21" fmla="*/ 900094 h 2233193"/>
                      <a:gd name="connsiteX22" fmla="*/ 955358 w 1511285"/>
                      <a:gd name="connsiteY22" fmla="*/ 563209 h 2233193"/>
                      <a:gd name="connsiteX23" fmla="*/ 1306680 w 1511285"/>
                      <a:gd name="connsiteY23" fmla="*/ 433268 h 2233193"/>
                      <a:gd name="connsiteX24" fmla="*/ 1451060 w 1511285"/>
                      <a:gd name="connsiteY24" fmla="*/ 399580 h 2233193"/>
                      <a:gd name="connsiteX25" fmla="*/ 1345181 w 1511285"/>
                      <a:gd name="connsiteY25" fmla="*/ 317766 h 2233193"/>
                      <a:gd name="connsiteX26" fmla="*/ 897606 w 1511285"/>
                      <a:gd name="connsiteY26" fmla="*/ 394768 h 2233193"/>
                      <a:gd name="connsiteX27" fmla="*/ 589598 w 1511285"/>
                      <a:gd name="connsiteY27" fmla="*/ 645024 h 2233193"/>
                      <a:gd name="connsiteX28" fmla="*/ 604036 w 1511285"/>
                      <a:gd name="connsiteY28" fmla="*/ 592085 h 2233193"/>
                      <a:gd name="connsiteX29" fmla="*/ 777291 w 1511285"/>
                      <a:gd name="connsiteY29" fmla="*/ 312953 h 2233193"/>
                      <a:gd name="connsiteX30" fmla="*/ 1056424 w 1511285"/>
                      <a:gd name="connsiteY30" fmla="*/ 221512 h 2233193"/>
                      <a:gd name="connsiteX31" fmla="*/ 1306680 w 1511285"/>
                      <a:gd name="connsiteY31" fmla="*/ 163761 h 2233193"/>
                      <a:gd name="connsiteX0" fmla="*/ 1306680 w 1511285"/>
                      <a:gd name="connsiteY0" fmla="*/ 115632 h 2185064"/>
                      <a:gd name="connsiteX1" fmla="*/ 748415 w 1511285"/>
                      <a:gd name="connsiteY1" fmla="*/ 129 h 2185064"/>
                      <a:gd name="connsiteX2" fmla="*/ 243089 w 1511285"/>
                      <a:gd name="connsiteY2" fmla="*/ 139695 h 2185064"/>
                      <a:gd name="connsiteX3" fmla="*/ 2457 w 1511285"/>
                      <a:gd name="connsiteY3" fmla="*/ 645022 h 2185064"/>
                      <a:gd name="connsiteX4" fmla="*/ 146836 w 1511285"/>
                      <a:gd name="connsiteY4" fmla="*/ 1419855 h 2185064"/>
                      <a:gd name="connsiteX5" fmla="*/ 579973 w 1511285"/>
                      <a:gd name="connsiteY5" fmla="*/ 1915556 h 2185064"/>
                      <a:gd name="connsiteX6" fmla="*/ 801354 w 1511285"/>
                      <a:gd name="connsiteY6" fmla="*/ 2185064 h 2185064"/>
                      <a:gd name="connsiteX7" fmla="*/ 945734 w 1511285"/>
                      <a:gd name="connsiteY7" fmla="*/ 1877055 h 2185064"/>
                      <a:gd name="connsiteX8" fmla="*/ 907233 w 1511285"/>
                      <a:gd name="connsiteY8" fmla="*/ 1520920 h 2185064"/>
                      <a:gd name="connsiteX9" fmla="*/ 1181551 w 1511285"/>
                      <a:gd name="connsiteY9" fmla="*/ 1227351 h 2185064"/>
                      <a:gd name="connsiteX10" fmla="*/ 1422184 w 1511285"/>
                      <a:gd name="connsiteY10" fmla="*/ 1087783 h 2185064"/>
                      <a:gd name="connsiteX11" fmla="*/ 1118988 w 1511285"/>
                      <a:gd name="connsiteY11" fmla="*/ 1078158 h 2185064"/>
                      <a:gd name="connsiteX12" fmla="*/ 810980 w 1511285"/>
                      <a:gd name="connsiteY12" fmla="*/ 1285102 h 2185064"/>
                      <a:gd name="connsiteX13" fmla="*/ 1090112 w 1511285"/>
                      <a:gd name="connsiteY13" fmla="*/ 967468 h 2185064"/>
                      <a:gd name="connsiteX14" fmla="*/ 1272993 w 1511285"/>
                      <a:gd name="connsiteY14" fmla="*/ 861590 h 2185064"/>
                      <a:gd name="connsiteX15" fmla="*/ 1503998 w 1511285"/>
                      <a:gd name="connsiteY15" fmla="*/ 789401 h 2185064"/>
                      <a:gd name="connsiteX16" fmla="*/ 1037172 w 1511285"/>
                      <a:gd name="connsiteY16" fmla="*/ 827902 h 2185064"/>
                      <a:gd name="connsiteX17" fmla="*/ 762853 w 1511285"/>
                      <a:gd name="connsiteY17" fmla="*/ 1058908 h 2185064"/>
                      <a:gd name="connsiteX18" fmla="*/ 1070861 w 1511285"/>
                      <a:gd name="connsiteY18" fmla="*/ 702773 h 2185064"/>
                      <a:gd name="connsiteX19" fmla="*/ 1451059 w 1511285"/>
                      <a:gd name="connsiteY19" fmla="*/ 553581 h 2185064"/>
                      <a:gd name="connsiteX20" fmla="*/ 1066049 w 1511285"/>
                      <a:gd name="connsiteY20" fmla="*/ 572832 h 2185064"/>
                      <a:gd name="connsiteX21" fmla="*/ 714727 w 1511285"/>
                      <a:gd name="connsiteY21" fmla="*/ 851965 h 2185064"/>
                      <a:gd name="connsiteX22" fmla="*/ 955358 w 1511285"/>
                      <a:gd name="connsiteY22" fmla="*/ 515080 h 2185064"/>
                      <a:gd name="connsiteX23" fmla="*/ 1306680 w 1511285"/>
                      <a:gd name="connsiteY23" fmla="*/ 385139 h 2185064"/>
                      <a:gd name="connsiteX24" fmla="*/ 1451060 w 1511285"/>
                      <a:gd name="connsiteY24" fmla="*/ 351451 h 2185064"/>
                      <a:gd name="connsiteX25" fmla="*/ 1345181 w 1511285"/>
                      <a:gd name="connsiteY25" fmla="*/ 269637 h 2185064"/>
                      <a:gd name="connsiteX26" fmla="*/ 897606 w 1511285"/>
                      <a:gd name="connsiteY26" fmla="*/ 346639 h 2185064"/>
                      <a:gd name="connsiteX27" fmla="*/ 589598 w 1511285"/>
                      <a:gd name="connsiteY27" fmla="*/ 596895 h 2185064"/>
                      <a:gd name="connsiteX28" fmla="*/ 604036 w 1511285"/>
                      <a:gd name="connsiteY28" fmla="*/ 543956 h 2185064"/>
                      <a:gd name="connsiteX29" fmla="*/ 777291 w 1511285"/>
                      <a:gd name="connsiteY29" fmla="*/ 264824 h 2185064"/>
                      <a:gd name="connsiteX30" fmla="*/ 1056424 w 1511285"/>
                      <a:gd name="connsiteY30" fmla="*/ 173383 h 2185064"/>
                      <a:gd name="connsiteX31" fmla="*/ 1306680 w 1511285"/>
                      <a:gd name="connsiteY31" fmla="*/ 115632 h 2185064"/>
                      <a:gd name="connsiteX0" fmla="*/ 1306680 w 1505881"/>
                      <a:gd name="connsiteY0" fmla="*/ 115632 h 2185064"/>
                      <a:gd name="connsiteX1" fmla="*/ 748415 w 1505881"/>
                      <a:gd name="connsiteY1" fmla="*/ 129 h 2185064"/>
                      <a:gd name="connsiteX2" fmla="*/ 243089 w 1505881"/>
                      <a:gd name="connsiteY2" fmla="*/ 139695 h 2185064"/>
                      <a:gd name="connsiteX3" fmla="*/ 2457 w 1505881"/>
                      <a:gd name="connsiteY3" fmla="*/ 645022 h 2185064"/>
                      <a:gd name="connsiteX4" fmla="*/ 146836 w 1505881"/>
                      <a:gd name="connsiteY4" fmla="*/ 1419855 h 2185064"/>
                      <a:gd name="connsiteX5" fmla="*/ 579973 w 1505881"/>
                      <a:gd name="connsiteY5" fmla="*/ 1915556 h 2185064"/>
                      <a:gd name="connsiteX6" fmla="*/ 801354 w 1505881"/>
                      <a:gd name="connsiteY6" fmla="*/ 2185064 h 2185064"/>
                      <a:gd name="connsiteX7" fmla="*/ 945734 w 1505881"/>
                      <a:gd name="connsiteY7" fmla="*/ 1877055 h 2185064"/>
                      <a:gd name="connsiteX8" fmla="*/ 907233 w 1505881"/>
                      <a:gd name="connsiteY8" fmla="*/ 1520920 h 2185064"/>
                      <a:gd name="connsiteX9" fmla="*/ 1181551 w 1505881"/>
                      <a:gd name="connsiteY9" fmla="*/ 1227351 h 2185064"/>
                      <a:gd name="connsiteX10" fmla="*/ 1422184 w 1505881"/>
                      <a:gd name="connsiteY10" fmla="*/ 1087783 h 2185064"/>
                      <a:gd name="connsiteX11" fmla="*/ 1118988 w 1505881"/>
                      <a:gd name="connsiteY11" fmla="*/ 1078158 h 2185064"/>
                      <a:gd name="connsiteX12" fmla="*/ 810980 w 1505881"/>
                      <a:gd name="connsiteY12" fmla="*/ 1285102 h 2185064"/>
                      <a:gd name="connsiteX13" fmla="*/ 1090112 w 1505881"/>
                      <a:gd name="connsiteY13" fmla="*/ 967468 h 2185064"/>
                      <a:gd name="connsiteX14" fmla="*/ 1272993 w 1505881"/>
                      <a:gd name="connsiteY14" fmla="*/ 861590 h 2185064"/>
                      <a:gd name="connsiteX15" fmla="*/ 1503998 w 1505881"/>
                      <a:gd name="connsiteY15" fmla="*/ 789401 h 2185064"/>
                      <a:gd name="connsiteX16" fmla="*/ 1138237 w 1505881"/>
                      <a:gd name="connsiteY16" fmla="*/ 774963 h 2185064"/>
                      <a:gd name="connsiteX17" fmla="*/ 762853 w 1505881"/>
                      <a:gd name="connsiteY17" fmla="*/ 1058908 h 2185064"/>
                      <a:gd name="connsiteX18" fmla="*/ 1070861 w 1505881"/>
                      <a:gd name="connsiteY18" fmla="*/ 702773 h 2185064"/>
                      <a:gd name="connsiteX19" fmla="*/ 1451059 w 1505881"/>
                      <a:gd name="connsiteY19" fmla="*/ 553581 h 2185064"/>
                      <a:gd name="connsiteX20" fmla="*/ 1066049 w 1505881"/>
                      <a:gd name="connsiteY20" fmla="*/ 572832 h 2185064"/>
                      <a:gd name="connsiteX21" fmla="*/ 714727 w 1505881"/>
                      <a:gd name="connsiteY21" fmla="*/ 851965 h 2185064"/>
                      <a:gd name="connsiteX22" fmla="*/ 955358 w 1505881"/>
                      <a:gd name="connsiteY22" fmla="*/ 515080 h 2185064"/>
                      <a:gd name="connsiteX23" fmla="*/ 1306680 w 1505881"/>
                      <a:gd name="connsiteY23" fmla="*/ 385139 h 2185064"/>
                      <a:gd name="connsiteX24" fmla="*/ 1451060 w 1505881"/>
                      <a:gd name="connsiteY24" fmla="*/ 351451 h 2185064"/>
                      <a:gd name="connsiteX25" fmla="*/ 1345181 w 1505881"/>
                      <a:gd name="connsiteY25" fmla="*/ 269637 h 2185064"/>
                      <a:gd name="connsiteX26" fmla="*/ 897606 w 1505881"/>
                      <a:gd name="connsiteY26" fmla="*/ 346639 h 2185064"/>
                      <a:gd name="connsiteX27" fmla="*/ 589598 w 1505881"/>
                      <a:gd name="connsiteY27" fmla="*/ 596895 h 2185064"/>
                      <a:gd name="connsiteX28" fmla="*/ 604036 w 1505881"/>
                      <a:gd name="connsiteY28" fmla="*/ 543956 h 2185064"/>
                      <a:gd name="connsiteX29" fmla="*/ 777291 w 1505881"/>
                      <a:gd name="connsiteY29" fmla="*/ 264824 h 2185064"/>
                      <a:gd name="connsiteX30" fmla="*/ 1056424 w 1505881"/>
                      <a:gd name="connsiteY30" fmla="*/ 173383 h 2185064"/>
                      <a:gd name="connsiteX31" fmla="*/ 1306680 w 1505881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66049 w 1506429"/>
                      <a:gd name="connsiteY20" fmla="*/ 572832 h 2185064"/>
                      <a:gd name="connsiteX21" fmla="*/ 714727 w 1506429"/>
                      <a:gd name="connsiteY21" fmla="*/ 851965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714727 w 1506429"/>
                      <a:gd name="connsiteY21" fmla="*/ 851965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714727 w 1506429"/>
                      <a:gd name="connsiteY21" fmla="*/ 851965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623287 w 1506429"/>
                      <a:gd name="connsiteY21" fmla="*/ 861590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623287 w 1506429"/>
                      <a:gd name="connsiteY21" fmla="*/ 861590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916857 w 1506429"/>
                      <a:gd name="connsiteY26" fmla="*/ 308138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623287 w 1506429"/>
                      <a:gd name="connsiteY21" fmla="*/ 861590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01867 w 1506429"/>
                      <a:gd name="connsiteY25" fmla="*/ 288888 h 2185064"/>
                      <a:gd name="connsiteX26" fmla="*/ 916857 w 1506429"/>
                      <a:gd name="connsiteY26" fmla="*/ 308138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4186"/>
                      <a:gd name="connsiteY0" fmla="*/ 115632 h 2185064"/>
                      <a:gd name="connsiteX1" fmla="*/ 748415 w 1504186"/>
                      <a:gd name="connsiteY1" fmla="*/ 129 h 2185064"/>
                      <a:gd name="connsiteX2" fmla="*/ 243089 w 1504186"/>
                      <a:gd name="connsiteY2" fmla="*/ 139695 h 2185064"/>
                      <a:gd name="connsiteX3" fmla="*/ 2457 w 1504186"/>
                      <a:gd name="connsiteY3" fmla="*/ 645022 h 2185064"/>
                      <a:gd name="connsiteX4" fmla="*/ 146836 w 1504186"/>
                      <a:gd name="connsiteY4" fmla="*/ 1419855 h 2185064"/>
                      <a:gd name="connsiteX5" fmla="*/ 579973 w 1504186"/>
                      <a:gd name="connsiteY5" fmla="*/ 1915556 h 2185064"/>
                      <a:gd name="connsiteX6" fmla="*/ 801354 w 1504186"/>
                      <a:gd name="connsiteY6" fmla="*/ 2185064 h 2185064"/>
                      <a:gd name="connsiteX7" fmla="*/ 945734 w 1504186"/>
                      <a:gd name="connsiteY7" fmla="*/ 1877055 h 2185064"/>
                      <a:gd name="connsiteX8" fmla="*/ 907233 w 1504186"/>
                      <a:gd name="connsiteY8" fmla="*/ 1520920 h 2185064"/>
                      <a:gd name="connsiteX9" fmla="*/ 1181551 w 1504186"/>
                      <a:gd name="connsiteY9" fmla="*/ 1227351 h 2185064"/>
                      <a:gd name="connsiteX10" fmla="*/ 1422184 w 1504186"/>
                      <a:gd name="connsiteY10" fmla="*/ 1087783 h 2185064"/>
                      <a:gd name="connsiteX11" fmla="*/ 1118988 w 1504186"/>
                      <a:gd name="connsiteY11" fmla="*/ 1078158 h 2185064"/>
                      <a:gd name="connsiteX12" fmla="*/ 810980 w 1504186"/>
                      <a:gd name="connsiteY12" fmla="*/ 1285102 h 2185064"/>
                      <a:gd name="connsiteX13" fmla="*/ 1090112 w 1504186"/>
                      <a:gd name="connsiteY13" fmla="*/ 967468 h 2185064"/>
                      <a:gd name="connsiteX14" fmla="*/ 1503998 w 1504186"/>
                      <a:gd name="connsiteY14" fmla="*/ 789401 h 2185064"/>
                      <a:gd name="connsiteX15" fmla="*/ 1138237 w 1504186"/>
                      <a:gd name="connsiteY15" fmla="*/ 774963 h 2185064"/>
                      <a:gd name="connsiteX16" fmla="*/ 762853 w 1504186"/>
                      <a:gd name="connsiteY16" fmla="*/ 1058908 h 2185064"/>
                      <a:gd name="connsiteX17" fmla="*/ 1070861 w 1504186"/>
                      <a:gd name="connsiteY17" fmla="*/ 702773 h 2185064"/>
                      <a:gd name="connsiteX18" fmla="*/ 1451059 w 1504186"/>
                      <a:gd name="connsiteY18" fmla="*/ 553581 h 2185064"/>
                      <a:gd name="connsiteX19" fmla="*/ 1027548 w 1504186"/>
                      <a:gd name="connsiteY19" fmla="*/ 568020 h 2185064"/>
                      <a:gd name="connsiteX20" fmla="*/ 623287 w 1504186"/>
                      <a:gd name="connsiteY20" fmla="*/ 861590 h 2185064"/>
                      <a:gd name="connsiteX21" fmla="*/ 955358 w 1504186"/>
                      <a:gd name="connsiteY21" fmla="*/ 515080 h 2185064"/>
                      <a:gd name="connsiteX22" fmla="*/ 1306680 w 1504186"/>
                      <a:gd name="connsiteY22" fmla="*/ 385139 h 2185064"/>
                      <a:gd name="connsiteX23" fmla="*/ 1451060 w 1504186"/>
                      <a:gd name="connsiteY23" fmla="*/ 351451 h 2185064"/>
                      <a:gd name="connsiteX24" fmla="*/ 1301867 w 1504186"/>
                      <a:gd name="connsiteY24" fmla="*/ 288888 h 2185064"/>
                      <a:gd name="connsiteX25" fmla="*/ 916857 w 1504186"/>
                      <a:gd name="connsiteY25" fmla="*/ 308138 h 2185064"/>
                      <a:gd name="connsiteX26" fmla="*/ 589598 w 1504186"/>
                      <a:gd name="connsiteY26" fmla="*/ 596895 h 2185064"/>
                      <a:gd name="connsiteX27" fmla="*/ 604036 w 1504186"/>
                      <a:gd name="connsiteY27" fmla="*/ 543956 h 2185064"/>
                      <a:gd name="connsiteX28" fmla="*/ 777291 w 1504186"/>
                      <a:gd name="connsiteY28" fmla="*/ 264824 h 2185064"/>
                      <a:gd name="connsiteX29" fmla="*/ 1056424 w 1504186"/>
                      <a:gd name="connsiteY29" fmla="*/ 173383 h 2185064"/>
                      <a:gd name="connsiteX30" fmla="*/ 1306680 w 1504186"/>
                      <a:gd name="connsiteY30" fmla="*/ 115632 h 2185064"/>
                      <a:gd name="connsiteX0" fmla="*/ 1306680 w 1504049"/>
                      <a:gd name="connsiteY0" fmla="*/ 115632 h 2185064"/>
                      <a:gd name="connsiteX1" fmla="*/ 748415 w 1504049"/>
                      <a:gd name="connsiteY1" fmla="*/ 129 h 2185064"/>
                      <a:gd name="connsiteX2" fmla="*/ 243089 w 1504049"/>
                      <a:gd name="connsiteY2" fmla="*/ 139695 h 2185064"/>
                      <a:gd name="connsiteX3" fmla="*/ 2457 w 1504049"/>
                      <a:gd name="connsiteY3" fmla="*/ 645022 h 2185064"/>
                      <a:gd name="connsiteX4" fmla="*/ 146836 w 1504049"/>
                      <a:gd name="connsiteY4" fmla="*/ 1419855 h 2185064"/>
                      <a:gd name="connsiteX5" fmla="*/ 579973 w 1504049"/>
                      <a:gd name="connsiteY5" fmla="*/ 1915556 h 2185064"/>
                      <a:gd name="connsiteX6" fmla="*/ 801354 w 1504049"/>
                      <a:gd name="connsiteY6" fmla="*/ 2185064 h 2185064"/>
                      <a:gd name="connsiteX7" fmla="*/ 945734 w 1504049"/>
                      <a:gd name="connsiteY7" fmla="*/ 1877055 h 2185064"/>
                      <a:gd name="connsiteX8" fmla="*/ 907233 w 1504049"/>
                      <a:gd name="connsiteY8" fmla="*/ 1520920 h 2185064"/>
                      <a:gd name="connsiteX9" fmla="*/ 1181551 w 1504049"/>
                      <a:gd name="connsiteY9" fmla="*/ 1227351 h 2185064"/>
                      <a:gd name="connsiteX10" fmla="*/ 1422184 w 1504049"/>
                      <a:gd name="connsiteY10" fmla="*/ 1087783 h 2185064"/>
                      <a:gd name="connsiteX11" fmla="*/ 1118988 w 1504049"/>
                      <a:gd name="connsiteY11" fmla="*/ 1078158 h 2185064"/>
                      <a:gd name="connsiteX12" fmla="*/ 810980 w 1504049"/>
                      <a:gd name="connsiteY12" fmla="*/ 1285102 h 2185064"/>
                      <a:gd name="connsiteX13" fmla="*/ 1162302 w 1504049"/>
                      <a:gd name="connsiteY13" fmla="*/ 938592 h 2185064"/>
                      <a:gd name="connsiteX14" fmla="*/ 1503998 w 1504049"/>
                      <a:gd name="connsiteY14" fmla="*/ 789401 h 2185064"/>
                      <a:gd name="connsiteX15" fmla="*/ 1138237 w 1504049"/>
                      <a:gd name="connsiteY15" fmla="*/ 774963 h 2185064"/>
                      <a:gd name="connsiteX16" fmla="*/ 762853 w 1504049"/>
                      <a:gd name="connsiteY16" fmla="*/ 1058908 h 2185064"/>
                      <a:gd name="connsiteX17" fmla="*/ 1070861 w 1504049"/>
                      <a:gd name="connsiteY17" fmla="*/ 702773 h 2185064"/>
                      <a:gd name="connsiteX18" fmla="*/ 1451059 w 1504049"/>
                      <a:gd name="connsiteY18" fmla="*/ 553581 h 2185064"/>
                      <a:gd name="connsiteX19" fmla="*/ 1027548 w 1504049"/>
                      <a:gd name="connsiteY19" fmla="*/ 568020 h 2185064"/>
                      <a:gd name="connsiteX20" fmla="*/ 623287 w 1504049"/>
                      <a:gd name="connsiteY20" fmla="*/ 861590 h 2185064"/>
                      <a:gd name="connsiteX21" fmla="*/ 955358 w 1504049"/>
                      <a:gd name="connsiteY21" fmla="*/ 515080 h 2185064"/>
                      <a:gd name="connsiteX22" fmla="*/ 1306680 w 1504049"/>
                      <a:gd name="connsiteY22" fmla="*/ 385139 h 2185064"/>
                      <a:gd name="connsiteX23" fmla="*/ 1451060 w 1504049"/>
                      <a:gd name="connsiteY23" fmla="*/ 351451 h 2185064"/>
                      <a:gd name="connsiteX24" fmla="*/ 1301867 w 1504049"/>
                      <a:gd name="connsiteY24" fmla="*/ 288888 h 2185064"/>
                      <a:gd name="connsiteX25" fmla="*/ 916857 w 1504049"/>
                      <a:gd name="connsiteY25" fmla="*/ 308138 h 2185064"/>
                      <a:gd name="connsiteX26" fmla="*/ 589598 w 1504049"/>
                      <a:gd name="connsiteY26" fmla="*/ 596895 h 2185064"/>
                      <a:gd name="connsiteX27" fmla="*/ 604036 w 1504049"/>
                      <a:gd name="connsiteY27" fmla="*/ 543956 h 2185064"/>
                      <a:gd name="connsiteX28" fmla="*/ 777291 w 1504049"/>
                      <a:gd name="connsiteY28" fmla="*/ 264824 h 2185064"/>
                      <a:gd name="connsiteX29" fmla="*/ 1056424 w 1504049"/>
                      <a:gd name="connsiteY29" fmla="*/ 173383 h 2185064"/>
                      <a:gd name="connsiteX30" fmla="*/ 1306680 w 1504049"/>
                      <a:gd name="connsiteY30" fmla="*/ 115632 h 2185064"/>
                      <a:gd name="connsiteX0" fmla="*/ 1306680 w 1504064"/>
                      <a:gd name="connsiteY0" fmla="*/ 115632 h 2185064"/>
                      <a:gd name="connsiteX1" fmla="*/ 748415 w 1504064"/>
                      <a:gd name="connsiteY1" fmla="*/ 129 h 2185064"/>
                      <a:gd name="connsiteX2" fmla="*/ 243089 w 1504064"/>
                      <a:gd name="connsiteY2" fmla="*/ 139695 h 2185064"/>
                      <a:gd name="connsiteX3" fmla="*/ 2457 w 1504064"/>
                      <a:gd name="connsiteY3" fmla="*/ 645022 h 2185064"/>
                      <a:gd name="connsiteX4" fmla="*/ 146836 w 1504064"/>
                      <a:gd name="connsiteY4" fmla="*/ 1419855 h 2185064"/>
                      <a:gd name="connsiteX5" fmla="*/ 579973 w 1504064"/>
                      <a:gd name="connsiteY5" fmla="*/ 1915556 h 2185064"/>
                      <a:gd name="connsiteX6" fmla="*/ 801354 w 1504064"/>
                      <a:gd name="connsiteY6" fmla="*/ 2185064 h 2185064"/>
                      <a:gd name="connsiteX7" fmla="*/ 945734 w 1504064"/>
                      <a:gd name="connsiteY7" fmla="*/ 1877055 h 2185064"/>
                      <a:gd name="connsiteX8" fmla="*/ 907233 w 1504064"/>
                      <a:gd name="connsiteY8" fmla="*/ 1520920 h 2185064"/>
                      <a:gd name="connsiteX9" fmla="*/ 1181551 w 1504064"/>
                      <a:gd name="connsiteY9" fmla="*/ 1227351 h 2185064"/>
                      <a:gd name="connsiteX10" fmla="*/ 1422184 w 1504064"/>
                      <a:gd name="connsiteY10" fmla="*/ 1087783 h 2185064"/>
                      <a:gd name="connsiteX11" fmla="*/ 1118988 w 1504064"/>
                      <a:gd name="connsiteY11" fmla="*/ 1078158 h 2185064"/>
                      <a:gd name="connsiteX12" fmla="*/ 810980 w 1504064"/>
                      <a:gd name="connsiteY12" fmla="*/ 1285102 h 2185064"/>
                      <a:gd name="connsiteX13" fmla="*/ 1162302 w 1504064"/>
                      <a:gd name="connsiteY13" fmla="*/ 938592 h 2185064"/>
                      <a:gd name="connsiteX14" fmla="*/ 1503998 w 1504064"/>
                      <a:gd name="connsiteY14" fmla="*/ 789401 h 2185064"/>
                      <a:gd name="connsiteX15" fmla="*/ 1138237 w 1504064"/>
                      <a:gd name="connsiteY15" fmla="*/ 774963 h 2185064"/>
                      <a:gd name="connsiteX16" fmla="*/ 762853 w 1504064"/>
                      <a:gd name="connsiteY16" fmla="*/ 1058908 h 2185064"/>
                      <a:gd name="connsiteX17" fmla="*/ 1070861 w 1504064"/>
                      <a:gd name="connsiteY17" fmla="*/ 702773 h 2185064"/>
                      <a:gd name="connsiteX18" fmla="*/ 1451059 w 1504064"/>
                      <a:gd name="connsiteY18" fmla="*/ 553581 h 2185064"/>
                      <a:gd name="connsiteX19" fmla="*/ 1027548 w 1504064"/>
                      <a:gd name="connsiteY19" fmla="*/ 568020 h 2185064"/>
                      <a:gd name="connsiteX20" fmla="*/ 623287 w 1504064"/>
                      <a:gd name="connsiteY20" fmla="*/ 861590 h 2185064"/>
                      <a:gd name="connsiteX21" fmla="*/ 955358 w 1504064"/>
                      <a:gd name="connsiteY21" fmla="*/ 515080 h 2185064"/>
                      <a:gd name="connsiteX22" fmla="*/ 1306680 w 1504064"/>
                      <a:gd name="connsiteY22" fmla="*/ 385139 h 2185064"/>
                      <a:gd name="connsiteX23" fmla="*/ 1451060 w 1504064"/>
                      <a:gd name="connsiteY23" fmla="*/ 351451 h 2185064"/>
                      <a:gd name="connsiteX24" fmla="*/ 1301867 w 1504064"/>
                      <a:gd name="connsiteY24" fmla="*/ 288888 h 2185064"/>
                      <a:gd name="connsiteX25" fmla="*/ 916857 w 1504064"/>
                      <a:gd name="connsiteY25" fmla="*/ 308138 h 2185064"/>
                      <a:gd name="connsiteX26" fmla="*/ 589598 w 1504064"/>
                      <a:gd name="connsiteY26" fmla="*/ 596895 h 2185064"/>
                      <a:gd name="connsiteX27" fmla="*/ 604036 w 1504064"/>
                      <a:gd name="connsiteY27" fmla="*/ 543956 h 2185064"/>
                      <a:gd name="connsiteX28" fmla="*/ 777291 w 1504064"/>
                      <a:gd name="connsiteY28" fmla="*/ 264824 h 2185064"/>
                      <a:gd name="connsiteX29" fmla="*/ 1056424 w 1504064"/>
                      <a:gd name="connsiteY29" fmla="*/ 173383 h 2185064"/>
                      <a:gd name="connsiteX30" fmla="*/ 1306680 w 1504064"/>
                      <a:gd name="connsiteY30" fmla="*/ 115632 h 2185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504064" h="2185064">
                        <a:moveTo>
                          <a:pt x="1306680" y="115632"/>
                        </a:moveTo>
                        <a:cubicBezTo>
                          <a:pt x="1255345" y="86756"/>
                          <a:pt x="925680" y="-3881"/>
                          <a:pt x="748415" y="129"/>
                        </a:cubicBezTo>
                        <a:cubicBezTo>
                          <a:pt x="513398" y="13765"/>
                          <a:pt x="367415" y="32213"/>
                          <a:pt x="243089" y="139695"/>
                        </a:cubicBezTo>
                        <a:cubicBezTo>
                          <a:pt x="118763" y="247177"/>
                          <a:pt x="18499" y="431662"/>
                          <a:pt x="2457" y="645022"/>
                        </a:cubicBezTo>
                        <a:cubicBezTo>
                          <a:pt x="-13585" y="858382"/>
                          <a:pt x="50583" y="1208099"/>
                          <a:pt x="146836" y="1419855"/>
                        </a:cubicBezTo>
                        <a:cubicBezTo>
                          <a:pt x="243089" y="1631611"/>
                          <a:pt x="470887" y="1788021"/>
                          <a:pt x="579973" y="1915556"/>
                        </a:cubicBezTo>
                        <a:lnTo>
                          <a:pt x="801354" y="2185064"/>
                        </a:lnTo>
                        <a:cubicBezTo>
                          <a:pt x="849480" y="2161803"/>
                          <a:pt x="928088" y="1987746"/>
                          <a:pt x="945734" y="1877055"/>
                        </a:cubicBezTo>
                        <a:cubicBezTo>
                          <a:pt x="963381" y="1766364"/>
                          <a:pt x="848680" y="1677331"/>
                          <a:pt x="907233" y="1520920"/>
                        </a:cubicBezTo>
                        <a:cubicBezTo>
                          <a:pt x="965786" y="1364509"/>
                          <a:pt x="1095726" y="1299541"/>
                          <a:pt x="1181551" y="1227351"/>
                        </a:cubicBezTo>
                        <a:cubicBezTo>
                          <a:pt x="1267376" y="1155162"/>
                          <a:pt x="1432611" y="1112648"/>
                          <a:pt x="1422184" y="1087783"/>
                        </a:cubicBezTo>
                        <a:cubicBezTo>
                          <a:pt x="1411757" y="1062918"/>
                          <a:pt x="1220855" y="1045272"/>
                          <a:pt x="1118988" y="1078158"/>
                        </a:cubicBezTo>
                        <a:cubicBezTo>
                          <a:pt x="1017121" y="1111044"/>
                          <a:pt x="860709" y="1241788"/>
                          <a:pt x="810980" y="1285102"/>
                        </a:cubicBezTo>
                        <a:cubicBezTo>
                          <a:pt x="758041" y="1249810"/>
                          <a:pt x="993860" y="1030835"/>
                          <a:pt x="1162302" y="938592"/>
                        </a:cubicBezTo>
                        <a:cubicBezTo>
                          <a:pt x="1330744" y="846349"/>
                          <a:pt x="1508009" y="816672"/>
                          <a:pt x="1503998" y="789401"/>
                        </a:cubicBezTo>
                        <a:cubicBezTo>
                          <a:pt x="1499987" y="762130"/>
                          <a:pt x="1261761" y="730045"/>
                          <a:pt x="1138237" y="774963"/>
                        </a:cubicBezTo>
                        <a:cubicBezTo>
                          <a:pt x="1014713" y="819881"/>
                          <a:pt x="854293" y="981906"/>
                          <a:pt x="762853" y="1058908"/>
                        </a:cubicBezTo>
                        <a:cubicBezTo>
                          <a:pt x="865522" y="940196"/>
                          <a:pt x="956160" y="786994"/>
                          <a:pt x="1070861" y="702773"/>
                        </a:cubicBezTo>
                        <a:cubicBezTo>
                          <a:pt x="1185562" y="618552"/>
                          <a:pt x="1458278" y="576040"/>
                          <a:pt x="1451059" y="553581"/>
                        </a:cubicBezTo>
                        <a:cubicBezTo>
                          <a:pt x="1443840" y="531122"/>
                          <a:pt x="1165510" y="516685"/>
                          <a:pt x="1027548" y="568020"/>
                        </a:cubicBezTo>
                        <a:cubicBezTo>
                          <a:pt x="889586" y="619355"/>
                          <a:pt x="727561" y="766942"/>
                          <a:pt x="623287" y="861590"/>
                        </a:cubicBezTo>
                        <a:cubicBezTo>
                          <a:pt x="621683" y="846350"/>
                          <a:pt x="841459" y="594488"/>
                          <a:pt x="955358" y="515080"/>
                        </a:cubicBezTo>
                        <a:cubicBezTo>
                          <a:pt x="1069257" y="435672"/>
                          <a:pt x="1224063" y="412410"/>
                          <a:pt x="1306680" y="385139"/>
                        </a:cubicBezTo>
                        <a:cubicBezTo>
                          <a:pt x="1389297" y="357868"/>
                          <a:pt x="1451862" y="367493"/>
                          <a:pt x="1451060" y="351451"/>
                        </a:cubicBezTo>
                        <a:cubicBezTo>
                          <a:pt x="1450258" y="335409"/>
                          <a:pt x="1390901" y="296107"/>
                          <a:pt x="1301867" y="288888"/>
                        </a:cubicBezTo>
                        <a:cubicBezTo>
                          <a:pt x="1212833" y="281669"/>
                          <a:pt x="1035569" y="256804"/>
                          <a:pt x="916857" y="308138"/>
                        </a:cubicBezTo>
                        <a:cubicBezTo>
                          <a:pt x="798146" y="359473"/>
                          <a:pt x="660985" y="555186"/>
                          <a:pt x="589598" y="596895"/>
                        </a:cubicBezTo>
                        <a:lnTo>
                          <a:pt x="604036" y="543956"/>
                        </a:lnTo>
                        <a:cubicBezTo>
                          <a:pt x="635318" y="488611"/>
                          <a:pt x="701893" y="326586"/>
                          <a:pt x="777291" y="264824"/>
                        </a:cubicBezTo>
                        <a:cubicBezTo>
                          <a:pt x="852689" y="203062"/>
                          <a:pt x="920066" y="189424"/>
                          <a:pt x="1056424" y="173383"/>
                        </a:cubicBezTo>
                        <a:cubicBezTo>
                          <a:pt x="1192782" y="157342"/>
                          <a:pt x="1358015" y="144508"/>
                          <a:pt x="1306680" y="115632"/>
                        </a:cubicBezTo>
                        <a:close/>
                      </a:path>
                    </a:pathLst>
                  </a:custGeom>
                  <a:solidFill>
                    <a:srgbClr val="ECC6B6"/>
                  </a:solidFill>
                  <a:ln w="1016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フリーフォーム 5">
                    <a:extLst>
                      <a:ext uri="{FF2B5EF4-FFF2-40B4-BE49-F238E27FC236}">
                        <a16:creationId xmlns:a16="http://schemas.microsoft.com/office/drawing/2014/main" id="{53537F6A-2E0B-5BE9-0F03-875C82E4D778}"/>
                      </a:ext>
                    </a:extLst>
                  </p:cNvPr>
                  <p:cNvSpPr/>
                  <p:nvPr/>
                </p:nvSpPr>
                <p:spPr>
                  <a:xfrm>
                    <a:off x="4285638" y="2513451"/>
                    <a:ext cx="506630" cy="833765"/>
                  </a:xfrm>
                  <a:custGeom>
                    <a:avLst/>
                    <a:gdLst>
                      <a:gd name="connsiteX0" fmla="*/ 0 w 495946"/>
                      <a:gd name="connsiteY0" fmla="*/ 0 h 836908"/>
                      <a:gd name="connsiteX1" fmla="*/ 371959 w 495946"/>
                      <a:gd name="connsiteY1" fmla="*/ 196312 h 836908"/>
                      <a:gd name="connsiteX2" fmla="*/ 495946 w 495946"/>
                      <a:gd name="connsiteY2" fmla="*/ 397790 h 836908"/>
                      <a:gd name="connsiteX3" fmla="*/ 459783 w 495946"/>
                      <a:gd name="connsiteY3" fmla="*/ 666427 h 836908"/>
                      <a:gd name="connsiteX4" fmla="*/ 449451 w 495946"/>
                      <a:gd name="connsiteY4" fmla="*/ 749085 h 836908"/>
                      <a:gd name="connsiteX5" fmla="*/ 160149 w 495946"/>
                      <a:gd name="connsiteY5" fmla="*/ 836908 h 836908"/>
                      <a:gd name="connsiteX6" fmla="*/ 258305 w 495946"/>
                      <a:gd name="connsiteY6" fmla="*/ 578603 h 836908"/>
                      <a:gd name="connsiteX7" fmla="*/ 123986 w 495946"/>
                      <a:gd name="connsiteY7" fmla="*/ 165315 h 836908"/>
                      <a:gd name="connsiteX8" fmla="*/ 0 w 495946"/>
                      <a:gd name="connsiteY8" fmla="*/ 0 h 836908"/>
                      <a:gd name="connsiteX0" fmla="*/ 0 w 495946"/>
                      <a:gd name="connsiteY0" fmla="*/ 0 h 836908"/>
                      <a:gd name="connsiteX1" fmla="*/ 371959 w 495946"/>
                      <a:gd name="connsiteY1" fmla="*/ 196312 h 836908"/>
                      <a:gd name="connsiteX2" fmla="*/ 495946 w 495946"/>
                      <a:gd name="connsiteY2" fmla="*/ 397790 h 836908"/>
                      <a:gd name="connsiteX3" fmla="*/ 459783 w 495946"/>
                      <a:gd name="connsiteY3" fmla="*/ 666427 h 836908"/>
                      <a:gd name="connsiteX4" fmla="*/ 449451 w 495946"/>
                      <a:gd name="connsiteY4" fmla="*/ 749085 h 836908"/>
                      <a:gd name="connsiteX5" fmla="*/ 160149 w 495946"/>
                      <a:gd name="connsiteY5" fmla="*/ 836908 h 836908"/>
                      <a:gd name="connsiteX6" fmla="*/ 258305 w 495946"/>
                      <a:gd name="connsiteY6" fmla="*/ 578603 h 836908"/>
                      <a:gd name="connsiteX7" fmla="*/ 123986 w 495946"/>
                      <a:gd name="connsiteY7" fmla="*/ 165315 h 836908"/>
                      <a:gd name="connsiteX8" fmla="*/ 0 w 495946"/>
                      <a:gd name="connsiteY8" fmla="*/ 0 h 836908"/>
                      <a:gd name="connsiteX0" fmla="*/ 3558 w 499504"/>
                      <a:gd name="connsiteY0" fmla="*/ 10106 h 847014"/>
                      <a:gd name="connsiteX1" fmla="*/ 375517 w 499504"/>
                      <a:gd name="connsiteY1" fmla="*/ 206418 h 847014"/>
                      <a:gd name="connsiteX2" fmla="*/ 499504 w 499504"/>
                      <a:gd name="connsiteY2" fmla="*/ 407896 h 847014"/>
                      <a:gd name="connsiteX3" fmla="*/ 463341 w 499504"/>
                      <a:gd name="connsiteY3" fmla="*/ 676533 h 847014"/>
                      <a:gd name="connsiteX4" fmla="*/ 453009 w 499504"/>
                      <a:gd name="connsiteY4" fmla="*/ 759191 h 847014"/>
                      <a:gd name="connsiteX5" fmla="*/ 163707 w 499504"/>
                      <a:gd name="connsiteY5" fmla="*/ 847014 h 847014"/>
                      <a:gd name="connsiteX6" fmla="*/ 261863 w 499504"/>
                      <a:gd name="connsiteY6" fmla="*/ 588709 h 847014"/>
                      <a:gd name="connsiteX7" fmla="*/ 127544 w 499504"/>
                      <a:gd name="connsiteY7" fmla="*/ 175421 h 847014"/>
                      <a:gd name="connsiteX8" fmla="*/ 3558 w 499504"/>
                      <a:gd name="connsiteY8" fmla="*/ 10106 h 847014"/>
                      <a:gd name="connsiteX0" fmla="*/ 16135 w 512081"/>
                      <a:gd name="connsiteY0" fmla="*/ 22567 h 859475"/>
                      <a:gd name="connsiteX1" fmla="*/ 388094 w 512081"/>
                      <a:gd name="connsiteY1" fmla="*/ 218879 h 859475"/>
                      <a:gd name="connsiteX2" fmla="*/ 512081 w 512081"/>
                      <a:gd name="connsiteY2" fmla="*/ 420357 h 859475"/>
                      <a:gd name="connsiteX3" fmla="*/ 475918 w 512081"/>
                      <a:gd name="connsiteY3" fmla="*/ 688994 h 859475"/>
                      <a:gd name="connsiteX4" fmla="*/ 465586 w 512081"/>
                      <a:gd name="connsiteY4" fmla="*/ 771652 h 859475"/>
                      <a:gd name="connsiteX5" fmla="*/ 176284 w 512081"/>
                      <a:gd name="connsiteY5" fmla="*/ 859475 h 859475"/>
                      <a:gd name="connsiteX6" fmla="*/ 274440 w 512081"/>
                      <a:gd name="connsiteY6" fmla="*/ 601170 h 859475"/>
                      <a:gd name="connsiteX7" fmla="*/ 140121 w 512081"/>
                      <a:gd name="connsiteY7" fmla="*/ 187882 h 859475"/>
                      <a:gd name="connsiteX8" fmla="*/ 16135 w 512081"/>
                      <a:gd name="connsiteY8" fmla="*/ 22567 h 859475"/>
                      <a:gd name="connsiteX0" fmla="*/ 5740 w 501686"/>
                      <a:gd name="connsiteY0" fmla="*/ 442 h 837350"/>
                      <a:gd name="connsiteX1" fmla="*/ 377699 w 501686"/>
                      <a:gd name="connsiteY1" fmla="*/ 196754 h 837350"/>
                      <a:gd name="connsiteX2" fmla="*/ 501686 w 501686"/>
                      <a:gd name="connsiteY2" fmla="*/ 398232 h 837350"/>
                      <a:gd name="connsiteX3" fmla="*/ 465523 w 501686"/>
                      <a:gd name="connsiteY3" fmla="*/ 666869 h 837350"/>
                      <a:gd name="connsiteX4" fmla="*/ 455191 w 501686"/>
                      <a:gd name="connsiteY4" fmla="*/ 749527 h 837350"/>
                      <a:gd name="connsiteX5" fmla="*/ 165889 w 501686"/>
                      <a:gd name="connsiteY5" fmla="*/ 837350 h 837350"/>
                      <a:gd name="connsiteX6" fmla="*/ 264045 w 501686"/>
                      <a:gd name="connsiteY6" fmla="*/ 579045 h 837350"/>
                      <a:gd name="connsiteX7" fmla="*/ 158602 w 501686"/>
                      <a:gd name="connsiteY7" fmla="*/ 252384 h 837350"/>
                      <a:gd name="connsiteX8" fmla="*/ 5740 w 501686"/>
                      <a:gd name="connsiteY8" fmla="*/ 442 h 837350"/>
                      <a:gd name="connsiteX0" fmla="*/ 11263 w 507209"/>
                      <a:gd name="connsiteY0" fmla="*/ 15237 h 852145"/>
                      <a:gd name="connsiteX1" fmla="*/ 383222 w 507209"/>
                      <a:gd name="connsiteY1" fmla="*/ 211549 h 852145"/>
                      <a:gd name="connsiteX2" fmla="*/ 507209 w 507209"/>
                      <a:gd name="connsiteY2" fmla="*/ 413027 h 852145"/>
                      <a:gd name="connsiteX3" fmla="*/ 471046 w 507209"/>
                      <a:gd name="connsiteY3" fmla="*/ 681664 h 852145"/>
                      <a:gd name="connsiteX4" fmla="*/ 460714 w 507209"/>
                      <a:gd name="connsiteY4" fmla="*/ 764322 h 852145"/>
                      <a:gd name="connsiteX5" fmla="*/ 171412 w 507209"/>
                      <a:gd name="connsiteY5" fmla="*/ 852145 h 852145"/>
                      <a:gd name="connsiteX6" fmla="*/ 269568 w 507209"/>
                      <a:gd name="connsiteY6" fmla="*/ 593840 h 852145"/>
                      <a:gd name="connsiteX7" fmla="*/ 164125 w 507209"/>
                      <a:gd name="connsiteY7" fmla="*/ 267179 h 852145"/>
                      <a:gd name="connsiteX8" fmla="*/ 11263 w 507209"/>
                      <a:gd name="connsiteY8" fmla="*/ 15237 h 852145"/>
                      <a:gd name="connsiteX0" fmla="*/ 11263 w 507209"/>
                      <a:gd name="connsiteY0" fmla="*/ 15285 h 852193"/>
                      <a:gd name="connsiteX1" fmla="*/ 383222 w 507209"/>
                      <a:gd name="connsiteY1" fmla="*/ 211597 h 852193"/>
                      <a:gd name="connsiteX2" fmla="*/ 507209 w 507209"/>
                      <a:gd name="connsiteY2" fmla="*/ 413075 h 852193"/>
                      <a:gd name="connsiteX3" fmla="*/ 471046 w 507209"/>
                      <a:gd name="connsiteY3" fmla="*/ 681712 h 852193"/>
                      <a:gd name="connsiteX4" fmla="*/ 460714 w 507209"/>
                      <a:gd name="connsiteY4" fmla="*/ 764370 h 852193"/>
                      <a:gd name="connsiteX5" fmla="*/ 171412 w 507209"/>
                      <a:gd name="connsiteY5" fmla="*/ 852193 h 852193"/>
                      <a:gd name="connsiteX6" fmla="*/ 269568 w 507209"/>
                      <a:gd name="connsiteY6" fmla="*/ 593888 h 852193"/>
                      <a:gd name="connsiteX7" fmla="*/ 164125 w 507209"/>
                      <a:gd name="connsiteY7" fmla="*/ 267227 h 852193"/>
                      <a:gd name="connsiteX8" fmla="*/ 11263 w 507209"/>
                      <a:gd name="connsiteY8" fmla="*/ 15285 h 852193"/>
                      <a:gd name="connsiteX0" fmla="*/ 11263 w 520208"/>
                      <a:gd name="connsiteY0" fmla="*/ 15285 h 852193"/>
                      <a:gd name="connsiteX1" fmla="*/ 383222 w 520208"/>
                      <a:gd name="connsiteY1" fmla="*/ 211597 h 852193"/>
                      <a:gd name="connsiteX2" fmla="*/ 507209 w 520208"/>
                      <a:gd name="connsiteY2" fmla="*/ 413075 h 852193"/>
                      <a:gd name="connsiteX3" fmla="*/ 471046 w 520208"/>
                      <a:gd name="connsiteY3" fmla="*/ 681712 h 852193"/>
                      <a:gd name="connsiteX4" fmla="*/ 460714 w 520208"/>
                      <a:gd name="connsiteY4" fmla="*/ 764370 h 852193"/>
                      <a:gd name="connsiteX5" fmla="*/ 171412 w 520208"/>
                      <a:gd name="connsiteY5" fmla="*/ 852193 h 852193"/>
                      <a:gd name="connsiteX6" fmla="*/ 269568 w 520208"/>
                      <a:gd name="connsiteY6" fmla="*/ 593888 h 852193"/>
                      <a:gd name="connsiteX7" fmla="*/ 164125 w 520208"/>
                      <a:gd name="connsiteY7" fmla="*/ 267227 h 852193"/>
                      <a:gd name="connsiteX8" fmla="*/ 11263 w 520208"/>
                      <a:gd name="connsiteY8" fmla="*/ 15285 h 852193"/>
                      <a:gd name="connsiteX0" fmla="*/ 11263 w 511077"/>
                      <a:gd name="connsiteY0" fmla="*/ 15285 h 852193"/>
                      <a:gd name="connsiteX1" fmla="*/ 383222 w 511077"/>
                      <a:gd name="connsiteY1" fmla="*/ 211597 h 852193"/>
                      <a:gd name="connsiteX2" fmla="*/ 507209 w 511077"/>
                      <a:gd name="connsiteY2" fmla="*/ 413075 h 852193"/>
                      <a:gd name="connsiteX3" fmla="*/ 471046 w 511077"/>
                      <a:gd name="connsiteY3" fmla="*/ 681712 h 852193"/>
                      <a:gd name="connsiteX4" fmla="*/ 460714 w 511077"/>
                      <a:gd name="connsiteY4" fmla="*/ 764370 h 852193"/>
                      <a:gd name="connsiteX5" fmla="*/ 171412 w 511077"/>
                      <a:gd name="connsiteY5" fmla="*/ 852193 h 852193"/>
                      <a:gd name="connsiteX6" fmla="*/ 269568 w 511077"/>
                      <a:gd name="connsiteY6" fmla="*/ 593888 h 852193"/>
                      <a:gd name="connsiteX7" fmla="*/ 164125 w 511077"/>
                      <a:gd name="connsiteY7" fmla="*/ 267227 h 852193"/>
                      <a:gd name="connsiteX8" fmla="*/ 11263 w 511077"/>
                      <a:gd name="connsiteY8" fmla="*/ 15285 h 852193"/>
                      <a:gd name="connsiteX0" fmla="*/ 11263 w 511077"/>
                      <a:gd name="connsiteY0" fmla="*/ 15285 h 852193"/>
                      <a:gd name="connsiteX1" fmla="*/ 383222 w 511077"/>
                      <a:gd name="connsiteY1" fmla="*/ 211597 h 852193"/>
                      <a:gd name="connsiteX2" fmla="*/ 507209 w 511077"/>
                      <a:gd name="connsiteY2" fmla="*/ 413075 h 852193"/>
                      <a:gd name="connsiteX3" fmla="*/ 471046 w 511077"/>
                      <a:gd name="connsiteY3" fmla="*/ 681712 h 852193"/>
                      <a:gd name="connsiteX4" fmla="*/ 407775 w 511077"/>
                      <a:gd name="connsiteY4" fmla="*/ 773996 h 852193"/>
                      <a:gd name="connsiteX5" fmla="*/ 171412 w 511077"/>
                      <a:gd name="connsiteY5" fmla="*/ 852193 h 852193"/>
                      <a:gd name="connsiteX6" fmla="*/ 269568 w 511077"/>
                      <a:gd name="connsiteY6" fmla="*/ 593888 h 852193"/>
                      <a:gd name="connsiteX7" fmla="*/ 164125 w 511077"/>
                      <a:gd name="connsiteY7" fmla="*/ 267227 h 852193"/>
                      <a:gd name="connsiteX8" fmla="*/ 11263 w 511077"/>
                      <a:gd name="connsiteY8" fmla="*/ 15285 h 852193"/>
                      <a:gd name="connsiteX0" fmla="*/ 11263 w 511077"/>
                      <a:gd name="connsiteY0" fmla="*/ 15285 h 852193"/>
                      <a:gd name="connsiteX1" fmla="*/ 383222 w 511077"/>
                      <a:gd name="connsiteY1" fmla="*/ 211597 h 852193"/>
                      <a:gd name="connsiteX2" fmla="*/ 507209 w 511077"/>
                      <a:gd name="connsiteY2" fmla="*/ 413075 h 852193"/>
                      <a:gd name="connsiteX3" fmla="*/ 471046 w 511077"/>
                      <a:gd name="connsiteY3" fmla="*/ 681712 h 852193"/>
                      <a:gd name="connsiteX4" fmla="*/ 407775 w 511077"/>
                      <a:gd name="connsiteY4" fmla="*/ 773996 h 852193"/>
                      <a:gd name="connsiteX5" fmla="*/ 171412 w 511077"/>
                      <a:gd name="connsiteY5" fmla="*/ 852193 h 852193"/>
                      <a:gd name="connsiteX6" fmla="*/ 235880 w 511077"/>
                      <a:gd name="connsiteY6" fmla="*/ 584263 h 852193"/>
                      <a:gd name="connsiteX7" fmla="*/ 164125 w 511077"/>
                      <a:gd name="connsiteY7" fmla="*/ 267227 h 852193"/>
                      <a:gd name="connsiteX8" fmla="*/ 11263 w 511077"/>
                      <a:gd name="connsiteY8" fmla="*/ 15285 h 852193"/>
                      <a:gd name="connsiteX0" fmla="*/ 11263 w 511077"/>
                      <a:gd name="connsiteY0" fmla="*/ 0 h 836908"/>
                      <a:gd name="connsiteX1" fmla="*/ 507209 w 511077"/>
                      <a:gd name="connsiteY1" fmla="*/ 397790 h 836908"/>
                      <a:gd name="connsiteX2" fmla="*/ 471046 w 511077"/>
                      <a:gd name="connsiteY2" fmla="*/ 666427 h 836908"/>
                      <a:gd name="connsiteX3" fmla="*/ 407775 w 511077"/>
                      <a:gd name="connsiteY3" fmla="*/ 758711 h 836908"/>
                      <a:gd name="connsiteX4" fmla="*/ 171412 w 511077"/>
                      <a:gd name="connsiteY4" fmla="*/ 836908 h 836908"/>
                      <a:gd name="connsiteX5" fmla="*/ 235880 w 511077"/>
                      <a:gd name="connsiteY5" fmla="*/ 568978 h 836908"/>
                      <a:gd name="connsiteX6" fmla="*/ 164125 w 511077"/>
                      <a:gd name="connsiteY6" fmla="*/ 251942 h 836908"/>
                      <a:gd name="connsiteX7" fmla="*/ 11263 w 511077"/>
                      <a:gd name="connsiteY7" fmla="*/ 0 h 836908"/>
                      <a:gd name="connsiteX0" fmla="*/ 28552 w 528366"/>
                      <a:gd name="connsiteY0" fmla="*/ 9455 h 846363"/>
                      <a:gd name="connsiteX1" fmla="*/ 524498 w 528366"/>
                      <a:gd name="connsiteY1" fmla="*/ 407245 h 846363"/>
                      <a:gd name="connsiteX2" fmla="*/ 488335 w 528366"/>
                      <a:gd name="connsiteY2" fmla="*/ 675882 h 846363"/>
                      <a:gd name="connsiteX3" fmla="*/ 425064 w 528366"/>
                      <a:gd name="connsiteY3" fmla="*/ 768166 h 846363"/>
                      <a:gd name="connsiteX4" fmla="*/ 188701 w 528366"/>
                      <a:gd name="connsiteY4" fmla="*/ 846363 h 846363"/>
                      <a:gd name="connsiteX5" fmla="*/ 253169 w 528366"/>
                      <a:gd name="connsiteY5" fmla="*/ 578433 h 846363"/>
                      <a:gd name="connsiteX6" fmla="*/ 181414 w 528366"/>
                      <a:gd name="connsiteY6" fmla="*/ 261397 h 846363"/>
                      <a:gd name="connsiteX7" fmla="*/ 28552 w 528366"/>
                      <a:gd name="connsiteY7" fmla="*/ 9455 h 846363"/>
                      <a:gd name="connsiteX0" fmla="*/ 28552 w 554405"/>
                      <a:gd name="connsiteY0" fmla="*/ 11201 h 848109"/>
                      <a:gd name="connsiteX1" fmla="*/ 524498 w 554405"/>
                      <a:gd name="connsiteY1" fmla="*/ 408991 h 848109"/>
                      <a:gd name="connsiteX2" fmla="*/ 488335 w 554405"/>
                      <a:gd name="connsiteY2" fmla="*/ 677628 h 848109"/>
                      <a:gd name="connsiteX3" fmla="*/ 425064 w 554405"/>
                      <a:gd name="connsiteY3" fmla="*/ 769912 h 848109"/>
                      <a:gd name="connsiteX4" fmla="*/ 188701 w 554405"/>
                      <a:gd name="connsiteY4" fmla="*/ 848109 h 848109"/>
                      <a:gd name="connsiteX5" fmla="*/ 253169 w 554405"/>
                      <a:gd name="connsiteY5" fmla="*/ 580179 h 848109"/>
                      <a:gd name="connsiteX6" fmla="*/ 181414 w 554405"/>
                      <a:gd name="connsiteY6" fmla="*/ 263143 h 848109"/>
                      <a:gd name="connsiteX7" fmla="*/ 28552 w 554405"/>
                      <a:gd name="connsiteY7" fmla="*/ 11201 h 848109"/>
                      <a:gd name="connsiteX0" fmla="*/ 28552 w 536204"/>
                      <a:gd name="connsiteY0" fmla="*/ 10513 h 847421"/>
                      <a:gd name="connsiteX1" fmla="*/ 524498 w 536204"/>
                      <a:gd name="connsiteY1" fmla="*/ 408303 h 847421"/>
                      <a:gd name="connsiteX2" fmla="*/ 488335 w 536204"/>
                      <a:gd name="connsiteY2" fmla="*/ 676940 h 847421"/>
                      <a:gd name="connsiteX3" fmla="*/ 425064 w 536204"/>
                      <a:gd name="connsiteY3" fmla="*/ 769224 h 847421"/>
                      <a:gd name="connsiteX4" fmla="*/ 188701 w 536204"/>
                      <a:gd name="connsiteY4" fmla="*/ 847421 h 847421"/>
                      <a:gd name="connsiteX5" fmla="*/ 253169 w 536204"/>
                      <a:gd name="connsiteY5" fmla="*/ 579491 h 847421"/>
                      <a:gd name="connsiteX6" fmla="*/ 181414 w 536204"/>
                      <a:gd name="connsiteY6" fmla="*/ 262455 h 847421"/>
                      <a:gd name="connsiteX7" fmla="*/ 28552 w 536204"/>
                      <a:gd name="connsiteY7" fmla="*/ 10513 h 847421"/>
                      <a:gd name="connsiteX0" fmla="*/ 9735 w 486728"/>
                      <a:gd name="connsiteY0" fmla="*/ 1641 h 838549"/>
                      <a:gd name="connsiteX1" fmla="*/ 467180 w 486728"/>
                      <a:gd name="connsiteY1" fmla="*/ 389805 h 838549"/>
                      <a:gd name="connsiteX2" fmla="*/ 469518 w 486728"/>
                      <a:gd name="connsiteY2" fmla="*/ 668068 h 838549"/>
                      <a:gd name="connsiteX3" fmla="*/ 406247 w 486728"/>
                      <a:gd name="connsiteY3" fmla="*/ 760352 h 838549"/>
                      <a:gd name="connsiteX4" fmla="*/ 169884 w 486728"/>
                      <a:gd name="connsiteY4" fmla="*/ 838549 h 838549"/>
                      <a:gd name="connsiteX5" fmla="*/ 234352 w 486728"/>
                      <a:gd name="connsiteY5" fmla="*/ 570619 h 838549"/>
                      <a:gd name="connsiteX6" fmla="*/ 162597 w 486728"/>
                      <a:gd name="connsiteY6" fmla="*/ 253583 h 838549"/>
                      <a:gd name="connsiteX7" fmla="*/ 9735 w 486728"/>
                      <a:gd name="connsiteY7" fmla="*/ 1641 h 838549"/>
                      <a:gd name="connsiteX0" fmla="*/ 27950 w 504943"/>
                      <a:gd name="connsiteY0" fmla="*/ 7764 h 844672"/>
                      <a:gd name="connsiteX1" fmla="*/ 485395 w 504943"/>
                      <a:gd name="connsiteY1" fmla="*/ 395928 h 844672"/>
                      <a:gd name="connsiteX2" fmla="*/ 487733 w 504943"/>
                      <a:gd name="connsiteY2" fmla="*/ 674191 h 844672"/>
                      <a:gd name="connsiteX3" fmla="*/ 424462 w 504943"/>
                      <a:gd name="connsiteY3" fmla="*/ 766475 h 844672"/>
                      <a:gd name="connsiteX4" fmla="*/ 188099 w 504943"/>
                      <a:gd name="connsiteY4" fmla="*/ 844672 h 844672"/>
                      <a:gd name="connsiteX5" fmla="*/ 252567 w 504943"/>
                      <a:gd name="connsiteY5" fmla="*/ 576742 h 844672"/>
                      <a:gd name="connsiteX6" fmla="*/ 180812 w 504943"/>
                      <a:gd name="connsiteY6" fmla="*/ 259706 h 844672"/>
                      <a:gd name="connsiteX7" fmla="*/ 27950 w 504943"/>
                      <a:gd name="connsiteY7" fmla="*/ 7764 h 844672"/>
                      <a:gd name="connsiteX0" fmla="*/ 27950 w 504943"/>
                      <a:gd name="connsiteY0" fmla="*/ 7764 h 844672"/>
                      <a:gd name="connsiteX1" fmla="*/ 485395 w 504943"/>
                      <a:gd name="connsiteY1" fmla="*/ 395928 h 844672"/>
                      <a:gd name="connsiteX2" fmla="*/ 487733 w 504943"/>
                      <a:gd name="connsiteY2" fmla="*/ 674191 h 844672"/>
                      <a:gd name="connsiteX3" fmla="*/ 424462 w 504943"/>
                      <a:gd name="connsiteY3" fmla="*/ 766475 h 844672"/>
                      <a:gd name="connsiteX4" fmla="*/ 188099 w 504943"/>
                      <a:gd name="connsiteY4" fmla="*/ 844672 h 844672"/>
                      <a:gd name="connsiteX5" fmla="*/ 252567 w 504943"/>
                      <a:gd name="connsiteY5" fmla="*/ 576742 h 844672"/>
                      <a:gd name="connsiteX6" fmla="*/ 180812 w 504943"/>
                      <a:gd name="connsiteY6" fmla="*/ 259706 h 844672"/>
                      <a:gd name="connsiteX7" fmla="*/ 27950 w 504943"/>
                      <a:gd name="connsiteY7" fmla="*/ 7764 h 844672"/>
                      <a:gd name="connsiteX0" fmla="*/ 30225 w 507218"/>
                      <a:gd name="connsiteY0" fmla="*/ 7764 h 844672"/>
                      <a:gd name="connsiteX1" fmla="*/ 487670 w 507218"/>
                      <a:gd name="connsiteY1" fmla="*/ 395928 h 844672"/>
                      <a:gd name="connsiteX2" fmla="*/ 490008 w 507218"/>
                      <a:gd name="connsiteY2" fmla="*/ 674191 h 844672"/>
                      <a:gd name="connsiteX3" fmla="*/ 426737 w 507218"/>
                      <a:gd name="connsiteY3" fmla="*/ 766475 h 844672"/>
                      <a:gd name="connsiteX4" fmla="*/ 190374 w 507218"/>
                      <a:gd name="connsiteY4" fmla="*/ 844672 h 844672"/>
                      <a:gd name="connsiteX5" fmla="*/ 254842 w 507218"/>
                      <a:gd name="connsiteY5" fmla="*/ 576742 h 844672"/>
                      <a:gd name="connsiteX6" fmla="*/ 183087 w 507218"/>
                      <a:gd name="connsiteY6" fmla="*/ 259706 h 844672"/>
                      <a:gd name="connsiteX7" fmla="*/ 30225 w 507218"/>
                      <a:gd name="connsiteY7" fmla="*/ 7764 h 844672"/>
                      <a:gd name="connsiteX0" fmla="*/ 30225 w 507218"/>
                      <a:gd name="connsiteY0" fmla="*/ 7764 h 838322"/>
                      <a:gd name="connsiteX1" fmla="*/ 487670 w 507218"/>
                      <a:gd name="connsiteY1" fmla="*/ 395928 h 838322"/>
                      <a:gd name="connsiteX2" fmla="*/ 490008 w 507218"/>
                      <a:gd name="connsiteY2" fmla="*/ 674191 h 838322"/>
                      <a:gd name="connsiteX3" fmla="*/ 426737 w 507218"/>
                      <a:gd name="connsiteY3" fmla="*/ 766475 h 838322"/>
                      <a:gd name="connsiteX4" fmla="*/ 177674 w 507218"/>
                      <a:gd name="connsiteY4" fmla="*/ 838322 h 838322"/>
                      <a:gd name="connsiteX5" fmla="*/ 254842 w 507218"/>
                      <a:gd name="connsiteY5" fmla="*/ 576742 h 838322"/>
                      <a:gd name="connsiteX6" fmla="*/ 183087 w 507218"/>
                      <a:gd name="connsiteY6" fmla="*/ 259706 h 838322"/>
                      <a:gd name="connsiteX7" fmla="*/ 30225 w 507218"/>
                      <a:gd name="connsiteY7" fmla="*/ 7764 h 838322"/>
                      <a:gd name="connsiteX0" fmla="*/ 30225 w 507218"/>
                      <a:gd name="connsiteY0" fmla="*/ 7764 h 838322"/>
                      <a:gd name="connsiteX1" fmla="*/ 487670 w 507218"/>
                      <a:gd name="connsiteY1" fmla="*/ 395928 h 838322"/>
                      <a:gd name="connsiteX2" fmla="*/ 490008 w 507218"/>
                      <a:gd name="connsiteY2" fmla="*/ 674191 h 838322"/>
                      <a:gd name="connsiteX3" fmla="*/ 445787 w 507218"/>
                      <a:gd name="connsiteY3" fmla="*/ 728375 h 838322"/>
                      <a:gd name="connsiteX4" fmla="*/ 177674 w 507218"/>
                      <a:gd name="connsiteY4" fmla="*/ 838322 h 838322"/>
                      <a:gd name="connsiteX5" fmla="*/ 254842 w 507218"/>
                      <a:gd name="connsiteY5" fmla="*/ 576742 h 838322"/>
                      <a:gd name="connsiteX6" fmla="*/ 183087 w 507218"/>
                      <a:gd name="connsiteY6" fmla="*/ 259706 h 838322"/>
                      <a:gd name="connsiteX7" fmla="*/ 30225 w 507218"/>
                      <a:gd name="connsiteY7" fmla="*/ 7764 h 838322"/>
                      <a:gd name="connsiteX0" fmla="*/ 30225 w 507218"/>
                      <a:gd name="connsiteY0" fmla="*/ 7764 h 838322"/>
                      <a:gd name="connsiteX1" fmla="*/ 487670 w 507218"/>
                      <a:gd name="connsiteY1" fmla="*/ 395928 h 838322"/>
                      <a:gd name="connsiteX2" fmla="*/ 490008 w 507218"/>
                      <a:gd name="connsiteY2" fmla="*/ 674191 h 838322"/>
                      <a:gd name="connsiteX3" fmla="*/ 445787 w 507218"/>
                      <a:gd name="connsiteY3" fmla="*/ 728375 h 838322"/>
                      <a:gd name="connsiteX4" fmla="*/ 177674 w 507218"/>
                      <a:gd name="connsiteY4" fmla="*/ 838322 h 838322"/>
                      <a:gd name="connsiteX5" fmla="*/ 254842 w 507218"/>
                      <a:gd name="connsiteY5" fmla="*/ 576742 h 838322"/>
                      <a:gd name="connsiteX6" fmla="*/ 183087 w 507218"/>
                      <a:gd name="connsiteY6" fmla="*/ 259706 h 838322"/>
                      <a:gd name="connsiteX7" fmla="*/ 30225 w 507218"/>
                      <a:gd name="connsiteY7" fmla="*/ 7764 h 838322"/>
                      <a:gd name="connsiteX0" fmla="*/ 30225 w 512462"/>
                      <a:gd name="connsiteY0" fmla="*/ 7764 h 838322"/>
                      <a:gd name="connsiteX1" fmla="*/ 487670 w 512462"/>
                      <a:gd name="connsiteY1" fmla="*/ 395928 h 838322"/>
                      <a:gd name="connsiteX2" fmla="*/ 490008 w 512462"/>
                      <a:gd name="connsiteY2" fmla="*/ 674191 h 838322"/>
                      <a:gd name="connsiteX3" fmla="*/ 512462 w 512462"/>
                      <a:gd name="connsiteY3" fmla="*/ 722025 h 838322"/>
                      <a:gd name="connsiteX4" fmla="*/ 177674 w 512462"/>
                      <a:gd name="connsiteY4" fmla="*/ 838322 h 838322"/>
                      <a:gd name="connsiteX5" fmla="*/ 254842 w 512462"/>
                      <a:gd name="connsiteY5" fmla="*/ 576742 h 838322"/>
                      <a:gd name="connsiteX6" fmla="*/ 183087 w 512462"/>
                      <a:gd name="connsiteY6" fmla="*/ 259706 h 838322"/>
                      <a:gd name="connsiteX7" fmla="*/ 30225 w 512462"/>
                      <a:gd name="connsiteY7" fmla="*/ 7764 h 838322"/>
                      <a:gd name="connsiteX0" fmla="*/ 30225 w 512462"/>
                      <a:gd name="connsiteY0" fmla="*/ 7764 h 838322"/>
                      <a:gd name="connsiteX1" fmla="*/ 487670 w 512462"/>
                      <a:gd name="connsiteY1" fmla="*/ 395928 h 838322"/>
                      <a:gd name="connsiteX2" fmla="*/ 490008 w 512462"/>
                      <a:gd name="connsiteY2" fmla="*/ 674191 h 838322"/>
                      <a:gd name="connsiteX3" fmla="*/ 512462 w 512462"/>
                      <a:gd name="connsiteY3" fmla="*/ 722025 h 838322"/>
                      <a:gd name="connsiteX4" fmla="*/ 177674 w 512462"/>
                      <a:gd name="connsiteY4" fmla="*/ 838322 h 838322"/>
                      <a:gd name="connsiteX5" fmla="*/ 254842 w 512462"/>
                      <a:gd name="connsiteY5" fmla="*/ 576742 h 838322"/>
                      <a:gd name="connsiteX6" fmla="*/ 183087 w 512462"/>
                      <a:gd name="connsiteY6" fmla="*/ 259706 h 838322"/>
                      <a:gd name="connsiteX7" fmla="*/ 30225 w 512462"/>
                      <a:gd name="connsiteY7" fmla="*/ 7764 h 838322"/>
                      <a:gd name="connsiteX0" fmla="*/ 30225 w 512599"/>
                      <a:gd name="connsiteY0" fmla="*/ 7764 h 841433"/>
                      <a:gd name="connsiteX1" fmla="*/ 487670 w 512599"/>
                      <a:gd name="connsiteY1" fmla="*/ 395928 h 841433"/>
                      <a:gd name="connsiteX2" fmla="*/ 490008 w 512599"/>
                      <a:gd name="connsiteY2" fmla="*/ 674191 h 841433"/>
                      <a:gd name="connsiteX3" fmla="*/ 512462 w 512599"/>
                      <a:gd name="connsiteY3" fmla="*/ 722025 h 841433"/>
                      <a:gd name="connsiteX4" fmla="*/ 177674 w 512599"/>
                      <a:gd name="connsiteY4" fmla="*/ 838322 h 841433"/>
                      <a:gd name="connsiteX5" fmla="*/ 254842 w 512599"/>
                      <a:gd name="connsiteY5" fmla="*/ 576742 h 841433"/>
                      <a:gd name="connsiteX6" fmla="*/ 183087 w 512599"/>
                      <a:gd name="connsiteY6" fmla="*/ 259706 h 841433"/>
                      <a:gd name="connsiteX7" fmla="*/ 30225 w 512599"/>
                      <a:gd name="connsiteY7" fmla="*/ 7764 h 841433"/>
                      <a:gd name="connsiteX0" fmla="*/ 30225 w 570169"/>
                      <a:gd name="connsiteY0" fmla="*/ 7764 h 841895"/>
                      <a:gd name="connsiteX1" fmla="*/ 487670 w 570169"/>
                      <a:gd name="connsiteY1" fmla="*/ 395928 h 841895"/>
                      <a:gd name="connsiteX2" fmla="*/ 490008 w 570169"/>
                      <a:gd name="connsiteY2" fmla="*/ 674191 h 841895"/>
                      <a:gd name="connsiteX3" fmla="*/ 512462 w 570169"/>
                      <a:gd name="connsiteY3" fmla="*/ 722025 h 841895"/>
                      <a:gd name="connsiteX4" fmla="*/ 177674 w 570169"/>
                      <a:gd name="connsiteY4" fmla="*/ 838322 h 841895"/>
                      <a:gd name="connsiteX5" fmla="*/ 254842 w 570169"/>
                      <a:gd name="connsiteY5" fmla="*/ 576742 h 841895"/>
                      <a:gd name="connsiteX6" fmla="*/ 183087 w 570169"/>
                      <a:gd name="connsiteY6" fmla="*/ 259706 h 841895"/>
                      <a:gd name="connsiteX7" fmla="*/ 30225 w 570169"/>
                      <a:gd name="connsiteY7" fmla="*/ 7764 h 841895"/>
                      <a:gd name="connsiteX0" fmla="*/ 30225 w 520286"/>
                      <a:gd name="connsiteY0" fmla="*/ 7764 h 841574"/>
                      <a:gd name="connsiteX1" fmla="*/ 487670 w 520286"/>
                      <a:gd name="connsiteY1" fmla="*/ 395928 h 841574"/>
                      <a:gd name="connsiteX2" fmla="*/ 490008 w 520286"/>
                      <a:gd name="connsiteY2" fmla="*/ 674191 h 841574"/>
                      <a:gd name="connsiteX3" fmla="*/ 512462 w 520286"/>
                      <a:gd name="connsiteY3" fmla="*/ 722025 h 841574"/>
                      <a:gd name="connsiteX4" fmla="*/ 177674 w 520286"/>
                      <a:gd name="connsiteY4" fmla="*/ 838322 h 841574"/>
                      <a:gd name="connsiteX5" fmla="*/ 254842 w 520286"/>
                      <a:gd name="connsiteY5" fmla="*/ 576742 h 841574"/>
                      <a:gd name="connsiteX6" fmla="*/ 183087 w 520286"/>
                      <a:gd name="connsiteY6" fmla="*/ 259706 h 841574"/>
                      <a:gd name="connsiteX7" fmla="*/ 30225 w 520286"/>
                      <a:gd name="connsiteY7" fmla="*/ 7764 h 841574"/>
                      <a:gd name="connsiteX0" fmla="*/ 30225 w 608166"/>
                      <a:gd name="connsiteY0" fmla="*/ 7764 h 842079"/>
                      <a:gd name="connsiteX1" fmla="*/ 487670 w 608166"/>
                      <a:gd name="connsiteY1" fmla="*/ 395928 h 842079"/>
                      <a:gd name="connsiteX2" fmla="*/ 490008 w 608166"/>
                      <a:gd name="connsiteY2" fmla="*/ 674191 h 842079"/>
                      <a:gd name="connsiteX3" fmla="*/ 512462 w 608166"/>
                      <a:gd name="connsiteY3" fmla="*/ 722025 h 842079"/>
                      <a:gd name="connsiteX4" fmla="*/ 177674 w 608166"/>
                      <a:gd name="connsiteY4" fmla="*/ 838322 h 842079"/>
                      <a:gd name="connsiteX5" fmla="*/ 254842 w 608166"/>
                      <a:gd name="connsiteY5" fmla="*/ 576742 h 842079"/>
                      <a:gd name="connsiteX6" fmla="*/ 183087 w 608166"/>
                      <a:gd name="connsiteY6" fmla="*/ 259706 h 842079"/>
                      <a:gd name="connsiteX7" fmla="*/ 30225 w 608166"/>
                      <a:gd name="connsiteY7" fmla="*/ 7764 h 842079"/>
                      <a:gd name="connsiteX0" fmla="*/ 30225 w 534175"/>
                      <a:gd name="connsiteY0" fmla="*/ 7764 h 844803"/>
                      <a:gd name="connsiteX1" fmla="*/ 487670 w 534175"/>
                      <a:gd name="connsiteY1" fmla="*/ 395928 h 844803"/>
                      <a:gd name="connsiteX2" fmla="*/ 490008 w 534175"/>
                      <a:gd name="connsiteY2" fmla="*/ 674191 h 844803"/>
                      <a:gd name="connsiteX3" fmla="*/ 512462 w 534175"/>
                      <a:gd name="connsiteY3" fmla="*/ 722025 h 844803"/>
                      <a:gd name="connsiteX4" fmla="*/ 149099 w 534175"/>
                      <a:gd name="connsiteY4" fmla="*/ 841497 h 844803"/>
                      <a:gd name="connsiteX5" fmla="*/ 254842 w 534175"/>
                      <a:gd name="connsiteY5" fmla="*/ 576742 h 844803"/>
                      <a:gd name="connsiteX6" fmla="*/ 183087 w 534175"/>
                      <a:gd name="connsiteY6" fmla="*/ 259706 h 844803"/>
                      <a:gd name="connsiteX7" fmla="*/ 30225 w 534175"/>
                      <a:gd name="connsiteY7" fmla="*/ 7764 h 844803"/>
                      <a:gd name="connsiteX0" fmla="*/ 30225 w 534175"/>
                      <a:gd name="connsiteY0" fmla="*/ 7764 h 841497"/>
                      <a:gd name="connsiteX1" fmla="*/ 487670 w 534175"/>
                      <a:gd name="connsiteY1" fmla="*/ 395928 h 841497"/>
                      <a:gd name="connsiteX2" fmla="*/ 490008 w 534175"/>
                      <a:gd name="connsiteY2" fmla="*/ 674191 h 841497"/>
                      <a:gd name="connsiteX3" fmla="*/ 512462 w 534175"/>
                      <a:gd name="connsiteY3" fmla="*/ 722025 h 841497"/>
                      <a:gd name="connsiteX4" fmla="*/ 149099 w 534175"/>
                      <a:gd name="connsiteY4" fmla="*/ 841497 h 841497"/>
                      <a:gd name="connsiteX5" fmla="*/ 254842 w 534175"/>
                      <a:gd name="connsiteY5" fmla="*/ 576742 h 841497"/>
                      <a:gd name="connsiteX6" fmla="*/ 183087 w 534175"/>
                      <a:gd name="connsiteY6" fmla="*/ 259706 h 841497"/>
                      <a:gd name="connsiteX7" fmla="*/ 30225 w 534175"/>
                      <a:gd name="connsiteY7" fmla="*/ 7764 h 841497"/>
                      <a:gd name="connsiteX0" fmla="*/ 30225 w 534175"/>
                      <a:gd name="connsiteY0" fmla="*/ 7764 h 841497"/>
                      <a:gd name="connsiteX1" fmla="*/ 487670 w 534175"/>
                      <a:gd name="connsiteY1" fmla="*/ 395928 h 841497"/>
                      <a:gd name="connsiteX2" fmla="*/ 490008 w 534175"/>
                      <a:gd name="connsiteY2" fmla="*/ 674191 h 841497"/>
                      <a:gd name="connsiteX3" fmla="*/ 512462 w 534175"/>
                      <a:gd name="connsiteY3" fmla="*/ 722025 h 841497"/>
                      <a:gd name="connsiteX4" fmla="*/ 149099 w 534175"/>
                      <a:gd name="connsiteY4" fmla="*/ 841497 h 841497"/>
                      <a:gd name="connsiteX5" fmla="*/ 254842 w 534175"/>
                      <a:gd name="connsiteY5" fmla="*/ 576742 h 841497"/>
                      <a:gd name="connsiteX6" fmla="*/ 183087 w 534175"/>
                      <a:gd name="connsiteY6" fmla="*/ 259706 h 841497"/>
                      <a:gd name="connsiteX7" fmla="*/ 30225 w 534175"/>
                      <a:gd name="connsiteY7" fmla="*/ 7764 h 841497"/>
                      <a:gd name="connsiteX0" fmla="*/ 30225 w 536855"/>
                      <a:gd name="connsiteY0" fmla="*/ 6971 h 840704"/>
                      <a:gd name="connsiteX1" fmla="*/ 487670 w 536855"/>
                      <a:gd name="connsiteY1" fmla="*/ 395135 h 840704"/>
                      <a:gd name="connsiteX2" fmla="*/ 499533 w 536855"/>
                      <a:gd name="connsiteY2" fmla="*/ 692448 h 840704"/>
                      <a:gd name="connsiteX3" fmla="*/ 512462 w 536855"/>
                      <a:gd name="connsiteY3" fmla="*/ 721232 h 840704"/>
                      <a:gd name="connsiteX4" fmla="*/ 149099 w 536855"/>
                      <a:gd name="connsiteY4" fmla="*/ 840704 h 840704"/>
                      <a:gd name="connsiteX5" fmla="*/ 254842 w 536855"/>
                      <a:gd name="connsiteY5" fmla="*/ 575949 h 840704"/>
                      <a:gd name="connsiteX6" fmla="*/ 183087 w 536855"/>
                      <a:gd name="connsiteY6" fmla="*/ 258913 h 840704"/>
                      <a:gd name="connsiteX7" fmla="*/ 30225 w 536855"/>
                      <a:gd name="connsiteY7" fmla="*/ 6971 h 840704"/>
                      <a:gd name="connsiteX0" fmla="*/ 30225 w 536855"/>
                      <a:gd name="connsiteY0" fmla="*/ 8427 h 842160"/>
                      <a:gd name="connsiteX1" fmla="*/ 487670 w 536855"/>
                      <a:gd name="connsiteY1" fmla="*/ 396591 h 842160"/>
                      <a:gd name="connsiteX2" fmla="*/ 499533 w 536855"/>
                      <a:gd name="connsiteY2" fmla="*/ 693904 h 842160"/>
                      <a:gd name="connsiteX3" fmla="*/ 512462 w 536855"/>
                      <a:gd name="connsiteY3" fmla="*/ 722688 h 842160"/>
                      <a:gd name="connsiteX4" fmla="*/ 149099 w 536855"/>
                      <a:gd name="connsiteY4" fmla="*/ 842160 h 842160"/>
                      <a:gd name="connsiteX5" fmla="*/ 254842 w 536855"/>
                      <a:gd name="connsiteY5" fmla="*/ 577405 h 842160"/>
                      <a:gd name="connsiteX6" fmla="*/ 183087 w 536855"/>
                      <a:gd name="connsiteY6" fmla="*/ 260369 h 842160"/>
                      <a:gd name="connsiteX7" fmla="*/ 30225 w 536855"/>
                      <a:gd name="connsiteY7" fmla="*/ 8427 h 842160"/>
                      <a:gd name="connsiteX0" fmla="*/ 30225 w 536855"/>
                      <a:gd name="connsiteY0" fmla="*/ 8427 h 842160"/>
                      <a:gd name="connsiteX1" fmla="*/ 487670 w 536855"/>
                      <a:gd name="connsiteY1" fmla="*/ 396591 h 842160"/>
                      <a:gd name="connsiteX2" fmla="*/ 499533 w 536855"/>
                      <a:gd name="connsiteY2" fmla="*/ 693904 h 842160"/>
                      <a:gd name="connsiteX3" fmla="*/ 512462 w 536855"/>
                      <a:gd name="connsiteY3" fmla="*/ 722688 h 842160"/>
                      <a:gd name="connsiteX4" fmla="*/ 149099 w 536855"/>
                      <a:gd name="connsiteY4" fmla="*/ 842160 h 842160"/>
                      <a:gd name="connsiteX5" fmla="*/ 254842 w 536855"/>
                      <a:gd name="connsiteY5" fmla="*/ 577405 h 842160"/>
                      <a:gd name="connsiteX6" fmla="*/ 183087 w 536855"/>
                      <a:gd name="connsiteY6" fmla="*/ 260369 h 842160"/>
                      <a:gd name="connsiteX7" fmla="*/ 30225 w 536855"/>
                      <a:gd name="connsiteY7" fmla="*/ 8427 h 842160"/>
                      <a:gd name="connsiteX0" fmla="*/ 0 w 506630"/>
                      <a:gd name="connsiteY0" fmla="*/ 8427 h 842160"/>
                      <a:gd name="connsiteX1" fmla="*/ 457445 w 506630"/>
                      <a:gd name="connsiteY1" fmla="*/ 396591 h 842160"/>
                      <a:gd name="connsiteX2" fmla="*/ 469308 w 506630"/>
                      <a:gd name="connsiteY2" fmla="*/ 693904 h 842160"/>
                      <a:gd name="connsiteX3" fmla="*/ 482237 w 506630"/>
                      <a:gd name="connsiteY3" fmla="*/ 722688 h 842160"/>
                      <a:gd name="connsiteX4" fmla="*/ 118874 w 506630"/>
                      <a:gd name="connsiteY4" fmla="*/ 842160 h 842160"/>
                      <a:gd name="connsiteX5" fmla="*/ 224617 w 506630"/>
                      <a:gd name="connsiteY5" fmla="*/ 577405 h 842160"/>
                      <a:gd name="connsiteX6" fmla="*/ 152862 w 506630"/>
                      <a:gd name="connsiteY6" fmla="*/ 260369 h 842160"/>
                      <a:gd name="connsiteX7" fmla="*/ 0 w 506630"/>
                      <a:gd name="connsiteY7" fmla="*/ 8427 h 842160"/>
                      <a:gd name="connsiteX0" fmla="*/ 0 w 506630"/>
                      <a:gd name="connsiteY0" fmla="*/ 32 h 833765"/>
                      <a:gd name="connsiteX1" fmla="*/ 457445 w 506630"/>
                      <a:gd name="connsiteY1" fmla="*/ 388196 h 833765"/>
                      <a:gd name="connsiteX2" fmla="*/ 469308 w 506630"/>
                      <a:gd name="connsiteY2" fmla="*/ 685509 h 833765"/>
                      <a:gd name="connsiteX3" fmla="*/ 482237 w 506630"/>
                      <a:gd name="connsiteY3" fmla="*/ 714293 h 833765"/>
                      <a:gd name="connsiteX4" fmla="*/ 118874 w 506630"/>
                      <a:gd name="connsiteY4" fmla="*/ 833765 h 833765"/>
                      <a:gd name="connsiteX5" fmla="*/ 224617 w 506630"/>
                      <a:gd name="connsiteY5" fmla="*/ 569010 h 833765"/>
                      <a:gd name="connsiteX6" fmla="*/ 152862 w 506630"/>
                      <a:gd name="connsiteY6" fmla="*/ 251974 h 833765"/>
                      <a:gd name="connsiteX7" fmla="*/ 0 w 506630"/>
                      <a:gd name="connsiteY7" fmla="*/ 32 h 833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06630" h="833765">
                        <a:moveTo>
                          <a:pt x="0" y="32"/>
                        </a:moveTo>
                        <a:cubicBezTo>
                          <a:pt x="119745" y="-2931"/>
                          <a:pt x="367868" y="205796"/>
                          <a:pt x="457445" y="388196"/>
                        </a:cubicBezTo>
                        <a:cubicBezTo>
                          <a:pt x="547022" y="570596"/>
                          <a:pt x="477057" y="626960"/>
                          <a:pt x="469308" y="685509"/>
                        </a:cubicBezTo>
                        <a:cubicBezTo>
                          <a:pt x="476793" y="701454"/>
                          <a:pt x="540643" y="689584"/>
                          <a:pt x="482237" y="714293"/>
                        </a:cubicBezTo>
                        <a:cubicBezTo>
                          <a:pt x="423831" y="739002"/>
                          <a:pt x="260236" y="746854"/>
                          <a:pt x="118874" y="833765"/>
                        </a:cubicBezTo>
                        <a:cubicBezTo>
                          <a:pt x="87016" y="805351"/>
                          <a:pt x="218952" y="665975"/>
                          <a:pt x="224617" y="569010"/>
                        </a:cubicBezTo>
                        <a:cubicBezTo>
                          <a:pt x="230282" y="472045"/>
                          <a:pt x="218254" y="355205"/>
                          <a:pt x="152862" y="251974"/>
                        </a:cubicBezTo>
                        <a:cubicBezTo>
                          <a:pt x="87470" y="148743"/>
                          <a:pt x="20624" y="79196"/>
                          <a:pt x="0" y="32"/>
                        </a:cubicBezTo>
                        <a:close/>
                      </a:path>
                    </a:pathLst>
                  </a:custGeom>
                  <a:solidFill>
                    <a:srgbClr val="ECC6B6"/>
                  </a:solidFill>
                  <a:ln w="920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フリーフォーム 1">
                    <a:extLst>
                      <a:ext uri="{FF2B5EF4-FFF2-40B4-BE49-F238E27FC236}">
                        <a16:creationId xmlns:a16="http://schemas.microsoft.com/office/drawing/2014/main" id="{C293D1FC-BA73-F765-881C-CEC9E40CFD1B}"/>
                      </a:ext>
                    </a:extLst>
                  </p:cNvPr>
                  <p:cNvSpPr/>
                  <p:nvPr/>
                </p:nvSpPr>
                <p:spPr>
                  <a:xfrm>
                    <a:off x="3859009" y="2359209"/>
                    <a:ext cx="2595710" cy="3186089"/>
                  </a:xfrm>
                  <a:custGeom>
                    <a:avLst/>
                    <a:gdLst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28286 w 2637322"/>
                      <a:gd name="connsiteY30" fmla="*/ 582329 h 3161899"/>
                      <a:gd name="connsiteX31" fmla="*/ 1366787 w 2637322"/>
                      <a:gd name="connsiteY31" fmla="*/ 351322 h 3161899"/>
                      <a:gd name="connsiteX32" fmla="*/ 1140594 w 2637322"/>
                      <a:gd name="connsiteY32" fmla="*/ 115503 h 3161899"/>
                      <a:gd name="connsiteX33" fmla="*/ 938463 w 2637322"/>
                      <a:gd name="connsiteY33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28286 w 2637322"/>
                      <a:gd name="connsiteY30" fmla="*/ 582329 h 3161899"/>
                      <a:gd name="connsiteX31" fmla="*/ 1366787 w 2637322"/>
                      <a:gd name="connsiteY31" fmla="*/ 351322 h 3161899"/>
                      <a:gd name="connsiteX32" fmla="*/ 1140594 w 2637322"/>
                      <a:gd name="connsiteY32" fmla="*/ 115503 h 3161899"/>
                      <a:gd name="connsiteX33" fmla="*/ 938463 w 2637322"/>
                      <a:gd name="connsiteY33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28286 w 2637322"/>
                      <a:gd name="connsiteY30" fmla="*/ 582329 h 3161899"/>
                      <a:gd name="connsiteX31" fmla="*/ 1366787 w 2637322"/>
                      <a:gd name="connsiteY31" fmla="*/ 351322 h 3161899"/>
                      <a:gd name="connsiteX32" fmla="*/ 1140594 w 2637322"/>
                      <a:gd name="connsiteY32" fmla="*/ 115503 h 3161899"/>
                      <a:gd name="connsiteX33" fmla="*/ 938463 w 2637322"/>
                      <a:gd name="connsiteY33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66787 w 2637322"/>
                      <a:gd name="connsiteY30" fmla="*/ 351322 h 3161899"/>
                      <a:gd name="connsiteX31" fmla="*/ 1140594 w 2637322"/>
                      <a:gd name="connsiteY31" fmla="*/ 115503 h 3161899"/>
                      <a:gd name="connsiteX32" fmla="*/ 938463 w 2637322"/>
                      <a:gd name="connsiteY32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66787 w 2637322"/>
                      <a:gd name="connsiteY30" fmla="*/ 351322 h 3161899"/>
                      <a:gd name="connsiteX31" fmla="*/ 1140594 w 2637322"/>
                      <a:gd name="connsiteY31" fmla="*/ 115503 h 3161899"/>
                      <a:gd name="connsiteX32" fmla="*/ 938463 w 2637322"/>
                      <a:gd name="connsiteY32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71599 w 2637322"/>
                      <a:gd name="connsiteY30" fmla="*/ 423511 h 3161899"/>
                      <a:gd name="connsiteX31" fmla="*/ 1140594 w 2637322"/>
                      <a:gd name="connsiteY31" fmla="*/ 115503 h 3161899"/>
                      <a:gd name="connsiteX32" fmla="*/ 938463 w 2637322"/>
                      <a:gd name="connsiteY32" fmla="*/ 0 h 3161899"/>
                      <a:gd name="connsiteX0" fmla="*/ 938463 w 2637322"/>
                      <a:gd name="connsiteY0" fmla="*/ 3227 h 3165126"/>
                      <a:gd name="connsiteX1" fmla="*/ 1063592 w 2637322"/>
                      <a:gd name="connsiteY1" fmla="*/ 412301 h 3165126"/>
                      <a:gd name="connsiteX2" fmla="*/ 1005840 w 2637322"/>
                      <a:gd name="connsiteY2" fmla="*/ 792499 h 3165126"/>
                      <a:gd name="connsiteX3" fmla="*/ 644893 w 2637322"/>
                      <a:gd name="connsiteY3" fmla="*/ 874314 h 3165126"/>
                      <a:gd name="connsiteX4" fmla="*/ 336884 w 2637322"/>
                      <a:gd name="connsiteY4" fmla="*/ 1076444 h 3165126"/>
                      <a:gd name="connsiteX5" fmla="*/ 197318 w 2637322"/>
                      <a:gd name="connsiteY5" fmla="*/ 1653960 h 3165126"/>
                      <a:gd name="connsiteX6" fmla="*/ 279133 w 2637322"/>
                      <a:gd name="connsiteY6" fmla="*/ 1937905 h 3165126"/>
                      <a:gd name="connsiteX7" fmla="*/ 288758 w 2637322"/>
                      <a:gd name="connsiteY7" fmla="*/ 2014907 h 3165126"/>
                      <a:gd name="connsiteX8" fmla="*/ 303196 w 2637322"/>
                      <a:gd name="connsiteY8" fmla="*/ 2154474 h 3165126"/>
                      <a:gd name="connsiteX9" fmla="*/ 67377 w 2637322"/>
                      <a:gd name="connsiteY9" fmla="*/ 2337354 h 3165126"/>
                      <a:gd name="connsiteX10" fmla="*/ 0 w 2637322"/>
                      <a:gd name="connsiteY10" fmla="*/ 2635737 h 3165126"/>
                      <a:gd name="connsiteX11" fmla="*/ 211756 w 2637322"/>
                      <a:gd name="connsiteY11" fmla="*/ 2789741 h 3165126"/>
                      <a:gd name="connsiteX12" fmla="*/ 356135 w 2637322"/>
                      <a:gd name="connsiteY12" fmla="*/ 2866743 h 3165126"/>
                      <a:gd name="connsiteX13" fmla="*/ 211756 w 2637322"/>
                      <a:gd name="connsiteY13" fmla="*/ 2987059 h 3165126"/>
                      <a:gd name="connsiteX14" fmla="*/ 457200 w 2637322"/>
                      <a:gd name="connsiteY14" fmla="*/ 2958183 h 3165126"/>
                      <a:gd name="connsiteX15" fmla="*/ 943276 w 2637322"/>
                      <a:gd name="connsiteY15" fmla="*/ 2958183 h 3165126"/>
                      <a:gd name="connsiteX16" fmla="*/ 678581 w 2637322"/>
                      <a:gd name="connsiteY16" fmla="*/ 3102562 h 3165126"/>
                      <a:gd name="connsiteX17" fmla="*/ 635267 w 2637322"/>
                      <a:gd name="connsiteY17" fmla="*/ 3155501 h 3165126"/>
                      <a:gd name="connsiteX18" fmla="*/ 1227221 w 2637322"/>
                      <a:gd name="connsiteY18" fmla="*/ 3039998 h 3165126"/>
                      <a:gd name="connsiteX19" fmla="*/ 1559293 w 2637322"/>
                      <a:gd name="connsiteY19" fmla="*/ 3059248 h 3165126"/>
                      <a:gd name="connsiteX20" fmla="*/ 1987617 w 2637322"/>
                      <a:gd name="connsiteY20" fmla="*/ 3165126 h 3165126"/>
                      <a:gd name="connsiteX21" fmla="*/ 2030931 w 2637322"/>
                      <a:gd name="connsiteY21" fmla="*/ 3020747 h 3165126"/>
                      <a:gd name="connsiteX22" fmla="*/ 2184935 w 2637322"/>
                      <a:gd name="connsiteY22" fmla="*/ 3068874 h 3165126"/>
                      <a:gd name="connsiteX23" fmla="*/ 2637322 w 2637322"/>
                      <a:gd name="connsiteY23" fmla="*/ 2813804 h 3165126"/>
                      <a:gd name="connsiteX24" fmla="*/ 2492943 w 2637322"/>
                      <a:gd name="connsiteY24" fmla="*/ 2168911 h 3165126"/>
                      <a:gd name="connsiteX25" fmla="*/ 2252312 w 2637322"/>
                      <a:gd name="connsiteY25" fmla="*/ 1807964 h 3165126"/>
                      <a:gd name="connsiteX26" fmla="*/ 1915427 w 2637322"/>
                      <a:gd name="connsiteY26" fmla="*/ 1509581 h 3165126"/>
                      <a:gd name="connsiteX27" fmla="*/ 1876926 w 2637322"/>
                      <a:gd name="connsiteY27" fmla="*/ 1490330 h 3165126"/>
                      <a:gd name="connsiteX28" fmla="*/ 1540042 w 2637322"/>
                      <a:gd name="connsiteY28" fmla="*/ 1235261 h 3165126"/>
                      <a:gd name="connsiteX29" fmla="*/ 1333099 w 2637322"/>
                      <a:gd name="connsiteY29" fmla="*/ 946503 h 3165126"/>
                      <a:gd name="connsiteX30" fmla="*/ 1371599 w 2637322"/>
                      <a:gd name="connsiteY30" fmla="*/ 426738 h 3165126"/>
                      <a:gd name="connsiteX31" fmla="*/ 1140594 w 2637322"/>
                      <a:gd name="connsiteY31" fmla="*/ 118730 h 3165126"/>
                      <a:gd name="connsiteX32" fmla="*/ 938463 w 2637322"/>
                      <a:gd name="connsiteY32" fmla="*/ 3227 h 3165126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279133 w 2637322"/>
                      <a:gd name="connsiteY6" fmla="*/ 1940972 h 3168193"/>
                      <a:gd name="connsiteX7" fmla="*/ 303196 w 2637322"/>
                      <a:gd name="connsiteY7" fmla="*/ 2157541 h 3168193"/>
                      <a:gd name="connsiteX8" fmla="*/ 67377 w 2637322"/>
                      <a:gd name="connsiteY8" fmla="*/ 2340421 h 3168193"/>
                      <a:gd name="connsiteX9" fmla="*/ 0 w 2637322"/>
                      <a:gd name="connsiteY9" fmla="*/ 2638804 h 3168193"/>
                      <a:gd name="connsiteX10" fmla="*/ 211756 w 2637322"/>
                      <a:gd name="connsiteY10" fmla="*/ 2792808 h 3168193"/>
                      <a:gd name="connsiteX11" fmla="*/ 356135 w 2637322"/>
                      <a:gd name="connsiteY11" fmla="*/ 2869810 h 3168193"/>
                      <a:gd name="connsiteX12" fmla="*/ 211756 w 2637322"/>
                      <a:gd name="connsiteY12" fmla="*/ 2990126 h 3168193"/>
                      <a:gd name="connsiteX13" fmla="*/ 457200 w 2637322"/>
                      <a:gd name="connsiteY13" fmla="*/ 2961250 h 3168193"/>
                      <a:gd name="connsiteX14" fmla="*/ 943276 w 2637322"/>
                      <a:gd name="connsiteY14" fmla="*/ 2961250 h 3168193"/>
                      <a:gd name="connsiteX15" fmla="*/ 678581 w 2637322"/>
                      <a:gd name="connsiteY15" fmla="*/ 3105629 h 3168193"/>
                      <a:gd name="connsiteX16" fmla="*/ 635267 w 2637322"/>
                      <a:gd name="connsiteY16" fmla="*/ 3158568 h 3168193"/>
                      <a:gd name="connsiteX17" fmla="*/ 1227221 w 2637322"/>
                      <a:gd name="connsiteY17" fmla="*/ 3043065 h 3168193"/>
                      <a:gd name="connsiteX18" fmla="*/ 1559293 w 2637322"/>
                      <a:gd name="connsiteY18" fmla="*/ 3062315 h 3168193"/>
                      <a:gd name="connsiteX19" fmla="*/ 1987617 w 2637322"/>
                      <a:gd name="connsiteY19" fmla="*/ 3168193 h 3168193"/>
                      <a:gd name="connsiteX20" fmla="*/ 2030931 w 2637322"/>
                      <a:gd name="connsiteY20" fmla="*/ 3023814 h 3168193"/>
                      <a:gd name="connsiteX21" fmla="*/ 2184935 w 2637322"/>
                      <a:gd name="connsiteY21" fmla="*/ 3071941 h 3168193"/>
                      <a:gd name="connsiteX22" fmla="*/ 2637322 w 2637322"/>
                      <a:gd name="connsiteY22" fmla="*/ 2816871 h 3168193"/>
                      <a:gd name="connsiteX23" fmla="*/ 2492943 w 2637322"/>
                      <a:gd name="connsiteY23" fmla="*/ 2171978 h 3168193"/>
                      <a:gd name="connsiteX24" fmla="*/ 2252312 w 2637322"/>
                      <a:gd name="connsiteY24" fmla="*/ 1811031 h 3168193"/>
                      <a:gd name="connsiteX25" fmla="*/ 1915427 w 2637322"/>
                      <a:gd name="connsiteY25" fmla="*/ 1512648 h 3168193"/>
                      <a:gd name="connsiteX26" fmla="*/ 1876926 w 2637322"/>
                      <a:gd name="connsiteY26" fmla="*/ 1493397 h 3168193"/>
                      <a:gd name="connsiteX27" fmla="*/ 1540042 w 2637322"/>
                      <a:gd name="connsiteY27" fmla="*/ 1238328 h 3168193"/>
                      <a:gd name="connsiteX28" fmla="*/ 1333099 w 2637322"/>
                      <a:gd name="connsiteY28" fmla="*/ 949570 h 3168193"/>
                      <a:gd name="connsiteX29" fmla="*/ 1371599 w 2637322"/>
                      <a:gd name="connsiteY29" fmla="*/ 429805 h 3168193"/>
                      <a:gd name="connsiteX30" fmla="*/ 1140594 w 2637322"/>
                      <a:gd name="connsiteY30" fmla="*/ 121797 h 3168193"/>
                      <a:gd name="connsiteX31" fmla="*/ 938463 w 2637322"/>
                      <a:gd name="connsiteY31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303196 w 2637322"/>
                      <a:gd name="connsiteY6" fmla="*/ 2157541 h 3168193"/>
                      <a:gd name="connsiteX7" fmla="*/ 67377 w 2637322"/>
                      <a:gd name="connsiteY7" fmla="*/ 2340421 h 3168193"/>
                      <a:gd name="connsiteX8" fmla="*/ 0 w 2637322"/>
                      <a:gd name="connsiteY8" fmla="*/ 2638804 h 3168193"/>
                      <a:gd name="connsiteX9" fmla="*/ 211756 w 2637322"/>
                      <a:gd name="connsiteY9" fmla="*/ 2792808 h 3168193"/>
                      <a:gd name="connsiteX10" fmla="*/ 356135 w 2637322"/>
                      <a:gd name="connsiteY10" fmla="*/ 2869810 h 3168193"/>
                      <a:gd name="connsiteX11" fmla="*/ 211756 w 2637322"/>
                      <a:gd name="connsiteY11" fmla="*/ 2990126 h 3168193"/>
                      <a:gd name="connsiteX12" fmla="*/ 457200 w 2637322"/>
                      <a:gd name="connsiteY12" fmla="*/ 2961250 h 3168193"/>
                      <a:gd name="connsiteX13" fmla="*/ 943276 w 2637322"/>
                      <a:gd name="connsiteY13" fmla="*/ 2961250 h 3168193"/>
                      <a:gd name="connsiteX14" fmla="*/ 678581 w 2637322"/>
                      <a:gd name="connsiteY14" fmla="*/ 3105629 h 3168193"/>
                      <a:gd name="connsiteX15" fmla="*/ 635267 w 2637322"/>
                      <a:gd name="connsiteY15" fmla="*/ 3158568 h 3168193"/>
                      <a:gd name="connsiteX16" fmla="*/ 1227221 w 2637322"/>
                      <a:gd name="connsiteY16" fmla="*/ 3043065 h 3168193"/>
                      <a:gd name="connsiteX17" fmla="*/ 1559293 w 2637322"/>
                      <a:gd name="connsiteY17" fmla="*/ 3062315 h 3168193"/>
                      <a:gd name="connsiteX18" fmla="*/ 1987617 w 2637322"/>
                      <a:gd name="connsiteY18" fmla="*/ 3168193 h 3168193"/>
                      <a:gd name="connsiteX19" fmla="*/ 2030931 w 2637322"/>
                      <a:gd name="connsiteY19" fmla="*/ 3023814 h 3168193"/>
                      <a:gd name="connsiteX20" fmla="*/ 2184935 w 2637322"/>
                      <a:gd name="connsiteY20" fmla="*/ 3071941 h 3168193"/>
                      <a:gd name="connsiteX21" fmla="*/ 2637322 w 2637322"/>
                      <a:gd name="connsiteY21" fmla="*/ 2816871 h 3168193"/>
                      <a:gd name="connsiteX22" fmla="*/ 2492943 w 2637322"/>
                      <a:gd name="connsiteY22" fmla="*/ 2171978 h 3168193"/>
                      <a:gd name="connsiteX23" fmla="*/ 2252312 w 2637322"/>
                      <a:gd name="connsiteY23" fmla="*/ 1811031 h 3168193"/>
                      <a:gd name="connsiteX24" fmla="*/ 1915427 w 2637322"/>
                      <a:gd name="connsiteY24" fmla="*/ 1512648 h 3168193"/>
                      <a:gd name="connsiteX25" fmla="*/ 1876926 w 2637322"/>
                      <a:gd name="connsiteY25" fmla="*/ 1493397 h 3168193"/>
                      <a:gd name="connsiteX26" fmla="*/ 1540042 w 2637322"/>
                      <a:gd name="connsiteY26" fmla="*/ 1238328 h 3168193"/>
                      <a:gd name="connsiteX27" fmla="*/ 1333099 w 2637322"/>
                      <a:gd name="connsiteY27" fmla="*/ 949570 h 3168193"/>
                      <a:gd name="connsiteX28" fmla="*/ 1371599 w 2637322"/>
                      <a:gd name="connsiteY28" fmla="*/ 429805 h 3168193"/>
                      <a:gd name="connsiteX29" fmla="*/ 1140594 w 2637322"/>
                      <a:gd name="connsiteY29" fmla="*/ 121797 h 3168193"/>
                      <a:gd name="connsiteX30" fmla="*/ 938463 w 2637322"/>
                      <a:gd name="connsiteY30" fmla="*/ 6294 h 3168193"/>
                      <a:gd name="connsiteX0" fmla="*/ 949385 w 2648244"/>
                      <a:gd name="connsiteY0" fmla="*/ 6294 h 3168193"/>
                      <a:gd name="connsiteX1" fmla="*/ 1074514 w 2648244"/>
                      <a:gd name="connsiteY1" fmla="*/ 415368 h 3168193"/>
                      <a:gd name="connsiteX2" fmla="*/ 1016762 w 2648244"/>
                      <a:gd name="connsiteY2" fmla="*/ 795566 h 3168193"/>
                      <a:gd name="connsiteX3" fmla="*/ 655815 w 2648244"/>
                      <a:gd name="connsiteY3" fmla="*/ 877381 h 3168193"/>
                      <a:gd name="connsiteX4" fmla="*/ 386307 w 2648244"/>
                      <a:gd name="connsiteY4" fmla="*/ 1137262 h 3168193"/>
                      <a:gd name="connsiteX5" fmla="*/ 280429 w 2648244"/>
                      <a:gd name="connsiteY5" fmla="*/ 1661840 h 3168193"/>
                      <a:gd name="connsiteX6" fmla="*/ 314118 w 2648244"/>
                      <a:gd name="connsiteY6" fmla="*/ 2157541 h 3168193"/>
                      <a:gd name="connsiteX7" fmla="*/ 78299 w 2648244"/>
                      <a:gd name="connsiteY7" fmla="*/ 2340421 h 3168193"/>
                      <a:gd name="connsiteX8" fmla="*/ 10922 w 2648244"/>
                      <a:gd name="connsiteY8" fmla="*/ 2638804 h 3168193"/>
                      <a:gd name="connsiteX9" fmla="*/ 222678 w 2648244"/>
                      <a:gd name="connsiteY9" fmla="*/ 2792808 h 3168193"/>
                      <a:gd name="connsiteX10" fmla="*/ 367057 w 2648244"/>
                      <a:gd name="connsiteY10" fmla="*/ 2869810 h 3168193"/>
                      <a:gd name="connsiteX11" fmla="*/ 222678 w 2648244"/>
                      <a:gd name="connsiteY11" fmla="*/ 2990126 h 3168193"/>
                      <a:gd name="connsiteX12" fmla="*/ 468122 w 2648244"/>
                      <a:gd name="connsiteY12" fmla="*/ 2961250 h 3168193"/>
                      <a:gd name="connsiteX13" fmla="*/ 954198 w 2648244"/>
                      <a:gd name="connsiteY13" fmla="*/ 2961250 h 3168193"/>
                      <a:gd name="connsiteX14" fmla="*/ 689503 w 2648244"/>
                      <a:gd name="connsiteY14" fmla="*/ 3105629 h 3168193"/>
                      <a:gd name="connsiteX15" fmla="*/ 646189 w 2648244"/>
                      <a:gd name="connsiteY15" fmla="*/ 3158568 h 3168193"/>
                      <a:gd name="connsiteX16" fmla="*/ 1238143 w 2648244"/>
                      <a:gd name="connsiteY16" fmla="*/ 3043065 h 3168193"/>
                      <a:gd name="connsiteX17" fmla="*/ 1570215 w 2648244"/>
                      <a:gd name="connsiteY17" fmla="*/ 3062315 h 3168193"/>
                      <a:gd name="connsiteX18" fmla="*/ 1998539 w 2648244"/>
                      <a:gd name="connsiteY18" fmla="*/ 3168193 h 3168193"/>
                      <a:gd name="connsiteX19" fmla="*/ 2041853 w 2648244"/>
                      <a:gd name="connsiteY19" fmla="*/ 3023814 h 3168193"/>
                      <a:gd name="connsiteX20" fmla="*/ 2195857 w 2648244"/>
                      <a:gd name="connsiteY20" fmla="*/ 3071941 h 3168193"/>
                      <a:gd name="connsiteX21" fmla="*/ 2648244 w 2648244"/>
                      <a:gd name="connsiteY21" fmla="*/ 2816871 h 3168193"/>
                      <a:gd name="connsiteX22" fmla="*/ 2503865 w 2648244"/>
                      <a:gd name="connsiteY22" fmla="*/ 2171978 h 3168193"/>
                      <a:gd name="connsiteX23" fmla="*/ 2263234 w 2648244"/>
                      <a:gd name="connsiteY23" fmla="*/ 1811031 h 3168193"/>
                      <a:gd name="connsiteX24" fmla="*/ 1926349 w 2648244"/>
                      <a:gd name="connsiteY24" fmla="*/ 1512648 h 3168193"/>
                      <a:gd name="connsiteX25" fmla="*/ 1887848 w 2648244"/>
                      <a:gd name="connsiteY25" fmla="*/ 1493397 h 3168193"/>
                      <a:gd name="connsiteX26" fmla="*/ 1550964 w 2648244"/>
                      <a:gd name="connsiteY26" fmla="*/ 1238328 h 3168193"/>
                      <a:gd name="connsiteX27" fmla="*/ 1344021 w 2648244"/>
                      <a:gd name="connsiteY27" fmla="*/ 949570 h 3168193"/>
                      <a:gd name="connsiteX28" fmla="*/ 1382521 w 2648244"/>
                      <a:gd name="connsiteY28" fmla="*/ 429805 h 3168193"/>
                      <a:gd name="connsiteX29" fmla="*/ 1151516 w 2648244"/>
                      <a:gd name="connsiteY29" fmla="*/ 121797 h 3168193"/>
                      <a:gd name="connsiteX30" fmla="*/ 949385 w 2648244"/>
                      <a:gd name="connsiteY30" fmla="*/ 6294 h 3168193"/>
                      <a:gd name="connsiteX0" fmla="*/ 954790 w 2653649"/>
                      <a:gd name="connsiteY0" fmla="*/ 6294 h 3168193"/>
                      <a:gd name="connsiteX1" fmla="*/ 1079919 w 2653649"/>
                      <a:gd name="connsiteY1" fmla="*/ 415368 h 3168193"/>
                      <a:gd name="connsiteX2" fmla="*/ 1022167 w 2653649"/>
                      <a:gd name="connsiteY2" fmla="*/ 795566 h 3168193"/>
                      <a:gd name="connsiteX3" fmla="*/ 661220 w 2653649"/>
                      <a:gd name="connsiteY3" fmla="*/ 877381 h 3168193"/>
                      <a:gd name="connsiteX4" fmla="*/ 391712 w 2653649"/>
                      <a:gd name="connsiteY4" fmla="*/ 1137262 h 3168193"/>
                      <a:gd name="connsiteX5" fmla="*/ 285834 w 2653649"/>
                      <a:gd name="connsiteY5" fmla="*/ 1661840 h 3168193"/>
                      <a:gd name="connsiteX6" fmla="*/ 319523 w 2653649"/>
                      <a:gd name="connsiteY6" fmla="*/ 2157541 h 3168193"/>
                      <a:gd name="connsiteX7" fmla="*/ 83704 w 2653649"/>
                      <a:gd name="connsiteY7" fmla="*/ 2340421 h 3168193"/>
                      <a:gd name="connsiteX8" fmla="*/ 16327 w 2653649"/>
                      <a:gd name="connsiteY8" fmla="*/ 2638804 h 3168193"/>
                      <a:gd name="connsiteX9" fmla="*/ 228083 w 2653649"/>
                      <a:gd name="connsiteY9" fmla="*/ 2792808 h 3168193"/>
                      <a:gd name="connsiteX10" fmla="*/ 372462 w 2653649"/>
                      <a:gd name="connsiteY10" fmla="*/ 2869810 h 3168193"/>
                      <a:gd name="connsiteX11" fmla="*/ 228083 w 2653649"/>
                      <a:gd name="connsiteY11" fmla="*/ 2990126 h 3168193"/>
                      <a:gd name="connsiteX12" fmla="*/ 473527 w 2653649"/>
                      <a:gd name="connsiteY12" fmla="*/ 2961250 h 3168193"/>
                      <a:gd name="connsiteX13" fmla="*/ 959603 w 2653649"/>
                      <a:gd name="connsiteY13" fmla="*/ 2961250 h 3168193"/>
                      <a:gd name="connsiteX14" fmla="*/ 694908 w 2653649"/>
                      <a:gd name="connsiteY14" fmla="*/ 3105629 h 3168193"/>
                      <a:gd name="connsiteX15" fmla="*/ 651594 w 2653649"/>
                      <a:gd name="connsiteY15" fmla="*/ 3158568 h 3168193"/>
                      <a:gd name="connsiteX16" fmla="*/ 1243548 w 2653649"/>
                      <a:gd name="connsiteY16" fmla="*/ 3043065 h 3168193"/>
                      <a:gd name="connsiteX17" fmla="*/ 1575620 w 2653649"/>
                      <a:gd name="connsiteY17" fmla="*/ 3062315 h 3168193"/>
                      <a:gd name="connsiteX18" fmla="*/ 2003944 w 2653649"/>
                      <a:gd name="connsiteY18" fmla="*/ 3168193 h 3168193"/>
                      <a:gd name="connsiteX19" fmla="*/ 2047258 w 2653649"/>
                      <a:gd name="connsiteY19" fmla="*/ 3023814 h 3168193"/>
                      <a:gd name="connsiteX20" fmla="*/ 2201262 w 2653649"/>
                      <a:gd name="connsiteY20" fmla="*/ 3071941 h 3168193"/>
                      <a:gd name="connsiteX21" fmla="*/ 2653649 w 2653649"/>
                      <a:gd name="connsiteY21" fmla="*/ 2816871 h 3168193"/>
                      <a:gd name="connsiteX22" fmla="*/ 2509270 w 2653649"/>
                      <a:gd name="connsiteY22" fmla="*/ 2171978 h 3168193"/>
                      <a:gd name="connsiteX23" fmla="*/ 2268639 w 2653649"/>
                      <a:gd name="connsiteY23" fmla="*/ 1811031 h 3168193"/>
                      <a:gd name="connsiteX24" fmla="*/ 1931754 w 2653649"/>
                      <a:gd name="connsiteY24" fmla="*/ 1512648 h 3168193"/>
                      <a:gd name="connsiteX25" fmla="*/ 1893253 w 2653649"/>
                      <a:gd name="connsiteY25" fmla="*/ 1493397 h 3168193"/>
                      <a:gd name="connsiteX26" fmla="*/ 1556369 w 2653649"/>
                      <a:gd name="connsiteY26" fmla="*/ 1238328 h 3168193"/>
                      <a:gd name="connsiteX27" fmla="*/ 1349426 w 2653649"/>
                      <a:gd name="connsiteY27" fmla="*/ 949570 h 3168193"/>
                      <a:gd name="connsiteX28" fmla="*/ 1387926 w 2653649"/>
                      <a:gd name="connsiteY28" fmla="*/ 429805 h 3168193"/>
                      <a:gd name="connsiteX29" fmla="*/ 1156921 w 2653649"/>
                      <a:gd name="connsiteY29" fmla="*/ 121797 h 3168193"/>
                      <a:gd name="connsiteX30" fmla="*/ 954790 w 2653649"/>
                      <a:gd name="connsiteY30" fmla="*/ 6294 h 3168193"/>
                      <a:gd name="connsiteX0" fmla="*/ 975329 w 2674188"/>
                      <a:gd name="connsiteY0" fmla="*/ 6294 h 3168193"/>
                      <a:gd name="connsiteX1" fmla="*/ 1100458 w 2674188"/>
                      <a:gd name="connsiteY1" fmla="*/ 415368 h 3168193"/>
                      <a:gd name="connsiteX2" fmla="*/ 1042706 w 2674188"/>
                      <a:gd name="connsiteY2" fmla="*/ 795566 h 3168193"/>
                      <a:gd name="connsiteX3" fmla="*/ 681759 w 2674188"/>
                      <a:gd name="connsiteY3" fmla="*/ 877381 h 3168193"/>
                      <a:gd name="connsiteX4" fmla="*/ 412251 w 2674188"/>
                      <a:gd name="connsiteY4" fmla="*/ 1137262 h 3168193"/>
                      <a:gd name="connsiteX5" fmla="*/ 306373 w 2674188"/>
                      <a:gd name="connsiteY5" fmla="*/ 1661840 h 3168193"/>
                      <a:gd name="connsiteX6" fmla="*/ 340062 w 2674188"/>
                      <a:gd name="connsiteY6" fmla="*/ 2157541 h 3168193"/>
                      <a:gd name="connsiteX7" fmla="*/ 104243 w 2674188"/>
                      <a:gd name="connsiteY7" fmla="*/ 2340421 h 3168193"/>
                      <a:gd name="connsiteX8" fmla="*/ 36866 w 2674188"/>
                      <a:gd name="connsiteY8" fmla="*/ 2638804 h 3168193"/>
                      <a:gd name="connsiteX9" fmla="*/ 248622 w 2674188"/>
                      <a:gd name="connsiteY9" fmla="*/ 2792808 h 3168193"/>
                      <a:gd name="connsiteX10" fmla="*/ 393001 w 2674188"/>
                      <a:gd name="connsiteY10" fmla="*/ 2869810 h 3168193"/>
                      <a:gd name="connsiteX11" fmla="*/ 248622 w 2674188"/>
                      <a:gd name="connsiteY11" fmla="*/ 2990126 h 3168193"/>
                      <a:gd name="connsiteX12" fmla="*/ 494066 w 2674188"/>
                      <a:gd name="connsiteY12" fmla="*/ 2961250 h 3168193"/>
                      <a:gd name="connsiteX13" fmla="*/ 980142 w 2674188"/>
                      <a:gd name="connsiteY13" fmla="*/ 2961250 h 3168193"/>
                      <a:gd name="connsiteX14" fmla="*/ 715447 w 2674188"/>
                      <a:gd name="connsiteY14" fmla="*/ 3105629 h 3168193"/>
                      <a:gd name="connsiteX15" fmla="*/ 672133 w 2674188"/>
                      <a:gd name="connsiteY15" fmla="*/ 3158568 h 3168193"/>
                      <a:gd name="connsiteX16" fmla="*/ 1264087 w 2674188"/>
                      <a:gd name="connsiteY16" fmla="*/ 3043065 h 3168193"/>
                      <a:gd name="connsiteX17" fmla="*/ 1596159 w 2674188"/>
                      <a:gd name="connsiteY17" fmla="*/ 3062315 h 3168193"/>
                      <a:gd name="connsiteX18" fmla="*/ 2024483 w 2674188"/>
                      <a:gd name="connsiteY18" fmla="*/ 3168193 h 3168193"/>
                      <a:gd name="connsiteX19" fmla="*/ 2067797 w 2674188"/>
                      <a:gd name="connsiteY19" fmla="*/ 3023814 h 3168193"/>
                      <a:gd name="connsiteX20" fmla="*/ 2221801 w 2674188"/>
                      <a:gd name="connsiteY20" fmla="*/ 3071941 h 3168193"/>
                      <a:gd name="connsiteX21" fmla="*/ 2674188 w 2674188"/>
                      <a:gd name="connsiteY21" fmla="*/ 2816871 h 3168193"/>
                      <a:gd name="connsiteX22" fmla="*/ 2529809 w 2674188"/>
                      <a:gd name="connsiteY22" fmla="*/ 2171978 h 3168193"/>
                      <a:gd name="connsiteX23" fmla="*/ 2289178 w 2674188"/>
                      <a:gd name="connsiteY23" fmla="*/ 1811031 h 3168193"/>
                      <a:gd name="connsiteX24" fmla="*/ 1952293 w 2674188"/>
                      <a:gd name="connsiteY24" fmla="*/ 1512648 h 3168193"/>
                      <a:gd name="connsiteX25" fmla="*/ 1913792 w 2674188"/>
                      <a:gd name="connsiteY25" fmla="*/ 1493397 h 3168193"/>
                      <a:gd name="connsiteX26" fmla="*/ 1576908 w 2674188"/>
                      <a:gd name="connsiteY26" fmla="*/ 1238328 h 3168193"/>
                      <a:gd name="connsiteX27" fmla="*/ 1369965 w 2674188"/>
                      <a:gd name="connsiteY27" fmla="*/ 949570 h 3168193"/>
                      <a:gd name="connsiteX28" fmla="*/ 1408465 w 2674188"/>
                      <a:gd name="connsiteY28" fmla="*/ 429805 h 3168193"/>
                      <a:gd name="connsiteX29" fmla="*/ 1177460 w 2674188"/>
                      <a:gd name="connsiteY29" fmla="*/ 121797 h 3168193"/>
                      <a:gd name="connsiteX30" fmla="*/ 975329 w 2674188"/>
                      <a:gd name="connsiteY30" fmla="*/ 6294 h 3168193"/>
                      <a:gd name="connsiteX0" fmla="*/ 962560 w 2661419"/>
                      <a:gd name="connsiteY0" fmla="*/ 6294 h 3168193"/>
                      <a:gd name="connsiteX1" fmla="*/ 1087689 w 2661419"/>
                      <a:gd name="connsiteY1" fmla="*/ 415368 h 3168193"/>
                      <a:gd name="connsiteX2" fmla="*/ 1029937 w 2661419"/>
                      <a:gd name="connsiteY2" fmla="*/ 795566 h 3168193"/>
                      <a:gd name="connsiteX3" fmla="*/ 668990 w 2661419"/>
                      <a:gd name="connsiteY3" fmla="*/ 877381 h 3168193"/>
                      <a:gd name="connsiteX4" fmla="*/ 399482 w 2661419"/>
                      <a:gd name="connsiteY4" fmla="*/ 1137262 h 3168193"/>
                      <a:gd name="connsiteX5" fmla="*/ 293604 w 2661419"/>
                      <a:gd name="connsiteY5" fmla="*/ 1661840 h 3168193"/>
                      <a:gd name="connsiteX6" fmla="*/ 327293 w 2661419"/>
                      <a:gd name="connsiteY6" fmla="*/ 2157541 h 3168193"/>
                      <a:gd name="connsiteX7" fmla="*/ 91474 w 2661419"/>
                      <a:gd name="connsiteY7" fmla="*/ 2340421 h 3168193"/>
                      <a:gd name="connsiteX8" fmla="*/ 24097 w 2661419"/>
                      <a:gd name="connsiteY8" fmla="*/ 2638804 h 3168193"/>
                      <a:gd name="connsiteX9" fmla="*/ 235853 w 2661419"/>
                      <a:gd name="connsiteY9" fmla="*/ 2792808 h 3168193"/>
                      <a:gd name="connsiteX10" fmla="*/ 380232 w 2661419"/>
                      <a:gd name="connsiteY10" fmla="*/ 2869810 h 3168193"/>
                      <a:gd name="connsiteX11" fmla="*/ 235853 w 2661419"/>
                      <a:gd name="connsiteY11" fmla="*/ 2990126 h 3168193"/>
                      <a:gd name="connsiteX12" fmla="*/ 481297 w 2661419"/>
                      <a:gd name="connsiteY12" fmla="*/ 2961250 h 3168193"/>
                      <a:gd name="connsiteX13" fmla="*/ 967373 w 2661419"/>
                      <a:gd name="connsiteY13" fmla="*/ 2961250 h 3168193"/>
                      <a:gd name="connsiteX14" fmla="*/ 702678 w 2661419"/>
                      <a:gd name="connsiteY14" fmla="*/ 3105629 h 3168193"/>
                      <a:gd name="connsiteX15" fmla="*/ 659364 w 2661419"/>
                      <a:gd name="connsiteY15" fmla="*/ 3158568 h 3168193"/>
                      <a:gd name="connsiteX16" fmla="*/ 1251318 w 2661419"/>
                      <a:gd name="connsiteY16" fmla="*/ 3043065 h 3168193"/>
                      <a:gd name="connsiteX17" fmla="*/ 1583390 w 2661419"/>
                      <a:gd name="connsiteY17" fmla="*/ 3062315 h 3168193"/>
                      <a:gd name="connsiteX18" fmla="*/ 2011714 w 2661419"/>
                      <a:gd name="connsiteY18" fmla="*/ 3168193 h 3168193"/>
                      <a:gd name="connsiteX19" fmla="*/ 2055028 w 2661419"/>
                      <a:gd name="connsiteY19" fmla="*/ 3023814 h 3168193"/>
                      <a:gd name="connsiteX20" fmla="*/ 2209032 w 2661419"/>
                      <a:gd name="connsiteY20" fmla="*/ 3071941 h 3168193"/>
                      <a:gd name="connsiteX21" fmla="*/ 2661419 w 2661419"/>
                      <a:gd name="connsiteY21" fmla="*/ 2816871 h 3168193"/>
                      <a:gd name="connsiteX22" fmla="*/ 2517040 w 2661419"/>
                      <a:gd name="connsiteY22" fmla="*/ 2171978 h 3168193"/>
                      <a:gd name="connsiteX23" fmla="*/ 2276409 w 2661419"/>
                      <a:gd name="connsiteY23" fmla="*/ 1811031 h 3168193"/>
                      <a:gd name="connsiteX24" fmla="*/ 1939524 w 2661419"/>
                      <a:gd name="connsiteY24" fmla="*/ 1512648 h 3168193"/>
                      <a:gd name="connsiteX25" fmla="*/ 1901023 w 2661419"/>
                      <a:gd name="connsiteY25" fmla="*/ 1493397 h 3168193"/>
                      <a:gd name="connsiteX26" fmla="*/ 1564139 w 2661419"/>
                      <a:gd name="connsiteY26" fmla="*/ 1238328 h 3168193"/>
                      <a:gd name="connsiteX27" fmla="*/ 1357196 w 2661419"/>
                      <a:gd name="connsiteY27" fmla="*/ 949570 h 3168193"/>
                      <a:gd name="connsiteX28" fmla="*/ 1395696 w 2661419"/>
                      <a:gd name="connsiteY28" fmla="*/ 429805 h 3168193"/>
                      <a:gd name="connsiteX29" fmla="*/ 1164691 w 2661419"/>
                      <a:gd name="connsiteY29" fmla="*/ 121797 h 3168193"/>
                      <a:gd name="connsiteX30" fmla="*/ 962560 w 2661419"/>
                      <a:gd name="connsiteY30" fmla="*/ 6294 h 3168193"/>
                      <a:gd name="connsiteX0" fmla="*/ 962560 w 2661419"/>
                      <a:gd name="connsiteY0" fmla="*/ 6294 h 3168193"/>
                      <a:gd name="connsiteX1" fmla="*/ 1087689 w 2661419"/>
                      <a:gd name="connsiteY1" fmla="*/ 415368 h 3168193"/>
                      <a:gd name="connsiteX2" fmla="*/ 1029937 w 2661419"/>
                      <a:gd name="connsiteY2" fmla="*/ 795566 h 3168193"/>
                      <a:gd name="connsiteX3" fmla="*/ 668990 w 2661419"/>
                      <a:gd name="connsiteY3" fmla="*/ 877381 h 3168193"/>
                      <a:gd name="connsiteX4" fmla="*/ 399482 w 2661419"/>
                      <a:gd name="connsiteY4" fmla="*/ 1137262 h 3168193"/>
                      <a:gd name="connsiteX5" fmla="*/ 293604 w 2661419"/>
                      <a:gd name="connsiteY5" fmla="*/ 1661840 h 3168193"/>
                      <a:gd name="connsiteX6" fmla="*/ 327293 w 2661419"/>
                      <a:gd name="connsiteY6" fmla="*/ 2157541 h 3168193"/>
                      <a:gd name="connsiteX7" fmla="*/ 91474 w 2661419"/>
                      <a:gd name="connsiteY7" fmla="*/ 2340421 h 3168193"/>
                      <a:gd name="connsiteX8" fmla="*/ 24097 w 2661419"/>
                      <a:gd name="connsiteY8" fmla="*/ 2638804 h 3168193"/>
                      <a:gd name="connsiteX9" fmla="*/ 235853 w 2661419"/>
                      <a:gd name="connsiteY9" fmla="*/ 2792808 h 3168193"/>
                      <a:gd name="connsiteX10" fmla="*/ 380232 w 2661419"/>
                      <a:gd name="connsiteY10" fmla="*/ 2869810 h 3168193"/>
                      <a:gd name="connsiteX11" fmla="*/ 235853 w 2661419"/>
                      <a:gd name="connsiteY11" fmla="*/ 2990126 h 3168193"/>
                      <a:gd name="connsiteX12" fmla="*/ 481297 w 2661419"/>
                      <a:gd name="connsiteY12" fmla="*/ 2961250 h 3168193"/>
                      <a:gd name="connsiteX13" fmla="*/ 967373 w 2661419"/>
                      <a:gd name="connsiteY13" fmla="*/ 2961250 h 3168193"/>
                      <a:gd name="connsiteX14" fmla="*/ 702678 w 2661419"/>
                      <a:gd name="connsiteY14" fmla="*/ 3105629 h 3168193"/>
                      <a:gd name="connsiteX15" fmla="*/ 659364 w 2661419"/>
                      <a:gd name="connsiteY15" fmla="*/ 3158568 h 3168193"/>
                      <a:gd name="connsiteX16" fmla="*/ 1251318 w 2661419"/>
                      <a:gd name="connsiteY16" fmla="*/ 3043065 h 3168193"/>
                      <a:gd name="connsiteX17" fmla="*/ 1583390 w 2661419"/>
                      <a:gd name="connsiteY17" fmla="*/ 3062315 h 3168193"/>
                      <a:gd name="connsiteX18" fmla="*/ 2011714 w 2661419"/>
                      <a:gd name="connsiteY18" fmla="*/ 3168193 h 3168193"/>
                      <a:gd name="connsiteX19" fmla="*/ 2055028 w 2661419"/>
                      <a:gd name="connsiteY19" fmla="*/ 3023814 h 3168193"/>
                      <a:gd name="connsiteX20" fmla="*/ 2209032 w 2661419"/>
                      <a:gd name="connsiteY20" fmla="*/ 3071941 h 3168193"/>
                      <a:gd name="connsiteX21" fmla="*/ 2661419 w 2661419"/>
                      <a:gd name="connsiteY21" fmla="*/ 2816871 h 3168193"/>
                      <a:gd name="connsiteX22" fmla="*/ 2517040 w 2661419"/>
                      <a:gd name="connsiteY22" fmla="*/ 2171978 h 3168193"/>
                      <a:gd name="connsiteX23" fmla="*/ 2276409 w 2661419"/>
                      <a:gd name="connsiteY23" fmla="*/ 1811031 h 3168193"/>
                      <a:gd name="connsiteX24" fmla="*/ 1939524 w 2661419"/>
                      <a:gd name="connsiteY24" fmla="*/ 1512648 h 3168193"/>
                      <a:gd name="connsiteX25" fmla="*/ 1901023 w 2661419"/>
                      <a:gd name="connsiteY25" fmla="*/ 1493397 h 3168193"/>
                      <a:gd name="connsiteX26" fmla="*/ 1564139 w 2661419"/>
                      <a:gd name="connsiteY26" fmla="*/ 1238328 h 3168193"/>
                      <a:gd name="connsiteX27" fmla="*/ 1357196 w 2661419"/>
                      <a:gd name="connsiteY27" fmla="*/ 949570 h 3168193"/>
                      <a:gd name="connsiteX28" fmla="*/ 1395696 w 2661419"/>
                      <a:gd name="connsiteY28" fmla="*/ 429805 h 3168193"/>
                      <a:gd name="connsiteX29" fmla="*/ 1164691 w 2661419"/>
                      <a:gd name="connsiteY29" fmla="*/ 121797 h 3168193"/>
                      <a:gd name="connsiteX30" fmla="*/ 962560 w 2661419"/>
                      <a:gd name="connsiteY30" fmla="*/ 6294 h 3168193"/>
                      <a:gd name="connsiteX0" fmla="*/ 965393 w 2664252"/>
                      <a:gd name="connsiteY0" fmla="*/ 6294 h 3168193"/>
                      <a:gd name="connsiteX1" fmla="*/ 1090522 w 2664252"/>
                      <a:gd name="connsiteY1" fmla="*/ 415368 h 3168193"/>
                      <a:gd name="connsiteX2" fmla="*/ 1032770 w 2664252"/>
                      <a:gd name="connsiteY2" fmla="*/ 795566 h 3168193"/>
                      <a:gd name="connsiteX3" fmla="*/ 671823 w 2664252"/>
                      <a:gd name="connsiteY3" fmla="*/ 877381 h 3168193"/>
                      <a:gd name="connsiteX4" fmla="*/ 402315 w 2664252"/>
                      <a:gd name="connsiteY4" fmla="*/ 1137262 h 3168193"/>
                      <a:gd name="connsiteX5" fmla="*/ 296437 w 2664252"/>
                      <a:gd name="connsiteY5" fmla="*/ 1661840 h 3168193"/>
                      <a:gd name="connsiteX6" fmla="*/ 330126 w 2664252"/>
                      <a:gd name="connsiteY6" fmla="*/ 2157541 h 3168193"/>
                      <a:gd name="connsiteX7" fmla="*/ 94307 w 2664252"/>
                      <a:gd name="connsiteY7" fmla="*/ 2340421 h 3168193"/>
                      <a:gd name="connsiteX8" fmla="*/ 26930 w 2664252"/>
                      <a:gd name="connsiteY8" fmla="*/ 2638804 h 3168193"/>
                      <a:gd name="connsiteX9" fmla="*/ 383065 w 2664252"/>
                      <a:gd name="connsiteY9" fmla="*/ 2869810 h 3168193"/>
                      <a:gd name="connsiteX10" fmla="*/ 238686 w 2664252"/>
                      <a:gd name="connsiteY10" fmla="*/ 2990126 h 3168193"/>
                      <a:gd name="connsiteX11" fmla="*/ 484130 w 2664252"/>
                      <a:gd name="connsiteY11" fmla="*/ 2961250 h 3168193"/>
                      <a:gd name="connsiteX12" fmla="*/ 970206 w 2664252"/>
                      <a:gd name="connsiteY12" fmla="*/ 2961250 h 3168193"/>
                      <a:gd name="connsiteX13" fmla="*/ 705511 w 2664252"/>
                      <a:gd name="connsiteY13" fmla="*/ 3105629 h 3168193"/>
                      <a:gd name="connsiteX14" fmla="*/ 662197 w 2664252"/>
                      <a:gd name="connsiteY14" fmla="*/ 3158568 h 3168193"/>
                      <a:gd name="connsiteX15" fmla="*/ 1254151 w 2664252"/>
                      <a:gd name="connsiteY15" fmla="*/ 3043065 h 3168193"/>
                      <a:gd name="connsiteX16" fmla="*/ 1586223 w 2664252"/>
                      <a:gd name="connsiteY16" fmla="*/ 3062315 h 3168193"/>
                      <a:gd name="connsiteX17" fmla="*/ 2014547 w 2664252"/>
                      <a:gd name="connsiteY17" fmla="*/ 3168193 h 3168193"/>
                      <a:gd name="connsiteX18" fmla="*/ 2057861 w 2664252"/>
                      <a:gd name="connsiteY18" fmla="*/ 3023814 h 3168193"/>
                      <a:gd name="connsiteX19" fmla="*/ 2211865 w 2664252"/>
                      <a:gd name="connsiteY19" fmla="*/ 3071941 h 3168193"/>
                      <a:gd name="connsiteX20" fmla="*/ 2664252 w 2664252"/>
                      <a:gd name="connsiteY20" fmla="*/ 2816871 h 3168193"/>
                      <a:gd name="connsiteX21" fmla="*/ 2519873 w 2664252"/>
                      <a:gd name="connsiteY21" fmla="*/ 2171978 h 3168193"/>
                      <a:gd name="connsiteX22" fmla="*/ 2279242 w 2664252"/>
                      <a:gd name="connsiteY22" fmla="*/ 1811031 h 3168193"/>
                      <a:gd name="connsiteX23" fmla="*/ 1942357 w 2664252"/>
                      <a:gd name="connsiteY23" fmla="*/ 1512648 h 3168193"/>
                      <a:gd name="connsiteX24" fmla="*/ 1903856 w 2664252"/>
                      <a:gd name="connsiteY24" fmla="*/ 1493397 h 3168193"/>
                      <a:gd name="connsiteX25" fmla="*/ 1566972 w 2664252"/>
                      <a:gd name="connsiteY25" fmla="*/ 1238328 h 3168193"/>
                      <a:gd name="connsiteX26" fmla="*/ 1360029 w 2664252"/>
                      <a:gd name="connsiteY26" fmla="*/ 949570 h 3168193"/>
                      <a:gd name="connsiteX27" fmla="*/ 1398529 w 2664252"/>
                      <a:gd name="connsiteY27" fmla="*/ 429805 h 3168193"/>
                      <a:gd name="connsiteX28" fmla="*/ 1167524 w 2664252"/>
                      <a:gd name="connsiteY28" fmla="*/ 121797 h 3168193"/>
                      <a:gd name="connsiteX29" fmla="*/ 965393 w 2664252"/>
                      <a:gd name="connsiteY29" fmla="*/ 6294 h 3168193"/>
                      <a:gd name="connsiteX0" fmla="*/ 973908 w 2672767"/>
                      <a:gd name="connsiteY0" fmla="*/ 6294 h 3168193"/>
                      <a:gd name="connsiteX1" fmla="*/ 1099037 w 2672767"/>
                      <a:gd name="connsiteY1" fmla="*/ 415368 h 3168193"/>
                      <a:gd name="connsiteX2" fmla="*/ 1041285 w 2672767"/>
                      <a:gd name="connsiteY2" fmla="*/ 795566 h 3168193"/>
                      <a:gd name="connsiteX3" fmla="*/ 680338 w 2672767"/>
                      <a:gd name="connsiteY3" fmla="*/ 877381 h 3168193"/>
                      <a:gd name="connsiteX4" fmla="*/ 410830 w 2672767"/>
                      <a:gd name="connsiteY4" fmla="*/ 1137262 h 3168193"/>
                      <a:gd name="connsiteX5" fmla="*/ 304952 w 2672767"/>
                      <a:gd name="connsiteY5" fmla="*/ 1661840 h 3168193"/>
                      <a:gd name="connsiteX6" fmla="*/ 338641 w 2672767"/>
                      <a:gd name="connsiteY6" fmla="*/ 2157541 h 3168193"/>
                      <a:gd name="connsiteX7" fmla="*/ 102822 w 2672767"/>
                      <a:gd name="connsiteY7" fmla="*/ 2340421 h 3168193"/>
                      <a:gd name="connsiteX8" fmla="*/ 35445 w 2672767"/>
                      <a:gd name="connsiteY8" fmla="*/ 2638804 h 3168193"/>
                      <a:gd name="connsiteX9" fmla="*/ 391580 w 2672767"/>
                      <a:gd name="connsiteY9" fmla="*/ 2869810 h 3168193"/>
                      <a:gd name="connsiteX10" fmla="*/ 247201 w 2672767"/>
                      <a:gd name="connsiteY10" fmla="*/ 2990126 h 3168193"/>
                      <a:gd name="connsiteX11" fmla="*/ 492645 w 2672767"/>
                      <a:gd name="connsiteY11" fmla="*/ 2961250 h 3168193"/>
                      <a:gd name="connsiteX12" fmla="*/ 978721 w 2672767"/>
                      <a:gd name="connsiteY12" fmla="*/ 2961250 h 3168193"/>
                      <a:gd name="connsiteX13" fmla="*/ 714026 w 2672767"/>
                      <a:gd name="connsiteY13" fmla="*/ 3105629 h 3168193"/>
                      <a:gd name="connsiteX14" fmla="*/ 670712 w 2672767"/>
                      <a:gd name="connsiteY14" fmla="*/ 3158568 h 3168193"/>
                      <a:gd name="connsiteX15" fmla="*/ 1262666 w 2672767"/>
                      <a:gd name="connsiteY15" fmla="*/ 3043065 h 3168193"/>
                      <a:gd name="connsiteX16" fmla="*/ 1594738 w 2672767"/>
                      <a:gd name="connsiteY16" fmla="*/ 3062315 h 3168193"/>
                      <a:gd name="connsiteX17" fmla="*/ 2023062 w 2672767"/>
                      <a:gd name="connsiteY17" fmla="*/ 3168193 h 3168193"/>
                      <a:gd name="connsiteX18" fmla="*/ 2066376 w 2672767"/>
                      <a:gd name="connsiteY18" fmla="*/ 3023814 h 3168193"/>
                      <a:gd name="connsiteX19" fmla="*/ 2220380 w 2672767"/>
                      <a:gd name="connsiteY19" fmla="*/ 3071941 h 3168193"/>
                      <a:gd name="connsiteX20" fmla="*/ 2672767 w 2672767"/>
                      <a:gd name="connsiteY20" fmla="*/ 2816871 h 3168193"/>
                      <a:gd name="connsiteX21" fmla="*/ 2528388 w 2672767"/>
                      <a:gd name="connsiteY21" fmla="*/ 2171978 h 3168193"/>
                      <a:gd name="connsiteX22" fmla="*/ 2287757 w 2672767"/>
                      <a:gd name="connsiteY22" fmla="*/ 1811031 h 3168193"/>
                      <a:gd name="connsiteX23" fmla="*/ 1950872 w 2672767"/>
                      <a:gd name="connsiteY23" fmla="*/ 1512648 h 3168193"/>
                      <a:gd name="connsiteX24" fmla="*/ 1912371 w 2672767"/>
                      <a:gd name="connsiteY24" fmla="*/ 1493397 h 3168193"/>
                      <a:gd name="connsiteX25" fmla="*/ 1575487 w 2672767"/>
                      <a:gd name="connsiteY25" fmla="*/ 1238328 h 3168193"/>
                      <a:gd name="connsiteX26" fmla="*/ 1368544 w 2672767"/>
                      <a:gd name="connsiteY26" fmla="*/ 949570 h 3168193"/>
                      <a:gd name="connsiteX27" fmla="*/ 1407044 w 2672767"/>
                      <a:gd name="connsiteY27" fmla="*/ 429805 h 3168193"/>
                      <a:gd name="connsiteX28" fmla="*/ 1176039 w 2672767"/>
                      <a:gd name="connsiteY28" fmla="*/ 121797 h 3168193"/>
                      <a:gd name="connsiteX29" fmla="*/ 973908 w 2672767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245106 w 2670672"/>
                      <a:gd name="connsiteY10" fmla="*/ 2990126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245106 w 2670672"/>
                      <a:gd name="connsiteY10" fmla="*/ 2990126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245106 w 2670672"/>
                      <a:gd name="connsiteY10" fmla="*/ 2990126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5363 w 2670672"/>
                      <a:gd name="connsiteY11" fmla="*/ 2999751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5363 w 2670672"/>
                      <a:gd name="connsiteY11" fmla="*/ 2999751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5363 w 2670672"/>
                      <a:gd name="connsiteY11" fmla="*/ 2999751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702613 w 2661354"/>
                      <a:gd name="connsiteY13" fmla="*/ 3105629 h 3168193"/>
                      <a:gd name="connsiteX14" fmla="*/ 659299 w 2661354"/>
                      <a:gd name="connsiteY14" fmla="*/ 3158568 h 3168193"/>
                      <a:gd name="connsiteX15" fmla="*/ 1251253 w 2661354"/>
                      <a:gd name="connsiteY15" fmla="*/ 3043065 h 3168193"/>
                      <a:gd name="connsiteX16" fmla="*/ 1583325 w 2661354"/>
                      <a:gd name="connsiteY16" fmla="*/ 3062315 h 3168193"/>
                      <a:gd name="connsiteX17" fmla="*/ 2011649 w 2661354"/>
                      <a:gd name="connsiteY17" fmla="*/ 3168193 h 3168193"/>
                      <a:gd name="connsiteX18" fmla="*/ 2054963 w 2661354"/>
                      <a:gd name="connsiteY18" fmla="*/ 3023814 h 3168193"/>
                      <a:gd name="connsiteX19" fmla="*/ 2208967 w 2661354"/>
                      <a:gd name="connsiteY19" fmla="*/ 3071941 h 3168193"/>
                      <a:gd name="connsiteX20" fmla="*/ 2661354 w 2661354"/>
                      <a:gd name="connsiteY20" fmla="*/ 2816871 h 3168193"/>
                      <a:gd name="connsiteX21" fmla="*/ 2516975 w 2661354"/>
                      <a:gd name="connsiteY21" fmla="*/ 2171978 h 3168193"/>
                      <a:gd name="connsiteX22" fmla="*/ 2276344 w 2661354"/>
                      <a:gd name="connsiteY22" fmla="*/ 1811031 h 3168193"/>
                      <a:gd name="connsiteX23" fmla="*/ 1939459 w 2661354"/>
                      <a:gd name="connsiteY23" fmla="*/ 1512648 h 3168193"/>
                      <a:gd name="connsiteX24" fmla="*/ 1900958 w 2661354"/>
                      <a:gd name="connsiteY24" fmla="*/ 1493397 h 3168193"/>
                      <a:gd name="connsiteX25" fmla="*/ 1564074 w 2661354"/>
                      <a:gd name="connsiteY25" fmla="*/ 1238328 h 3168193"/>
                      <a:gd name="connsiteX26" fmla="*/ 1357131 w 2661354"/>
                      <a:gd name="connsiteY26" fmla="*/ 949570 h 3168193"/>
                      <a:gd name="connsiteX27" fmla="*/ 1395631 w 2661354"/>
                      <a:gd name="connsiteY27" fmla="*/ 429805 h 3168193"/>
                      <a:gd name="connsiteX28" fmla="*/ 1164626 w 2661354"/>
                      <a:gd name="connsiteY28" fmla="*/ 121797 h 3168193"/>
                      <a:gd name="connsiteX29" fmla="*/ 962495 w 2661354"/>
                      <a:gd name="connsiteY29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702613 w 2661354"/>
                      <a:gd name="connsiteY13" fmla="*/ 3105629 h 3168193"/>
                      <a:gd name="connsiteX14" fmla="*/ 659299 w 2661354"/>
                      <a:gd name="connsiteY14" fmla="*/ 3158568 h 3168193"/>
                      <a:gd name="connsiteX15" fmla="*/ 1251253 w 2661354"/>
                      <a:gd name="connsiteY15" fmla="*/ 3043065 h 3168193"/>
                      <a:gd name="connsiteX16" fmla="*/ 1583325 w 2661354"/>
                      <a:gd name="connsiteY16" fmla="*/ 3062315 h 3168193"/>
                      <a:gd name="connsiteX17" fmla="*/ 2011649 w 2661354"/>
                      <a:gd name="connsiteY17" fmla="*/ 3168193 h 3168193"/>
                      <a:gd name="connsiteX18" fmla="*/ 2054963 w 2661354"/>
                      <a:gd name="connsiteY18" fmla="*/ 3023814 h 3168193"/>
                      <a:gd name="connsiteX19" fmla="*/ 2208967 w 2661354"/>
                      <a:gd name="connsiteY19" fmla="*/ 3071941 h 3168193"/>
                      <a:gd name="connsiteX20" fmla="*/ 2661354 w 2661354"/>
                      <a:gd name="connsiteY20" fmla="*/ 2816871 h 3168193"/>
                      <a:gd name="connsiteX21" fmla="*/ 2516975 w 2661354"/>
                      <a:gd name="connsiteY21" fmla="*/ 2171978 h 3168193"/>
                      <a:gd name="connsiteX22" fmla="*/ 2276344 w 2661354"/>
                      <a:gd name="connsiteY22" fmla="*/ 1811031 h 3168193"/>
                      <a:gd name="connsiteX23" fmla="*/ 1939459 w 2661354"/>
                      <a:gd name="connsiteY23" fmla="*/ 1512648 h 3168193"/>
                      <a:gd name="connsiteX24" fmla="*/ 1900958 w 2661354"/>
                      <a:gd name="connsiteY24" fmla="*/ 1493397 h 3168193"/>
                      <a:gd name="connsiteX25" fmla="*/ 1564074 w 2661354"/>
                      <a:gd name="connsiteY25" fmla="*/ 1238328 h 3168193"/>
                      <a:gd name="connsiteX26" fmla="*/ 1357131 w 2661354"/>
                      <a:gd name="connsiteY26" fmla="*/ 949570 h 3168193"/>
                      <a:gd name="connsiteX27" fmla="*/ 1395631 w 2661354"/>
                      <a:gd name="connsiteY27" fmla="*/ 429805 h 3168193"/>
                      <a:gd name="connsiteX28" fmla="*/ 1164626 w 2661354"/>
                      <a:gd name="connsiteY28" fmla="*/ 121797 h 3168193"/>
                      <a:gd name="connsiteX29" fmla="*/ 962495 w 2661354"/>
                      <a:gd name="connsiteY29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702613 w 2661354"/>
                      <a:gd name="connsiteY13" fmla="*/ 3105629 h 3168193"/>
                      <a:gd name="connsiteX14" fmla="*/ 659299 w 2661354"/>
                      <a:gd name="connsiteY14" fmla="*/ 3158568 h 3168193"/>
                      <a:gd name="connsiteX15" fmla="*/ 1251253 w 2661354"/>
                      <a:gd name="connsiteY15" fmla="*/ 3043065 h 3168193"/>
                      <a:gd name="connsiteX16" fmla="*/ 1583325 w 2661354"/>
                      <a:gd name="connsiteY16" fmla="*/ 3062315 h 3168193"/>
                      <a:gd name="connsiteX17" fmla="*/ 2011649 w 2661354"/>
                      <a:gd name="connsiteY17" fmla="*/ 3168193 h 3168193"/>
                      <a:gd name="connsiteX18" fmla="*/ 2054963 w 2661354"/>
                      <a:gd name="connsiteY18" fmla="*/ 3023814 h 3168193"/>
                      <a:gd name="connsiteX19" fmla="*/ 2208967 w 2661354"/>
                      <a:gd name="connsiteY19" fmla="*/ 3071941 h 3168193"/>
                      <a:gd name="connsiteX20" fmla="*/ 2661354 w 2661354"/>
                      <a:gd name="connsiteY20" fmla="*/ 2816871 h 3168193"/>
                      <a:gd name="connsiteX21" fmla="*/ 2516975 w 2661354"/>
                      <a:gd name="connsiteY21" fmla="*/ 2171978 h 3168193"/>
                      <a:gd name="connsiteX22" fmla="*/ 2276344 w 2661354"/>
                      <a:gd name="connsiteY22" fmla="*/ 1811031 h 3168193"/>
                      <a:gd name="connsiteX23" fmla="*/ 1939459 w 2661354"/>
                      <a:gd name="connsiteY23" fmla="*/ 1512648 h 3168193"/>
                      <a:gd name="connsiteX24" fmla="*/ 1900958 w 2661354"/>
                      <a:gd name="connsiteY24" fmla="*/ 1493397 h 3168193"/>
                      <a:gd name="connsiteX25" fmla="*/ 1564074 w 2661354"/>
                      <a:gd name="connsiteY25" fmla="*/ 1238328 h 3168193"/>
                      <a:gd name="connsiteX26" fmla="*/ 1357131 w 2661354"/>
                      <a:gd name="connsiteY26" fmla="*/ 949570 h 3168193"/>
                      <a:gd name="connsiteX27" fmla="*/ 1395631 w 2661354"/>
                      <a:gd name="connsiteY27" fmla="*/ 429805 h 3168193"/>
                      <a:gd name="connsiteX28" fmla="*/ 1164626 w 2661354"/>
                      <a:gd name="connsiteY28" fmla="*/ 121797 h 3168193"/>
                      <a:gd name="connsiteX29" fmla="*/ 962495 w 2661354"/>
                      <a:gd name="connsiteY29" fmla="*/ 6294 h 3168193"/>
                      <a:gd name="connsiteX0" fmla="*/ 962495 w 2661354"/>
                      <a:gd name="connsiteY0" fmla="*/ 6294 h 3171225"/>
                      <a:gd name="connsiteX1" fmla="*/ 1087624 w 2661354"/>
                      <a:gd name="connsiteY1" fmla="*/ 415368 h 3171225"/>
                      <a:gd name="connsiteX2" fmla="*/ 1029872 w 2661354"/>
                      <a:gd name="connsiteY2" fmla="*/ 795566 h 3171225"/>
                      <a:gd name="connsiteX3" fmla="*/ 668925 w 2661354"/>
                      <a:gd name="connsiteY3" fmla="*/ 877381 h 3171225"/>
                      <a:gd name="connsiteX4" fmla="*/ 399417 w 2661354"/>
                      <a:gd name="connsiteY4" fmla="*/ 1137262 h 3171225"/>
                      <a:gd name="connsiteX5" fmla="*/ 293539 w 2661354"/>
                      <a:gd name="connsiteY5" fmla="*/ 1661840 h 3171225"/>
                      <a:gd name="connsiteX6" fmla="*/ 327228 w 2661354"/>
                      <a:gd name="connsiteY6" fmla="*/ 2157541 h 3171225"/>
                      <a:gd name="connsiteX7" fmla="*/ 91409 w 2661354"/>
                      <a:gd name="connsiteY7" fmla="*/ 2340421 h 3171225"/>
                      <a:gd name="connsiteX8" fmla="*/ 14407 w 2661354"/>
                      <a:gd name="connsiteY8" fmla="*/ 2677305 h 3171225"/>
                      <a:gd name="connsiteX9" fmla="*/ 360916 w 2661354"/>
                      <a:gd name="connsiteY9" fmla="*/ 2879436 h 3171225"/>
                      <a:gd name="connsiteX10" fmla="*/ 158785 w 2661354"/>
                      <a:gd name="connsiteY10" fmla="*/ 3028628 h 3171225"/>
                      <a:gd name="connsiteX11" fmla="*/ 486045 w 2661354"/>
                      <a:gd name="connsiteY11" fmla="*/ 2999751 h 3171225"/>
                      <a:gd name="connsiteX12" fmla="*/ 967308 w 2661354"/>
                      <a:gd name="connsiteY12" fmla="*/ 2961250 h 3171225"/>
                      <a:gd name="connsiteX13" fmla="*/ 702613 w 2661354"/>
                      <a:gd name="connsiteY13" fmla="*/ 3105629 h 3171225"/>
                      <a:gd name="connsiteX14" fmla="*/ 659299 w 2661354"/>
                      <a:gd name="connsiteY14" fmla="*/ 3158568 h 3171225"/>
                      <a:gd name="connsiteX15" fmla="*/ 1251253 w 2661354"/>
                      <a:gd name="connsiteY15" fmla="*/ 3043065 h 3171225"/>
                      <a:gd name="connsiteX16" fmla="*/ 1583325 w 2661354"/>
                      <a:gd name="connsiteY16" fmla="*/ 3062315 h 3171225"/>
                      <a:gd name="connsiteX17" fmla="*/ 2011649 w 2661354"/>
                      <a:gd name="connsiteY17" fmla="*/ 3168193 h 3171225"/>
                      <a:gd name="connsiteX18" fmla="*/ 2054963 w 2661354"/>
                      <a:gd name="connsiteY18" fmla="*/ 3023814 h 3171225"/>
                      <a:gd name="connsiteX19" fmla="*/ 2208967 w 2661354"/>
                      <a:gd name="connsiteY19" fmla="*/ 3071941 h 3171225"/>
                      <a:gd name="connsiteX20" fmla="*/ 2661354 w 2661354"/>
                      <a:gd name="connsiteY20" fmla="*/ 2816871 h 3171225"/>
                      <a:gd name="connsiteX21" fmla="*/ 2516975 w 2661354"/>
                      <a:gd name="connsiteY21" fmla="*/ 2171978 h 3171225"/>
                      <a:gd name="connsiteX22" fmla="*/ 2276344 w 2661354"/>
                      <a:gd name="connsiteY22" fmla="*/ 1811031 h 3171225"/>
                      <a:gd name="connsiteX23" fmla="*/ 1939459 w 2661354"/>
                      <a:gd name="connsiteY23" fmla="*/ 1512648 h 3171225"/>
                      <a:gd name="connsiteX24" fmla="*/ 1900958 w 2661354"/>
                      <a:gd name="connsiteY24" fmla="*/ 1493397 h 3171225"/>
                      <a:gd name="connsiteX25" fmla="*/ 1564074 w 2661354"/>
                      <a:gd name="connsiteY25" fmla="*/ 1238328 h 3171225"/>
                      <a:gd name="connsiteX26" fmla="*/ 1357131 w 2661354"/>
                      <a:gd name="connsiteY26" fmla="*/ 949570 h 3171225"/>
                      <a:gd name="connsiteX27" fmla="*/ 1395631 w 2661354"/>
                      <a:gd name="connsiteY27" fmla="*/ 429805 h 3171225"/>
                      <a:gd name="connsiteX28" fmla="*/ 1164626 w 2661354"/>
                      <a:gd name="connsiteY28" fmla="*/ 121797 h 3171225"/>
                      <a:gd name="connsiteX29" fmla="*/ 962495 w 2661354"/>
                      <a:gd name="connsiteY29" fmla="*/ 6294 h 3171225"/>
                      <a:gd name="connsiteX0" fmla="*/ 962495 w 2661354"/>
                      <a:gd name="connsiteY0" fmla="*/ 6294 h 3172751"/>
                      <a:gd name="connsiteX1" fmla="*/ 1087624 w 2661354"/>
                      <a:gd name="connsiteY1" fmla="*/ 415368 h 3172751"/>
                      <a:gd name="connsiteX2" fmla="*/ 1029872 w 2661354"/>
                      <a:gd name="connsiteY2" fmla="*/ 795566 h 3172751"/>
                      <a:gd name="connsiteX3" fmla="*/ 668925 w 2661354"/>
                      <a:gd name="connsiteY3" fmla="*/ 877381 h 3172751"/>
                      <a:gd name="connsiteX4" fmla="*/ 399417 w 2661354"/>
                      <a:gd name="connsiteY4" fmla="*/ 1137262 h 3172751"/>
                      <a:gd name="connsiteX5" fmla="*/ 293539 w 2661354"/>
                      <a:gd name="connsiteY5" fmla="*/ 1661840 h 3172751"/>
                      <a:gd name="connsiteX6" fmla="*/ 327228 w 2661354"/>
                      <a:gd name="connsiteY6" fmla="*/ 2157541 h 3172751"/>
                      <a:gd name="connsiteX7" fmla="*/ 91409 w 2661354"/>
                      <a:gd name="connsiteY7" fmla="*/ 2340421 h 3172751"/>
                      <a:gd name="connsiteX8" fmla="*/ 14407 w 2661354"/>
                      <a:gd name="connsiteY8" fmla="*/ 2677305 h 3172751"/>
                      <a:gd name="connsiteX9" fmla="*/ 360916 w 2661354"/>
                      <a:gd name="connsiteY9" fmla="*/ 2879436 h 3172751"/>
                      <a:gd name="connsiteX10" fmla="*/ 158785 w 2661354"/>
                      <a:gd name="connsiteY10" fmla="*/ 3028628 h 3172751"/>
                      <a:gd name="connsiteX11" fmla="*/ 486045 w 2661354"/>
                      <a:gd name="connsiteY11" fmla="*/ 2999751 h 3172751"/>
                      <a:gd name="connsiteX12" fmla="*/ 967308 w 2661354"/>
                      <a:gd name="connsiteY12" fmla="*/ 2961250 h 3172751"/>
                      <a:gd name="connsiteX13" fmla="*/ 702613 w 2661354"/>
                      <a:gd name="connsiteY13" fmla="*/ 3105629 h 3172751"/>
                      <a:gd name="connsiteX14" fmla="*/ 659299 w 2661354"/>
                      <a:gd name="connsiteY14" fmla="*/ 3158568 h 3172751"/>
                      <a:gd name="connsiteX15" fmla="*/ 1251253 w 2661354"/>
                      <a:gd name="connsiteY15" fmla="*/ 3043065 h 3172751"/>
                      <a:gd name="connsiteX16" fmla="*/ 1583325 w 2661354"/>
                      <a:gd name="connsiteY16" fmla="*/ 3062315 h 3172751"/>
                      <a:gd name="connsiteX17" fmla="*/ 2011649 w 2661354"/>
                      <a:gd name="connsiteY17" fmla="*/ 3168193 h 3172751"/>
                      <a:gd name="connsiteX18" fmla="*/ 2054963 w 2661354"/>
                      <a:gd name="connsiteY18" fmla="*/ 3023814 h 3172751"/>
                      <a:gd name="connsiteX19" fmla="*/ 2208967 w 2661354"/>
                      <a:gd name="connsiteY19" fmla="*/ 3071941 h 3172751"/>
                      <a:gd name="connsiteX20" fmla="*/ 2661354 w 2661354"/>
                      <a:gd name="connsiteY20" fmla="*/ 2816871 h 3172751"/>
                      <a:gd name="connsiteX21" fmla="*/ 2516975 w 2661354"/>
                      <a:gd name="connsiteY21" fmla="*/ 2171978 h 3172751"/>
                      <a:gd name="connsiteX22" fmla="*/ 2276344 w 2661354"/>
                      <a:gd name="connsiteY22" fmla="*/ 1811031 h 3172751"/>
                      <a:gd name="connsiteX23" fmla="*/ 1939459 w 2661354"/>
                      <a:gd name="connsiteY23" fmla="*/ 1512648 h 3172751"/>
                      <a:gd name="connsiteX24" fmla="*/ 1900958 w 2661354"/>
                      <a:gd name="connsiteY24" fmla="*/ 1493397 h 3172751"/>
                      <a:gd name="connsiteX25" fmla="*/ 1564074 w 2661354"/>
                      <a:gd name="connsiteY25" fmla="*/ 1238328 h 3172751"/>
                      <a:gd name="connsiteX26" fmla="*/ 1357131 w 2661354"/>
                      <a:gd name="connsiteY26" fmla="*/ 949570 h 3172751"/>
                      <a:gd name="connsiteX27" fmla="*/ 1395631 w 2661354"/>
                      <a:gd name="connsiteY27" fmla="*/ 429805 h 3172751"/>
                      <a:gd name="connsiteX28" fmla="*/ 1164626 w 2661354"/>
                      <a:gd name="connsiteY28" fmla="*/ 121797 h 3172751"/>
                      <a:gd name="connsiteX29" fmla="*/ 962495 w 2661354"/>
                      <a:gd name="connsiteY29" fmla="*/ 6294 h 3172751"/>
                      <a:gd name="connsiteX0" fmla="*/ 962495 w 2661354"/>
                      <a:gd name="connsiteY0" fmla="*/ 6294 h 3208745"/>
                      <a:gd name="connsiteX1" fmla="*/ 1087624 w 2661354"/>
                      <a:gd name="connsiteY1" fmla="*/ 415368 h 3208745"/>
                      <a:gd name="connsiteX2" fmla="*/ 1029872 w 2661354"/>
                      <a:gd name="connsiteY2" fmla="*/ 795566 h 3208745"/>
                      <a:gd name="connsiteX3" fmla="*/ 668925 w 2661354"/>
                      <a:gd name="connsiteY3" fmla="*/ 877381 h 3208745"/>
                      <a:gd name="connsiteX4" fmla="*/ 399417 w 2661354"/>
                      <a:gd name="connsiteY4" fmla="*/ 1137262 h 3208745"/>
                      <a:gd name="connsiteX5" fmla="*/ 293539 w 2661354"/>
                      <a:gd name="connsiteY5" fmla="*/ 1661840 h 3208745"/>
                      <a:gd name="connsiteX6" fmla="*/ 327228 w 2661354"/>
                      <a:gd name="connsiteY6" fmla="*/ 2157541 h 3208745"/>
                      <a:gd name="connsiteX7" fmla="*/ 91409 w 2661354"/>
                      <a:gd name="connsiteY7" fmla="*/ 2340421 h 3208745"/>
                      <a:gd name="connsiteX8" fmla="*/ 14407 w 2661354"/>
                      <a:gd name="connsiteY8" fmla="*/ 2677305 h 3208745"/>
                      <a:gd name="connsiteX9" fmla="*/ 360916 w 2661354"/>
                      <a:gd name="connsiteY9" fmla="*/ 2879436 h 3208745"/>
                      <a:gd name="connsiteX10" fmla="*/ 158785 w 2661354"/>
                      <a:gd name="connsiteY10" fmla="*/ 3028628 h 3208745"/>
                      <a:gd name="connsiteX11" fmla="*/ 486045 w 2661354"/>
                      <a:gd name="connsiteY11" fmla="*/ 2999751 h 3208745"/>
                      <a:gd name="connsiteX12" fmla="*/ 967308 w 2661354"/>
                      <a:gd name="connsiteY12" fmla="*/ 2961250 h 3208745"/>
                      <a:gd name="connsiteX13" fmla="*/ 702613 w 2661354"/>
                      <a:gd name="connsiteY13" fmla="*/ 3105629 h 3208745"/>
                      <a:gd name="connsiteX14" fmla="*/ 635236 w 2661354"/>
                      <a:gd name="connsiteY14" fmla="*/ 3197069 h 3208745"/>
                      <a:gd name="connsiteX15" fmla="*/ 1251253 w 2661354"/>
                      <a:gd name="connsiteY15" fmla="*/ 3043065 h 3208745"/>
                      <a:gd name="connsiteX16" fmla="*/ 1583325 w 2661354"/>
                      <a:gd name="connsiteY16" fmla="*/ 3062315 h 3208745"/>
                      <a:gd name="connsiteX17" fmla="*/ 2011649 w 2661354"/>
                      <a:gd name="connsiteY17" fmla="*/ 3168193 h 3208745"/>
                      <a:gd name="connsiteX18" fmla="*/ 2054963 w 2661354"/>
                      <a:gd name="connsiteY18" fmla="*/ 3023814 h 3208745"/>
                      <a:gd name="connsiteX19" fmla="*/ 2208967 w 2661354"/>
                      <a:gd name="connsiteY19" fmla="*/ 3071941 h 3208745"/>
                      <a:gd name="connsiteX20" fmla="*/ 2661354 w 2661354"/>
                      <a:gd name="connsiteY20" fmla="*/ 2816871 h 3208745"/>
                      <a:gd name="connsiteX21" fmla="*/ 2516975 w 2661354"/>
                      <a:gd name="connsiteY21" fmla="*/ 2171978 h 3208745"/>
                      <a:gd name="connsiteX22" fmla="*/ 2276344 w 2661354"/>
                      <a:gd name="connsiteY22" fmla="*/ 1811031 h 3208745"/>
                      <a:gd name="connsiteX23" fmla="*/ 1939459 w 2661354"/>
                      <a:gd name="connsiteY23" fmla="*/ 1512648 h 3208745"/>
                      <a:gd name="connsiteX24" fmla="*/ 1900958 w 2661354"/>
                      <a:gd name="connsiteY24" fmla="*/ 1493397 h 3208745"/>
                      <a:gd name="connsiteX25" fmla="*/ 1564074 w 2661354"/>
                      <a:gd name="connsiteY25" fmla="*/ 1238328 h 3208745"/>
                      <a:gd name="connsiteX26" fmla="*/ 1357131 w 2661354"/>
                      <a:gd name="connsiteY26" fmla="*/ 949570 h 3208745"/>
                      <a:gd name="connsiteX27" fmla="*/ 1395631 w 2661354"/>
                      <a:gd name="connsiteY27" fmla="*/ 429805 h 3208745"/>
                      <a:gd name="connsiteX28" fmla="*/ 1164626 w 2661354"/>
                      <a:gd name="connsiteY28" fmla="*/ 121797 h 3208745"/>
                      <a:gd name="connsiteX29" fmla="*/ 962495 w 2661354"/>
                      <a:gd name="connsiteY29" fmla="*/ 6294 h 3208745"/>
                      <a:gd name="connsiteX0" fmla="*/ 962495 w 2661354"/>
                      <a:gd name="connsiteY0" fmla="*/ 6294 h 3218443"/>
                      <a:gd name="connsiteX1" fmla="*/ 1087624 w 2661354"/>
                      <a:gd name="connsiteY1" fmla="*/ 415368 h 3218443"/>
                      <a:gd name="connsiteX2" fmla="*/ 1029872 w 2661354"/>
                      <a:gd name="connsiteY2" fmla="*/ 795566 h 3218443"/>
                      <a:gd name="connsiteX3" fmla="*/ 668925 w 2661354"/>
                      <a:gd name="connsiteY3" fmla="*/ 877381 h 3218443"/>
                      <a:gd name="connsiteX4" fmla="*/ 399417 w 2661354"/>
                      <a:gd name="connsiteY4" fmla="*/ 1137262 h 3218443"/>
                      <a:gd name="connsiteX5" fmla="*/ 293539 w 2661354"/>
                      <a:gd name="connsiteY5" fmla="*/ 1661840 h 3218443"/>
                      <a:gd name="connsiteX6" fmla="*/ 327228 w 2661354"/>
                      <a:gd name="connsiteY6" fmla="*/ 2157541 h 3218443"/>
                      <a:gd name="connsiteX7" fmla="*/ 91409 w 2661354"/>
                      <a:gd name="connsiteY7" fmla="*/ 2340421 h 3218443"/>
                      <a:gd name="connsiteX8" fmla="*/ 14407 w 2661354"/>
                      <a:gd name="connsiteY8" fmla="*/ 2677305 h 3218443"/>
                      <a:gd name="connsiteX9" fmla="*/ 360916 w 2661354"/>
                      <a:gd name="connsiteY9" fmla="*/ 2879436 h 3218443"/>
                      <a:gd name="connsiteX10" fmla="*/ 158785 w 2661354"/>
                      <a:gd name="connsiteY10" fmla="*/ 3028628 h 3218443"/>
                      <a:gd name="connsiteX11" fmla="*/ 486045 w 2661354"/>
                      <a:gd name="connsiteY11" fmla="*/ 2999751 h 3218443"/>
                      <a:gd name="connsiteX12" fmla="*/ 967308 w 2661354"/>
                      <a:gd name="connsiteY12" fmla="*/ 2961250 h 3218443"/>
                      <a:gd name="connsiteX13" fmla="*/ 702613 w 2661354"/>
                      <a:gd name="connsiteY13" fmla="*/ 3105629 h 3218443"/>
                      <a:gd name="connsiteX14" fmla="*/ 635236 w 2661354"/>
                      <a:gd name="connsiteY14" fmla="*/ 3197069 h 3218443"/>
                      <a:gd name="connsiteX15" fmla="*/ 1251253 w 2661354"/>
                      <a:gd name="connsiteY15" fmla="*/ 3043065 h 3218443"/>
                      <a:gd name="connsiteX16" fmla="*/ 1583325 w 2661354"/>
                      <a:gd name="connsiteY16" fmla="*/ 3062315 h 3218443"/>
                      <a:gd name="connsiteX17" fmla="*/ 2011649 w 2661354"/>
                      <a:gd name="connsiteY17" fmla="*/ 3168193 h 3218443"/>
                      <a:gd name="connsiteX18" fmla="*/ 2054963 w 2661354"/>
                      <a:gd name="connsiteY18" fmla="*/ 3023814 h 3218443"/>
                      <a:gd name="connsiteX19" fmla="*/ 2208967 w 2661354"/>
                      <a:gd name="connsiteY19" fmla="*/ 3071941 h 3218443"/>
                      <a:gd name="connsiteX20" fmla="*/ 2661354 w 2661354"/>
                      <a:gd name="connsiteY20" fmla="*/ 2816871 h 3218443"/>
                      <a:gd name="connsiteX21" fmla="*/ 2516975 w 2661354"/>
                      <a:gd name="connsiteY21" fmla="*/ 2171978 h 3218443"/>
                      <a:gd name="connsiteX22" fmla="*/ 2276344 w 2661354"/>
                      <a:gd name="connsiteY22" fmla="*/ 1811031 h 3218443"/>
                      <a:gd name="connsiteX23" fmla="*/ 1939459 w 2661354"/>
                      <a:gd name="connsiteY23" fmla="*/ 1512648 h 3218443"/>
                      <a:gd name="connsiteX24" fmla="*/ 1900958 w 2661354"/>
                      <a:gd name="connsiteY24" fmla="*/ 1493397 h 3218443"/>
                      <a:gd name="connsiteX25" fmla="*/ 1564074 w 2661354"/>
                      <a:gd name="connsiteY25" fmla="*/ 1238328 h 3218443"/>
                      <a:gd name="connsiteX26" fmla="*/ 1357131 w 2661354"/>
                      <a:gd name="connsiteY26" fmla="*/ 949570 h 3218443"/>
                      <a:gd name="connsiteX27" fmla="*/ 1395631 w 2661354"/>
                      <a:gd name="connsiteY27" fmla="*/ 429805 h 3218443"/>
                      <a:gd name="connsiteX28" fmla="*/ 1164626 w 2661354"/>
                      <a:gd name="connsiteY28" fmla="*/ 121797 h 3218443"/>
                      <a:gd name="connsiteX29" fmla="*/ 962495 w 2661354"/>
                      <a:gd name="connsiteY29" fmla="*/ 6294 h 3218443"/>
                      <a:gd name="connsiteX0" fmla="*/ 962495 w 2661354"/>
                      <a:gd name="connsiteY0" fmla="*/ 6294 h 3218443"/>
                      <a:gd name="connsiteX1" fmla="*/ 1087624 w 2661354"/>
                      <a:gd name="connsiteY1" fmla="*/ 415368 h 3218443"/>
                      <a:gd name="connsiteX2" fmla="*/ 1029872 w 2661354"/>
                      <a:gd name="connsiteY2" fmla="*/ 795566 h 3218443"/>
                      <a:gd name="connsiteX3" fmla="*/ 668925 w 2661354"/>
                      <a:gd name="connsiteY3" fmla="*/ 877381 h 3218443"/>
                      <a:gd name="connsiteX4" fmla="*/ 399417 w 2661354"/>
                      <a:gd name="connsiteY4" fmla="*/ 1137262 h 3218443"/>
                      <a:gd name="connsiteX5" fmla="*/ 293539 w 2661354"/>
                      <a:gd name="connsiteY5" fmla="*/ 1661840 h 3218443"/>
                      <a:gd name="connsiteX6" fmla="*/ 327228 w 2661354"/>
                      <a:gd name="connsiteY6" fmla="*/ 2157541 h 3218443"/>
                      <a:gd name="connsiteX7" fmla="*/ 91409 w 2661354"/>
                      <a:gd name="connsiteY7" fmla="*/ 2340421 h 3218443"/>
                      <a:gd name="connsiteX8" fmla="*/ 14407 w 2661354"/>
                      <a:gd name="connsiteY8" fmla="*/ 2677305 h 3218443"/>
                      <a:gd name="connsiteX9" fmla="*/ 360916 w 2661354"/>
                      <a:gd name="connsiteY9" fmla="*/ 2879436 h 3218443"/>
                      <a:gd name="connsiteX10" fmla="*/ 158785 w 2661354"/>
                      <a:gd name="connsiteY10" fmla="*/ 3028628 h 3218443"/>
                      <a:gd name="connsiteX11" fmla="*/ 486045 w 2661354"/>
                      <a:gd name="connsiteY11" fmla="*/ 2999751 h 3218443"/>
                      <a:gd name="connsiteX12" fmla="*/ 967308 w 2661354"/>
                      <a:gd name="connsiteY12" fmla="*/ 2961250 h 3218443"/>
                      <a:gd name="connsiteX13" fmla="*/ 635236 w 2661354"/>
                      <a:gd name="connsiteY13" fmla="*/ 3197069 h 3218443"/>
                      <a:gd name="connsiteX14" fmla="*/ 1251253 w 2661354"/>
                      <a:gd name="connsiteY14" fmla="*/ 3043065 h 3218443"/>
                      <a:gd name="connsiteX15" fmla="*/ 1583325 w 2661354"/>
                      <a:gd name="connsiteY15" fmla="*/ 3062315 h 3218443"/>
                      <a:gd name="connsiteX16" fmla="*/ 2011649 w 2661354"/>
                      <a:gd name="connsiteY16" fmla="*/ 3168193 h 3218443"/>
                      <a:gd name="connsiteX17" fmla="*/ 2054963 w 2661354"/>
                      <a:gd name="connsiteY17" fmla="*/ 3023814 h 3218443"/>
                      <a:gd name="connsiteX18" fmla="*/ 2208967 w 2661354"/>
                      <a:gd name="connsiteY18" fmla="*/ 3071941 h 3218443"/>
                      <a:gd name="connsiteX19" fmla="*/ 2661354 w 2661354"/>
                      <a:gd name="connsiteY19" fmla="*/ 2816871 h 3218443"/>
                      <a:gd name="connsiteX20" fmla="*/ 2516975 w 2661354"/>
                      <a:gd name="connsiteY20" fmla="*/ 2171978 h 3218443"/>
                      <a:gd name="connsiteX21" fmla="*/ 2276344 w 2661354"/>
                      <a:gd name="connsiteY21" fmla="*/ 1811031 h 3218443"/>
                      <a:gd name="connsiteX22" fmla="*/ 1939459 w 2661354"/>
                      <a:gd name="connsiteY22" fmla="*/ 1512648 h 3218443"/>
                      <a:gd name="connsiteX23" fmla="*/ 1900958 w 2661354"/>
                      <a:gd name="connsiteY23" fmla="*/ 1493397 h 3218443"/>
                      <a:gd name="connsiteX24" fmla="*/ 1564074 w 2661354"/>
                      <a:gd name="connsiteY24" fmla="*/ 1238328 h 3218443"/>
                      <a:gd name="connsiteX25" fmla="*/ 1357131 w 2661354"/>
                      <a:gd name="connsiteY25" fmla="*/ 949570 h 3218443"/>
                      <a:gd name="connsiteX26" fmla="*/ 1395631 w 2661354"/>
                      <a:gd name="connsiteY26" fmla="*/ 429805 h 3218443"/>
                      <a:gd name="connsiteX27" fmla="*/ 1164626 w 2661354"/>
                      <a:gd name="connsiteY27" fmla="*/ 121797 h 3218443"/>
                      <a:gd name="connsiteX28" fmla="*/ 962495 w 2661354"/>
                      <a:gd name="connsiteY28" fmla="*/ 6294 h 3218443"/>
                      <a:gd name="connsiteX0" fmla="*/ 962495 w 2661354"/>
                      <a:gd name="connsiteY0" fmla="*/ 6294 h 3226981"/>
                      <a:gd name="connsiteX1" fmla="*/ 1087624 w 2661354"/>
                      <a:gd name="connsiteY1" fmla="*/ 415368 h 3226981"/>
                      <a:gd name="connsiteX2" fmla="*/ 1029872 w 2661354"/>
                      <a:gd name="connsiteY2" fmla="*/ 795566 h 3226981"/>
                      <a:gd name="connsiteX3" fmla="*/ 668925 w 2661354"/>
                      <a:gd name="connsiteY3" fmla="*/ 877381 h 3226981"/>
                      <a:gd name="connsiteX4" fmla="*/ 399417 w 2661354"/>
                      <a:gd name="connsiteY4" fmla="*/ 1137262 h 3226981"/>
                      <a:gd name="connsiteX5" fmla="*/ 293539 w 2661354"/>
                      <a:gd name="connsiteY5" fmla="*/ 1661840 h 3226981"/>
                      <a:gd name="connsiteX6" fmla="*/ 327228 w 2661354"/>
                      <a:gd name="connsiteY6" fmla="*/ 2157541 h 3226981"/>
                      <a:gd name="connsiteX7" fmla="*/ 91409 w 2661354"/>
                      <a:gd name="connsiteY7" fmla="*/ 2340421 h 3226981"/>
                      <a:gd name="connsiteX8" fmla="*/ 14407 w 2661354"/>
                      <a:gd name="connsiteY8" fmla="*/ 2677305 h 3226981"/>
                      <a:gd name="connsiteX9" fmla="*/ 360916 w 2661354"/>
                      <a:gd name="connsiteY9" fmla="*/ 2879436 h 3226981"/>
                      <a:gd name="connsiteX10" fmla="*/ 158785 w 2661354"/>
                      <a:gd name="connsiteY10" fmla="*/ 3028628 h 3226981"/>
                      <a:gd name="connsiteX11" fmla="*/ 486045 w 2661354"/>
                      <a:gd name="connsiteY11" fmla="*/ 2999751 h 3226981"/>
                      <a:gd name="connsiteX12" fmla="*/ 967308 w 2661354"/>
                      <a:gd name="connsiteY12" fmla="*/ 2961250 h 3226981"/>
                      <a:gd name="connsiteX13" fmla="*/ 635236 w 2661354"/>
                      <a:gd name="connsiteY13" fmla="*/ 3197069 h 3226981"/>
                      <a:gd name="connsiteX14" fmla="*/ 1251253 w 2661354"/>
                      <a:gd name="connsiteY14" fmla="*/ 3043065 h 3226981"/>
                      <a:gd name="connsiteX15" fmla="*/ 1583325 w 2661354"/>
                      <a:gd name="connsiteY15" fmla="*/ 3062315 h 3226981"/>
                      <a:gd name="connsiteX16" fmla="*/ 2011649 w 2661354"/>
                      <a:gd name="connsiteY16" fmla="*/ 3168193 h 3226981"/>
                      <a:gd name="connsiteX17" fmla="*/ 2054963 w 2661354"/>
                      <a:gd name="connsiteY17" fmla="*/ 3023814 h 3226981"/>
                      <a:gd name="connsiteX18" fmla="*/ 2208967 w 2661354"/>
                      <a:gd name="connsiteY18" fmla="*/ 3071941 h 3226981"/>
                      <a:gd name="connsiteX19" fmla="*/ 2661354 w 2661354"/>
                      <a:gd name="connsiteY19" fmla="*/ 2816871 h 3226981"/>
                      <a:gd name="connsiteX20" fmla="*/ 2516975 w 2661354"/>
                      <a:gd name="connsiteY20" fmla="*/ 2171978 h 3226981"/>
                      <a:gd name="connsiteX21" fmla="*/ 2276344 w 2661354"/>
                      <a:gd name="connsiteY21" fmla="*/ 1811031 h 3226981"/>
                      <a:gd name="connsiteX22" fmla="*/ 1939459 w 2661354"/>
                      <a:gd name="connsiteY22" fmla="*/ 1512648 h 3226981"/>
                      <a:gd name="connsiteX23" fmla="*/ 1900958 w 2661354"/>
                      <a:gd name="connsiteY23" fmla="*/ 1493397 h 3226981"/>
                      <a:gd name="connsiteX24" fmla="*/ 1564074 w 2661354"/>
                      <a:gd name="connsiteY24" fmla="*/ 1238328 h 3226981"/>
                      <a:gd name="connsiteX25" fmla="*/ 1357131 w 2661354"/>
                      <a:gd name="connsiteY25" fmla="*/ 949570 h 3226981"/>
                      <a:gd name="connsiteX26" fmla="*/ 1395631 w 2661354"/>
                      <a:gd name="connsiteY26" fmla="*/ 429805 h 3226981"/>
                      <a:gd name="connsiteX27" fmla="*/ 1164626 w 2661354"/>
                      <a:gd name="connsiteY27" fmla="*/ 121797 h 3226981"/>
                      <a:gd name="connsiteX28" fmla="*/ 962495 w 2661354"/>
                      <a:gd name="connsiteY28" fmla="*/ 6294 h 3226981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615985 w 2661354"/>
                      <a:gd name="connsiteY13" fmla="*/ 3129692 h 3168193"/>
                      <a:gd name="connsiteX14" fmla="*/ 1251253 w 2661354"/>
                      <a:gd name="connsiteY14" fmla="*/ 3043065 h 3168193"/>
                      <a:gd name="connsiteX15" fmla="*/ 1583325 w 2661354"/>
                      <a:gd name="connsiteY15" fmla="*/ 3062315 h 3168193"/>
                      <a:gd name="connsiteX16" fmla="*/ 2011649 w 2661354"/>
                      <a:gd name="connsiteY16" fmla="*/ 3168193 h 3168193"/>
                      <a:gd name="connsiteX17" fmla="*/ 2054963 w 2661354"/>
                      <a:gd name="connsiteY17" fmla="*/ 3023814 h 3168193"/>
                      <a:gd name="connsiteX18" fmla="*/ 2208967 w 2661354"/>
                      <a:gd name="connsiteY18" fmla="*/ 3071941 h 3168193"/>
                      <a:gd name="connsiteX19" fmla="*/ 2661354 w 2661354"/>
                      <a:gd name="connsiteY19" fmla="*/ 2816871 h 3168193"/>
                      <a:gd name="connsiteX20" fmla="*/ 2516975 w 2661354"/>
                      <a:gd name="connsiteY20" fmla="*/ 2171978 h 3168193"/>
                      <a:gd name="connsiteX21" fmla="*/ 2276344 w 2661354"/>
                      <a:gd name="connsiteY21" fmla="*/ 1811031 h 3168193"/>
                      <a:gd name="connsiteX22" fmla="*/ 1939459 w 2661354"/>
                      <a:gd name="connsiteY22" fmla="*/ 1512648 h 3168193"/>
                      <a:gd name="connsiteX23" fmla="*/ 1900958 w 2661354"/>
                      <a:gd name="connsiteY23" fmla="*/ 1493397 h 3168193"/>
                      <a:gd name="connsiteX24" fmla="*/ 1564074 w 2661354"/>
                      <a:gd name="connsiteY24" fmla="*/ 1238328 h 3168193"/>
                      <a:gd name="connsiteX25" fmla="*/ 1357131 w 2661354"/>
                      <a:gd name="connsiteY25" fmla="*/ 949570 h 3168193"/>
                      <a:gd name="connsiteX26" fmla="*/ 1395631 w 2661354"/>
                      <a:gd name="connsiteY26" fmla="*/ 429805 h 3168193"/>
                      <a:gd name="connsiteX27" fmla="*/ 1164626 w 2661354"/>
                      <a:gd name="connsiteY27" fmla="*/ 121797 h 3168193"/>
                      <a:gd name="connsiteX28" fmla="*/ 962495 w 2661354"/>
                      <a:gd name="connsiteY28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615985 w 2661354"/>
                      <a:gd name="connsiteY13" fmla="*/ 3129692 h 3168193"/>
                      <a:gd name="connsiteX14" fmla="*/ 1246440 w 2661354"/>
                      <a:gd name="connsiteY14" fmla="*/ 3105629 h 3168193"/>
                      <a:gd name="connsiteX15" fmla="*/ 1583325 w 2661354"/>
                      <a:gd name="connsiteY15" fmla="*/ 3062315 h 3168193"/>
                      <a:gd name="connsiteX16" fmla="*/ 2011649 w 2661354"/>
                      <a:gd name="connsiteY16" fmla="*/ 3168193 h 3168193"/>
                      <a:gd name="connsiteX17" fmla="*/ 2054963 w 2661354"/>
                      <a:gd name="connsiteY17" fmla="*/ 3023814 h 3168193"/>
                      <a:gd name="connsiteX18" fmla="*/ 2208967 w 2661354"/>
                      <a:gd name="connsiteY18" fmla="*/ 3071941 h 3168193"/>
                      <a:gd name="connsiteX19" fmla="*/ 2661354 w 2661354"/>
                      <a:gd name="connsiteY19" fmla="*/ 2816871 h 3168193"/>
                      <a:gd name="connsiteX20" fmla="*/ 2516975 w 2661354"/>
                      <a:gd name="connsiteY20" fmla="*/ 2171978 h 3168193"/>
                      <a:gd name="connsiteX21" fmla="*/ 2276344 w 2661354"/>
                      <a:gd name="connsiteY21" fmla="*/ 1811031 h 3168193"/>
                      <a:gd name="connsiteX22" fmla="*/ 1939459 w 2661354"/>
                      <a:gd name="connsiteY22" fmla="*/ 1512648 h 3168193"/>
                      <a:gd name="connsiteX23" fmla="*/ 1900958 w 2661354"/>
                      <a:gd name="connsiteY23" fmla="*/ 1493397 h 3168193"/>
                      <a:gd name="connsiteX24" fmla="*/ 1564074 w 2661354"/>
                      <a:gd name="connsiteY24" fmla="*/ 1238328 h 3168193"/>
                      <a:gd name="connsiteX25" fmla="*/ 1357131 w 2661354"/>
                      <a:gd name="connsiteY25" fmla="*/ 949570 h 3168193"/>
                      <a:gd name="connsiteX26" fmla="*/ 1395631 w 2661354"/>
                      <a:gd name="connsiteY26" fmla="*/ 429805 h 3168193"/>
                      <a:gd name="connsiteX27" fmla="*/ 1164626 w 2661354"/>
                      <a:gd name="connsiteY27" fmla="*/ 121797 h 3168193"/>
                      <a:gd name="connsiteX28" fmla="*/ 962495 w 2661354"/>
                      <a:gd name="connsiteY28" fmla="*/ 6294 h 3168193"/>
                      <a:gd name="connsiteX0" fmla="*/ 962495 w 2661354"/>
                      <a:gd name="connsiteY0" fmla="*/ 6294 h 3168428"/>
                      <a:gd name="connsiteX1" fmla="*/ 1087624 w 2661354"/>
                      <a:gd name="connsiteY1" fmla="*/ 415368 h 3168428"/>
                      <a:gd name="connsiteX2" fmla="*/ 1029872 w 2661354"/>
                      <a:gd name="connsiteY2" fmla="*/ 795566 h 3168428"/>
                      <a:gd name="connsiteX3" fmla="*/ 668925 w 2661354"/>
                      <a:gd name="connsiteY3" fmla="*/ 877381 h 3168428"/>
                      <a:gd name="connsiteX4" fmla="*/ 399417 w 2661354"/>
                      <a:gd name="connsiteY4" fmla="*/ 1137262 h 3168428"/>
                      <a:gd name="connsiteX5" fmla="*/ 293539 w 2661354"/>
                      <a:gd name="connsiteY5" fmla="*/ 1661840 h 3168428"/>
                      <a:gd name="connsiteX6" fmla="*/ 327228 w 2661354"/>
                      <a:gd name="connsiteY6" fmla="*/ 2157541 h 3168428"/>
                      <a:gd name="connsiteX7" fmla="*/ 91409 w 2661354"/>
                      <a:gd name="connsiteY7" fmla="*/ 2340421 h 3168428"/>
                      <a:gd name="connsiteX8" fmla="*/ 14407 w 2661354"/>
                      <a:gd name="connsiteY8" fmla="*/ 2677305 h 3168428"/>
                      <a:gd name="connsiteX9" fmla="*/ 360916 w 2661354"/>
                      <a:gd name="connsiteY9" fmla="*/ 2879436 h 3168428"/>
                      <a:gd name="connsiteX10" fmla="*/ 158785 w 2661354"/>
                      <a:gd name="connsiteY10" fmla="*/ 3028628 h 3168428"/>
                      <a:gd name="connsiteX11" fmla="*/ 486045 w 2661354"/>
                      <a:gd name="connsiteY11" fmla="*/ 2999751 h 3168428"/>
                      <a:gd name="connsiteX12" fmla="*/ 967308 w 2661354"/>
                      <a:gd name="connsiteY12" fmla="*/ 2961250 h 3168428"/>
                      <a:gd name="connsiteX13" fmla="*/ 615985 w 2661354"/>
                      <a:gd name="connsiteY13" fmla="*/ 3129692 h 3168428"/>
                      <a:gd name="connsiteX14" fmla="*/ 1246440 w 2661354"/>
                      <a:gd name="connsiteY14" fmla="*/ 3105629 h 3168428"/>
                      <a:gd name="connsiteX15" fmla="*/ 1583325 w 2661354"/>
                      <a:gd name="connsiteY15" fmla="*/ 3062315 h 3168428"/>
                      <a:gd name="connsiteX16" fmla="*/ 2011649 w 2661354"/>
                      <a:gd name="connsiteY16" fmla="*/ 3168193 h 3168428"/>
                      <a:gd name="connsiteX17" fmla="*/ 2054963 w 2661354"/>
                      <a:gd name="connsiteY17" fmla="*/ 3023814 h 3168428"/>
                      <a:gd name="connsiteX18" fmla="*/ 2208967 w 2661354"/>
                      <a:gd name="connsiteY18" fmla="*/ 3071941 h 3168428"/>
                      <a:gd name="connsiteX19" fmla="*/ 2661354 w 2661354"/>
                      <a:gd name="connsiteY19" fmla="*/ 2816871 h 3168428"/>
                      <a:gd name="connsiteX20" fmla="*/ 2516975 w 2661354"/>
                      <a:gd name="connsiteY20" fmla="*/ 2171978 h 3168428"/>
                      <a:gd name="connsiteX21" fmla="*/ 2276344 w 2661354"/>
                      <a:gd name="connsiteY21" fmla="*/ 1811031 h 3168428"/>
                      <a:gd name="connsiteX22" fmla="*/ 1939459 w 2661354"/>
                      <a:gd name="connsiteY22" fmla="*/ 1512648 h 3168428"/>
                      <a:gd name="connsiteX23" fmla="*/ 1900958 w 2661354"/>
                      <a:gd name="connsiteY23" fmla="*/ 1493397 h 3168428"/>
                      <a:gd name="connsiteX24" fmla="*/ 1564074 w 2661354"/>
                      <a:gd name="connsiteY24" fmla="*/ 1238328 h 3168428"/>
                      <a:gd name="connsiteX25" fmla="*/ 1357131 w 2661354"/>
                      <a:gd name="connsiteY25" fmla="*/ 949570 h 3168428"/>
                      <a:gd name="connsiteX26" fmla="*/ 1395631 w 2661354"/>
                      <a:gd name="connsiteY26" fmla="*/ 429805 h 3168428"/>
                      <a:gd name="connsiteX27" fmla="*/ 1164626 w 2661354"/>
                      <a:gd name="connsiteY27" fmla="*/ 121797 h 3168428"/>
                      <a:gd name="connsiteX28" fmla="*/ 962495 w 2661354"/>
                      <a:gd name="connsiteY28" fmla="*/ 6294 h 3168428"/>
                      <a:gd name="connsiteX0" fmla="*/ 962495 w 2661354"/>
                      <a:gd name="connsiteY0" fmla="*/ 6294 h 3168767"/>
                      <a:gd name="connsiteX1" fmla="*/ 1087624 w 2661354"/>
                      <a:gd name="connsiteY1" fmla="*/ 415368 h 3168767"/>
                      <a:gd name="connsiteX2" fmla="*/ 1029872 w 2661354"/>
                      <a:gd name="connsiteY2" fmla="*/ 795566 h 3168767"/>
                      <a:gd name="connsiteX3" fmla="*/ 668925 w 2661354"/>
                      <a:gd name="connsiteY3" fmla="*/ 877381 h 3168767"/>
                      <a:gd name="connsiteX4" fmla="*/ 399417 w 2661354"/>
                      <a:gd name="connsiteY4" fmla="*/ 1137262 h 3168767"/>
                      <a:gd name="connsiteX5" fmla="*/ 293539 w 2661354"/>
                      <a:gd name="connsiteY5" fmla="*/ 1661840 h 3168767"/>
                      <a:gd name="connsiteX6" fmla="*/ 327228 w 2661354"/>
                      <a:gd name="connsiteY6" fmla="*/ 2157541 h 3168767"/>
                      <a:gd name="connsiteX7" fmla="*/ 91409 w 2661354"/>
                      <a:gd name="connsiteY7" fmla="*/ 2340421 h 3168767"/>
                      <a:gd name="connsiteX8" fmla="*/ 14407 w 2661354"/>
                      <a:gd name="connsiteY8" fmla="*/ 2677305 h 3168767"/>
                      <a:gd name="connsiteX9" fmla="*/ 360916 w 2661354"/>
                      <a:gd name="connsiteY9" fmla="*/ 2879436 h 3168767"/>
                      <a:gd name="connsiteX10" fmla="*/ 158785 w 2661354"/>
                      <a:gd name="connsiteY10" fmla="*/ 3028628 h 3168767"/>
                      <a:gd name="connsiteX11" fmla="*/ 486045 w 2661354"/>
                      <a:gd name="connsiteY11" fmla="*/ 2999751 h 3168767"/>
                      <a:gd name="connsiteX12" fmla="*/ 967308 w 2661354"/>
                      <a:gd name="connsiteY12" fmla="*/ 2961250 h 3168767"/>
                      <a:gd name="connsiteX13" fmla="*/ 615985 w 2661354"/>
                      <a:gd name="connsiteY13" fmla="*/ 3129692 h 3168767"/>
                      <a:gd name="connsiteX14" fmla="*/ 1246440 w 2661354"/>
                      <a:gd name="connsiteY14" fmla="*/ 3105629 h 3168767"/>
                      <a:gd name="connsiteX15" fmla="*/ 1588137 w 2661354"/>
                      <a:gd name="connsiteY15" fmla="*/ 3139317 h 3168767"/>
                      <a:gd name="connsiteX16" fmla="*/ 2011649 w 2661354"/>
                      <a:gd name="connsiteY16" fmla="*/ 3168193 h 3168767"/>
                      <a:gd name="connsiteX17" fmla="*/ 2054963 w 2661354"/>
                      <a:gd name="connsiteY17" fmla="*/ 3023814 h 3168767"/>
                      <a:gd name="connsiteX18" fmla="*/ 2208967 w 2661354"/>
                      <a:gd name="connsiteY18" fmla="*/ 3071941 h 3168767"/>
                      <a:gd name="connsiteX19" fmla="*/ 2661354 w 2661354"/>
                      <a:gd name="connsiteY19" fmla="*/ 2816871 h 3168767"/>
                      <a:gd name="connsiteX20" fmla="*/ 2516975 w 2661354"/>
                      <a:gd name="connsiteY20" fmla="*/ 2171978 h 3168767"/>
                      <a:gd name="connsiteX21" fmla="*/ 2276344 w 2661354"/>
                      <a:gd name="connsiteY21" fmla="*/ 1811031 h 3168767"/>
                      <a:gd name="connsiteX22" fmla="*/ 1939459 w 2661354"/>
                      <a:gd name="connsiteY22" fmla="*/ 1512648 h 3168767"/>
                      <a:gd name="connsiteX23" fmla="*/ 1900958 w 2661354"/>
                      <a:gd name="connsiteY23" fmla="*/ 1493397 h 3168767"/>
                      <a:gd name="connsiteX24" fmla="*/ 1564074 w 2661354"/>
                      <a:gd name="connsiteY24" fmla="*/ 1238328 h 3168767"/>
                      <a:gd name="connsiteX25" fmla="*/ 1357131 w 2661354"/>
                      <a:gd name="connsiteY25" fmla="*/ 949570 h 3168767"/>
                      <a:gd name="connsiteX26" fmla="*/ 1395631 w 2661354"/>
                      <a:gd name="connsiteY26" fmla="*/ 429805 h 3168767"/>
                      <a:gd name="connsiteX27" fmla="*/ 1164626 w 2661354"/>
                      <a:gd name="connsiteY27" fmla="*/ 121797 h 3168767"/>
                      <a:gd name="connsiteX28" fmla="*/ 962495 w 2661354"/>
                      <a:gd name="connsiteY28" fmla="*/ 6294 h 3168767"/>
                      <a:gd name="connsiteX0" fmla="*/ 962495 w 2661354"/>
                      <a:gd name="connsiteY0" fmla="*/ 6294 h 3168767"/>
                      <a:gd name="connsiteX1" fmla="*/ 1087624 w 2661354"/>
                      <a:gd name="connsiteY1" fmla="*/ 415368 h 3168767"/>
                      <a:gd name="connsiteX2" fmla="*/ 1029872 w 2661354"/>
                      <a:gd name="connsiteY2" fmla="*/ 795566 h 3168767"/>
                      <a:gd name="connsiteX3" fmla="*/ 668925 w 2661354"/>
                      <a:gd name="connsiteY3" fmla="*/ 877381 h 3168767"/>
                      <a:gd name="connsiteX4" fmla="*/ 399417 w 2661354"/>
                      <a:gd name="connsiteY4" fmla="*/ 1137262 h 3168767"/>
                      <a:gd name="connsiteX5" fmla="*/ 293539 w 2661354"/>
                      <a:gd name="connsiteY5" fmla="*/ 1661840 h 3168767"/>
                      <a:gd name="connsiteX6" fmla="*/ 327228 w 2661354"/>
                      <a:gd name="connsiteY6" fmla="*/ 2157541 h 3168767"/>
                      <a:gd name="connsiteX7" fmla="*/ 91409 w 2661354"/>
                      <a:gd name="connsiteY7" fmla="*/ 2340421 h 3168767"/>
                      <a:gd name="connsiteX8" fmla="*/ 14407 w 2661354"/>
                      <a:gd name="connsiteY8" fmla="*/ 2677305 h 3168767"/>
                      <a:gd name="connsiteX9" fmla="*/ 360916 w 2661354"/>
                      <a:gd name="connsiteY9" fmla="*/ 2879436 h 3168767"/>
                      <a:gd name="connsiteX10" fmla="*/ 158785 w 2661354"/>
                      <a:gd name="connsiteY10" fmla="*/ 3028628 h 3168767"/>
                      <a:gd name="connsiteX11" fmla="*/ 486045 w 2661354"/>
                      <a:gd name="connsiteY11" fmla="*/ 2999751 h 3168767"/>
                      <a:gd name="connsiteX12" fmla="*/ 967308 w 2661354"/>
                      <a:gd name="connsiteY12" fmla="*/ 2961250 h 3168767"/>
                      <a:gd name="connsiteX13" fmla="*/ 615985 w 2661354"/>
                      <a:gd name="connsiteY13" fmla="*/ 3129692 h 3168767"/>
                      <a:gd name="connsiteX14" fmla="*/ 1588137 w 2661354"/>
                      <a:gd name="connsiteY14" fmla="*/ 3139317 h 3168767"/>
                      <a:gd name="connsiteX15" fmla="*/ 2011649 w 2661354"/>
                      <a:gd name="connsiteY15" fmla="*/ 3168193 h 3168767"/>
                      <a:gd name="connsiteX16" fmla="*/ 2054963 w 2661354"/>
                      <a:gd name="connsiteY16" fmla="*/ 3023814 h 3168767"/>
                      <a:gd name="connsiteX17" fmla="*/ 2208967 w 2661354"/>
                      <a:gd name="connsiteY17" fmla="*/ 3071941 h 3168767"/>
                      <a:gd name="connsiteX18" fmla="*/ 2661354 w 2661354"/>
                      <a:gd name="connsiteY18" fmla="*/ 2816871 h 3168767"/>
                      <a:gd name="connsiteX19" fmla="*/ 2516975 w 2661354"/>
                      <a:gd name="connsiteY19" fmla="*/ 2171978 h 3168767"/>
                      <a:gd name="connsiteX20" fmla="*/ 2276344 w 2661354"/>
                      <a:gd name="connsiteY20" fmla="*/ 1811031 h 3168767"/>
                      <a:gd name="connsiteX21" fmla="*/ 1939459 w 2661354"/>
                      <a:gd name="connsiteY21" fmla="*/ 1512648 h 3168767"/>
                      <a:gd name="connsiteX22" fmla="*/ 1900958 w 2661354"/>
                      <a:gd name="connsiteY22" fmla="*/ 1493397 h 3168767"/>
                      <a:gd name="connsiteX23" fmla="*/ 1564074 w 2661354"/>
                      <a:gd name="connsiteY23" fmla="*/ 1238328 h 3168767"/>
                      <a:gd name="connsiteX24" fmla="*/ 1357131 w 2661354"/>
                      <a:gd name="connsiteY24" fmla="*/ 949570 h 3168767"/>
                      <a:gd name="connsiteX25" fmla="*/ 1395631 w 2661354"/>
                      <a:gd name="connsiteY25" fmla="*/ 429805 h 3168767"/>
                      <a:gd name="connsiteX26" fmla="*/ 1164626 w 2661354"/>
                      <a:gd name="connsiteY26" fmla="*/ 121797 h 3168767"/>
                      <a:gd name="connsiteX27" fmla="*/ 962495 w 2661354"/>
                      <a:gd name="connsiteY27" fmla="*/ 6294 h 3168767"/>
                      <a:gd name="connsiteX0" fmla="*/ 962495 w 2661354"/>
                      <a:gd name="connsiteY0" fmla="*/ 6294 h 3169659"/>
                      <a:gd name="connsiteX1" fmla="*/ 1087624 w 2661354"/>
                      <a:gd name="connsiteY1" fmla="*/ 415368 h 3169659"/>
                      <a:gd name="connsiteX2" fmla="*/ 1029872 w 2661354"/>
                      <a:gd name="connsiteY2" fmla="*/ 795566 h 3169659"/>
                      <a:gd name="connsiteX3" fmla="*/ 668925 w 2661354"/>
                      <a:gd name="connsiteY3" fmla="*/ 877381 h 3169659"/>
                      <a:gd name="connsiteX4" fmla="*/ 399417 w 2661354"/>
                      <a:gd name="connsiteY4" fmla="*/ 1137262 h 3169659"/>
                      <a:gd name="connsiteX5" fmla="*/ 293539 w 2661354"/>
                      <a:gd name="connsiteY5" fmla="*/ 1661840 h 3169659"/>
                      <a:gd name="connsiteX6" fmla="*/ 327228 w 2661354"/>
                      <a:gd name="connsiteY6" fmla="*/ 2157541 h 3169659"/>
                      <a:gd name="connsiteX7" fmla="*/ 91409 w 2661354"/>
                      <a:gd name="connsiteY7" fmla="*/ 2340421 h 3169659"/>
                      <a:gd name="connsiteX8" fmla="*/ 14407 w 2661354"/>
                      <a:gd name="connsiteY8" fmla="*/ 2677305 h 3169659"/>
                      <a:gd name="connsiteX9" fmla="*/ 360916 w 2661354"/>
                      <a:gd name="connsiteY9" fmla="*/ 2879436 h 3169659"/>
                      <a:gd name="connsiteX10" fmla="*/ 158785 w 2661354"/>
                      <a:gd name="connsiteY10" fmla="*/ 3028628 h 3169659"/>
                      <a:gd name="connsiteX11" fmla="*/ 486045 w 2661354"/>
                      <a:gd name="connsiteY11" fmla="*/ 2999751 h 3169659"/>
                      <a:gd name="connsiteX12" fmla="*/ 967308 w 2661354"/>
                      <a:gd name="connsiteY12" fmla="*/ 2961250 h 3169659"/>
                      <a:gd name="connsiteX13" fmla="*/ 615985 w 2661354"/>
                      <a:gd name="connsiteY13" fmla="*/ 3129692 h 3169659"/>
                      <a:gd name="connsiteX14" fmla="*/ 1588137 w 2661354"/>
                      <a:gd name="connsiteY14" fmla="*/ 3139317 h 3169659"/>
                      <a:gd name="connsiteX15" fmla="*/ 2011649 w 2661354"/>
                      <a:gd name="connsiteY15" fmla="*/ 3168193 h 3169659"/>
                      <a:gd name="connsiteX16" fmla="*/ 2054963 w 2661354"/>
                      <a:gd name="connsiteY16" fmla="*/ 3023814 h 3169659"/>
                      <a:gd name="connsiteX17" fmla="*/ 2208967 w 2661354"/>
                      <a:gd name="connsiteY17" fmla="*/ 3071941 h 3169659"/>
                      <a:gd name="connsiteX18" fmla="*/ 2661354 w 2661354"/>
                      <a:gd name="connsiteY18" fmla="*/ 2816871 h 3169659"/>
                      <a:gd name="connsiteX19" fmla="*/ 2516975 w 2661354"/>
                      <a:gd name="connsiteY19" fmla="*/ 2171978 h 3169659"/>
                      <a:gd name="connsiteX20" fmla="*/ 2276344 w 2661354"/>
                      <a:gd name="connsiteY20" fmla="*/ 1811031 h 3169659"/>
                      <a:gd name="connsiteX21" fmla="*/ 1939459 w 2661354"/>
                      <a:gd name="connsiteY21" fmla="*/ 1512648 h 3169659"/>
                      <a:gd name="connsiteX22" fmla="*/ 1900958 w 2661354"/>
                      <a:gd name="connsiteY22" fmla="*/ 1493397 h 3169659"/>
                      <a:gd name="connsiteX23" fmla="*/ 1564074 w 2661354"/>
                      <a:gd name="connsiteY23" fmla="*/ 1238328 h 3169659"/>
                      <a:gd name="connsiteX24" fmla="*/ 1357131 w 2661354"/>
                      <a:gd name="connsiteY24" fmla="*/ 949570 h 3169659"/>
                      <a:gd name="connsiteX25" fmla="*/ 1395631 w 2661354"/>
                      <a:gd name="connsiteY25" fmla="*/ 429805 h 3169659"/>
                      <a:gd name="connsiteX26" fmla="*/ 1164626 w 2661354"/>
                      <a:gd name="connsiteY26" fmla="*/ 121797 h 3169659"/>
                      <a:gd name="connsiteX27" fmla="*/ 962495 w 2661354"/>
                      <a:gd name="connsiteY27" fmla="*/ 6294 h 3169659"/>
                      <a:gd name="connsiteX0" fmla="*/ 962495 w 2661354"/>
                      <a:gd name="connsiteY0" fmla="*/ 6294 h 3173933"/>
                      <a:gd name="connsiteX1" fmla="*/ 1087624 w 2661354"/>
                      <a:gd name="connsiteY1" fmla="*/ 415368 h 3173933"/>
                      <a:gd name="connsiteX2" fmla="*/ 1029872 w 2661354"/>
                      <a:gd name="connsiteY2" fmla="*/ 795566 h 3173933"/>
                      <a:gd name="connsiteX3" fmla="*/ 668925 w 2661354"/>
                      <a:gd name="connsiteY3" fmla="*/ 877381 h 3173933"/>
                      <a:gd name="connsiteX4" fmla="*/ 399417 w 2661354"/>
                      <a:gd name="connsiteY4" fmla="*/ 1137262 h 3173933"/>
                      <a:gd name="connsiteX5" fmla="*/ 293539 w 2661354"/>
                      <a:gd name="connsiteY5" fmla="*/ 1661840 h 3173933"/>
                      <a:gd name="connsiteX6" fmla="*/ 327228 w 2661354"/>
                      <a:gd name="connsiteY6" fmla="*/ 2157541 h 3173933"/>
                      <a:gd name="connsiteX7" fmla="*/ 91409 w 2661354"/>
                      <a:gd name="connsiteY7" fmla="*/ 2340421 h 3173933"/>
                      <a:gd name="connsiteX8" fmla="*/ 14407 w 2661354"/>
                      <a:gd name="connsiteY8" fmla="*/ 2677305 h 3173933"/>
                      <a:gd name="connsiteX9" fmla="*/ 360916 w 2661354"/>
                      <a:gd name="connsiteY9" fmla="*/ 2879436 h 3173933"/>
                      <a:gd name="connsiteX10" fmla="*/ 158785 w 2661354"/>
                      <a:gd name="connsiteY10" fmla="*/ 3028628 h 3173933"/>
                      <a:gd name="connsiteX11" fmla="*/ 486045 w 2661354"/>
                      <a:gd name="connsiteY11" fmla="*/ 2999751 h 3173933"/>
                      <a:gd name="connsiteX12" fmla="*/ 967308 w 2661354"/>
                      <a:gd name="connsiteY12" fmla="*/ 2961250 h 3173933"/>
                      <a:gd name="connsiteX13" fmla="*/ 615985 w 2661354"/>
                      <a:gd name="connsiteY13" fmla="*/ 3129692 h 3173933"/>
                      <a:gd name="connsiteX14" fmla="*/ 1588137 w 2661354"/>
                      <a:gd name="connsiteY14" fmla="*/ 3139317 h 3173933"/>
                      <a:gd name="connsiteX15" fmla="*/ 2011649 w 2661354"/>
                      <a:gd name="connsiteY15" fmla="*/ 3168193 h 3173933"/>
                      <a:gd name="connsiteX16" fmla="*/ 2054963 w 2661354"/>
                      <a:gd name="connsiteY16" fmla="*/ 3023814 h 3173933"/>
                      <a:gd name="connsiteX17" fmla="*/ 2208967 w 2661354"/>
                      <a:gd name="connsiteY17" fmla="*/ 3071941 h 3173933"/>
                      <a:gd name="connsiteX18" fmla="*/ 2661354 w 2661354"/>
                      <a:gd name="connsiteY18" fmla="*/ 2816871 h 3173933"/>
                      <a:gd name="connsiteX19" fmla="*/ 2516975 w 2661354"/>
                      <a:gd name="connsiteY19" fmla="*/ 2171978 h 3173933"/>
                      <a:gd name="connsiteX20" fmla="*/ 2276344 w 2661354"/>
                      <a:gd name="connsiteY20" fmla="*/ 1811031 h 3173933"/>
                      <a:gd name="connsiteX21" fmla="*/ 1939459 w 2661354"/>
                      <a:gd name="connsiteY21" fmla="*/ 1512648 h 3173933"/>
                      <a:gd name="connsiteX22" fmla="*/ 1900958 w 2661354"/>
                      <a:gd name="connsiteY22" fmla="*/ 1493397 h 3173933"/>
                      <a:gd name="connsiteX23" fmla="*/ 1564074 w 2661354"/>
                      <a:gd name="connsiteY23" fmla="*/ 1238328 h 3173933"/>
                      <a:gd name="connsiteX24" fmla="*/ 1357131 w 2661354"/>
                      <a:gd name="connsiteY24" fmla="*/ 949570 h 3173933"/>
                      <a:gd name="connsiteX25" fmla="*/ 1395631 w 2661354"/>
                      <a:gd name="connsiteY25" fmla="*/ 429805 h 3173933"/>
                      <a:gd name="connsiteX26" fmla="*/ 1164626 w 2661354"/>
                      <a:gd name="connsiteY26" fmla="*/ 121797 h 3173933"/>
                      <a:gd name="connsiteX27" fmla="*/ 962495 w 2661354"/>
                      <a:gd name="connsiteY27" fmla="*/ 6294 h 3173933"/>
                      <a:gd name="connsiteX0" fmla="*/ 962495 w 2661354"/>
                      <a:gd name="connsiteY0" fmla="*/ 6294 h 3169161"/>
                      <a:gd name="connsiteX1" fmla="*/ 1087624 w 2661354"/>
                      <a:gd name="connsiteY1" fmla="*/ 415368 h 3169161"/>
                      <a:gd name="connsiteX2" fmla="*/ 1029872 w 2661354"/>
                      <a:gd name="connsiteY2" fmla="*/ 795566 h 3169161"/>
                      <a:gd name="connsiteX3" fmla="*/ 668925 w 2661354"/>
                      <a:gd name="connsiteY3" fmla="*/ 877381 h 3169161"/>
                      <a:gd name="connsiteX4" fmla="*/ 399417 w 2661354"/>
                      <a:gd name="connsiteY4" fmla="*/ 1137262 h 3169161"/>
                      <a:gd name="connsiteX5" fmla="*/ 293539 w 2661354"/>
                      <a:gd name="connsiteY5" fmla="*/ 1661840 h 3169161"/>
                      <a:gd name="connsiteX6" fmla="*/ 327228 w 2661354"/>
                      <a:gd name="connsiteY6" fmla="*/ 2157541 h 3169161"/>
                      <a:gd name="connsiteX7" fmla="*/ 91409 w 2661354"/>
                      <a:gd name="connsiteY7" fmla="*/ 2340421 h 3169161"/>
                      <a:gd name="connsiteX8" fmla="*/ 14407 w 2661354"/>
                      <a:gd name="connsiteY8" fmla="*/ 2677305 h 3169161"/>
                      <a:gd name="connsiteX9" fmla="*/ 360916 w 2661354"/>
                      <a:gd name="connsiteY9" fmla="*/ 2879436 h 3169161"/>
                      <a:gd name="connsiteX10" fmla="*/ 158785 w 2661354"/>
                      <a:gd name="connsiteY10" fmla="*/ 3028628 h 3169161"/>
                      <a:gd name="connsiteX11" fmla="*/ 486045 w 2661354"/>
                      <a:gd name="connsiteY11" fmla="*/ 2999751 h 3169161"/>
                      <a:gd name="connsiteX12" fmla="*/ 967308 w 2661354"/>
                      <a:gd name="connsiteY12" fmla="*/ 2961250 h 3169161"/>
                      <a:gd name="connsiteX13" fmla="*/ 659298 w 2661354"/>
                      <a:gd name="connsiteY13" fmla="*/ 3120067 h 3169161"/>
                      <a:gd name="connsiteX14" fmla="*/ 1588137 w 2661354"/>
                      <a:gd name="connsiteY14" fmla="*/ 3139317 h 3169161"/>
                      <a:gd name="connsiteX15" fmla="*/ 2011649 w 2661354"/>
                      <a:gd name="connsiteY15" fmla="*/ 3168193 h 3169161"/>
                      <a:gd name="connsiteX16" fmla="*/ 2054963 w 2661354"/>
                      <a:gd name="connsiteY16" fmla="*/ 3023814 h 3169161"/>
                      <a:gd name="connsiteX17" fmla="*/ 2208967 w 2661354"/>
                      <a:gd name="connsiteY17" fmla="*/ 3071941 h 3169161"/>
                      <a:gd name="connsiteX18" fmla="*/ 2661354 w 2661354"/>
                      <a:gd name="connsiteY18" fmla="*/ 2816871 h 3169161"/>
                      <a:gd name="connsiteX19" fmla="*/ 2516975 w 2661354"/>
                      <a:gd name="connsiteY19" fmla="*/ 2171978 h 3169161"/>
                      <a:gd name="connsiteX20" fmla="*/ 2276344 w 2661354"/>
                      <a:gd name="connsiteY20" fmla="*/ 1811031 h 3169161"/>
                      <a:gd name="connsiteX21" fmla="*/ 1939459 w 2661354"/>
                      <a:gd name="connsiteY21" fmla="*/ 1512648 h 3169161"/>
                      <a:gd name="connsiteX22" fmla="*/ 1900958 w 2661354"/>
                      <a:gd name="connsiteY22" fmla="*/ 1493397 h 3169161"/>
                      <a:gd name="connsiteX23" fmla="*/ 1564074 w 2661354"/>
                      <a:gd name="connsiteY23" fmla="*/ 1238328 h 3169161"/>
                      <a:gd name="connsiteX24" fmla="*/ 1357131 w 2661354"/>
                      <a:gd name="connsiteY24" fmla="*/ 949570 h 3169161"/>
                      <a:gd name="connsiteX25" fmla="*/ 1395631 w 2661354"/>
                      <a:gd name="connsiteY25" fmla="*/ 429805 h 3169161"/>
                      <a:gd name="connsiteX26" fmla="*/ 1164626 w 2661354"/>
                      <a:gd name="connsiteY26" fmla="*/ 121797 h 3169161"/>
                      <a:gd name="connsiteX27" fmla="*/ 962495 w 2661354"/>
                      <a:gd name="connsiteY27" fmla="*/ 6294 h 3169161"/>
                      <a:gd name="connsiteX0" fmla="*/ 962495 w 2661354"/>
                      <a:gd name="connsiteY0" fmla="*/ 6294 h 3168798"/>
                      <a:gd name="connsiteX1" fmla="*/ 1087624 w 2661354"/>
                      <a:gd name="connsiteY1" fmla="*/ 415368 h 3168798"/>
                      <a:gd name="connsiteX2" fmla="*/ 1029872 w 2661354"/>
                      <a:gd name="connsiteY2" fmla="*/ 795566 h 3168798"/>
                      <a:gd name="connsiteX3" fmla="*/ 668925 w 2661354"/>
                      <a:gd name="connsiteY3" fmla="*/ 877381 h 3168798"/>
                      <a:gd name="connsiteX4" fmla="*/ 399417 w 2661354"/>
                      <a:gd name="connsiteY4" fmla="*/ 1137262 h 3168798"/>
                      <a:gd name="connsiteX5" fmla="*/ 293539 w 2661354"/>
                      <a:gd name="connsiteY5" fmla="*/ 1661840 h 3168798"/>
                      <a:gd name="connsiteX6" fmla="*/ 327228 w 2661354"/>
                      <a:gd name="connsiteY6" fmla="*/ 2157541 h 3168798"/>
                      <a:gd name="connsiteX7" fmla="*/ 91409 w 2661354"/>
                      <a:gd name="connsiteY7" fmla="*/ 2340421 h 3168798"/>
                      <a:gd name="connsiteX8" fmla="*/ 14407 w 2661354"/>
                      <a:gd name="connsiteY8" fmla="*/ 2677305 h 3168798"/>
                      <a:gd name="connsiteX9" fmla="*/ 360916 w 2661354"/>
                      <a:gd name="connsiteY9" fmla="*/ 2879436 h 3168798"/>
                      <a:gd name="connsiteX10" fmla="*/ 158785 w 2661354"/>
                      <a:gd name="connsiteY10" fmla="*/ 3028628 h 3168798"/>
                      <a:gd name="connsiteX11" fmla="*/ 486045 w 2661354"/>
                      <a:gd name="connsiteY11" fmla="*/ 2999751 h 3168798"/>
                      <a:gd name="connsiteX12" fmla="*/ 967308 w 2661354"/>
                      <a:gd name="connsiteY12" fmla="*/ 2961250 h 3168798"/>
                      <a:gd name="connsiteX13" fmla="*/ 659298 w 2661354"/>
                      <a:gd name="connsiteY13" fmla="*/ 3120067 h 3168798"/>
                      <a:gd name="connsiteX14" fmla="*/ 1414882 w 2661354"/>
                      <a:gd name="connsiteY14" fmla="*/ 3120067 h 3168798"/>
                      <a:gd name="connsiteX15" fmla="*/ 2011649 w 2661354"/>
                      <a:gd name="connsiteY15" fmla="*/ 3168193 h 3168798"/>
                      <a:gd name="connsiteX16" fmla="*/ 2054963 w 2661354"/>
                      <a:gd name="connsiteY16" fmla="*/ 3023814 h 3168798"/>
                      <a:gd name="connsiteX17" fmla="*/ 2208967 w 2661354"/>
                      <a:gd name="connsiteY17" fmla="*/ 3071941 h 3168798"/>
                      <a:gd name="connsiteX18" fmla="*/ 2661354 w 2661354"/>
                      <a:gd name="connsiteY18" fmla="*/ 2816871 h 3168798"/>
                      <a:gd name="connsiteX19" fmla="*/ 2516975 w 2661354"/>
                      <a:gd name="connsiteY19" fmla="*/ 2171978 h 3168798"/>
                      <a:gd name="connsiteX20" fmla="*/ 2276344 w 2661354"/>
                      <a:gd name="connsiteY20" fmla="*/ 1811031 h 3168798"/>
                      <a:gd name="connsiteX21" fmla="*/ 1939459 w 2661354"/>
                      <a:gd name="connsiteY21" fmla="*/ 1512648 h 3168798"/>
                      <a:gd name="connsiteX22" fmla="*/ 1900958 w 2661354"/>
                      <a:gd name="connsiteY22" fmla="*/ 1493397 h 3168798"/>
                      <a:gd name="connsiteX23" fmla="*/ 1564074 w 2661354"/>
                      <a:gd name="connsiteY23" fmla="*/ 1238328 h 3168798"/>
                      <a:gd name="connsiteX24" fmla="*/ 1357131 w 2661354"/>
                      <a:gd name="connsiteY24" fmla="*/ 949570 h 3168798"/>
                      <a:gd name="connsiteX25" fmla="*/ 1395631 w 2661354"/>
                      <a:gd name="connsiteY25" fmla="*/ 429805 h 3168798"/>
                      <a:gd name="connsiteX26" fmla="*/ 1164626 w 2661354"/>
                      <a:gd name="connsiteY26" fmla="*/ 121797 h 3168798"/>
                      <a:gd name="connsiteX27" fmla="*/ 962495 w 2661354"/>
                      <a:gd name="connsiteY27" fmla="*/ 6294 h 3168798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967308 w 2661354"/>
                      <a:gd name="connsiteY12" fmla="*/ 2961250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967308 w 2661354"/>
                      <a:gd name="connsiteY12" fmla="*/ 2961250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1005809 w 2661354"/>
                      <a:gd name="connsiteY12" fmla="*/ 2994938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1005809 w 2661354"/>
                      <a:gd name="connsiteY12" fmla="*/ 2994938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79227"/>
                      <a:gd name="connsiteX1" fmla="*/ 1087624 w 2661354"/>
                      <a:gd name="connsiteY1" fmla="*/ 415368 h 3179227"/>
                      <a:gd name="connsiteX2" fmla="*/ 1029872 w 2661354"/>
                      <a:gd name="connsiteY2" fmla="*/ 795566 h 3179227"/>
                      <a:gd name="connsiteX3" fmla="*/ 668925 w 2661354"/>
                      <a:gd name="connsiteY3" fmla="*/ 877381 h 3179227"/>
                      <a:gd name="connsiteX4" fmla="*/ 399417 w 2661354"/>
                      <a:gd name="connsiteY4" fmla="*/ 1137262 h 3179227"/>
                      <a:gd name="connsiteX5" fmla="*/ 293539 w 2661354"/>
                      <a:gd name="connsiteY5" fmla="*/ 1661840 h 3179227"/>
                      <a:gd name="connsiteX6" fmla="*/ 327228 w 2661354"/>
                      <a:gd name="connsiteY6" fmla="*/ 2157541 h 3179227"/>
                      <a:gd name="connsiteX7" fmla="*/ 91409 w 2661354"/>
                      <a:gd name="connsiteY7" fmla="*/ 2340421 h 3179227"/>
                      <a:gd name="connsiteX8" fmla="*/ 14407 w 2661354"/>
                      <a:gd name="connsiteY8" fmla="*/ 2677305 h 3179227"/>
                      <a:gd name="connsiteX9" fmla="*/ 360916 w 2661354"/>
                      <a:gd name="connsiteY9" fmla="*/ 2879436 h 3179227"/>
                      <a:gd name="connsiteX10" fmla="*/ 158785 w 2661354"/>
                      <a:gd name="connsiteY10" fmla="*/ 3028628 h 3179227"/>
                      <a:gd name="connsiteX11" fmla="*/ 486045 w 2661354"/>
                      <a:gd name="connsiteY11" fmla="*/ 2999751 h 3179227"/>
                      <a:gd name="connsiteX12" fmla="*/ 1005809 w 2661354"/>
                      <a:gd name="connsiteY12" fmla="*/ 2994938 h 3179227"/>
                      <a:gd name="connsiteX13" fmla="*/ 659298 w 2661354"/>
                      <a:gd name="connsiteY13" fmla="*/ 3120067 h 3179227"/>
                      <a:gd name="connsiteX14" fmla="*/ 1414882 w 2661354"/>
                      <a:gd name="connsiteY14" fmla="*/ 3120067 h 3179227"/>
                      <a:gd name="connsiteX15" fmla="*/ 2011649 w 2661354"/>
                      <a:gd name="connsiteY15" fmla="*/ 3168193 h 3179227"/>
                      <a:gd name="connsiteX16" fmla="*/ 2054963 w 2661354"/>
                      <a:gd name="connsiteY16" fmla="*/ 3023814 h 3179227"/>
                      <a:gd name="connsiteX17" fmla="*/ 2208967 w 2661354"/>
                      <a:gd name="connsiteY17" fmla="*/ 3071941 h 3179227"/>
                      <a:gd name="connsiteX18" fmla="*/ 2661354 w 2661354"/>
                      <a:gd name="connsiteY18" fmla="*/ 2816871 h 3179227"/>
                      <a:gd name="connsiteX19" fmla="*/ 2516975 w 2661354"/>
                      <a:gd name="connsiteY19" fmla="*/ 2171978 h 3179227"/>
                      <a:gd name="connsiteX20" fmla="*/ 2276344 w 2661354"/>
                      <a:gd name="connsiteY20" fmla="*/ 1811031 h 3179227"/>
                      <a:gd name="connsiteX21" fmla="*/ 1939459 w 2661354"/>
                      <a:gd name="connsiteY21" fmla="*/ 1512648 h 3179227"/>
                      <a:gd name="connsiteX22" fmla="*/ 1900958 w 2661354"/>
                      <a:gd name="connsiteY22" fmla="*/ 1493397 h 3179227"/>
                      <a:gd name="connsiteX23" fmla="*/ 1564074 w 2661354"/>
                      <a:gd name="connsiteY23" fmla="*/ 1238328 h 3179227"/>
                      <a:gd name="connsiteX24" fmla="*/ 1357131 w 2661354"/>
                      <a:gd name="connsiteY24" fmla="*/ 949570 h 3179227"/>
                      <a:gd name="connsiteX25" fmla="*/ 1395631 w 2661354"/>
                      <a:gd name="connsiteY25" fmla="*/ 429805 h 3179227"/>
                      <a:gd name="connsiteX26" fmla="*/ 1164626 w 2661354"/>
                      <a:gd name="connsiteY26" fmla="*/ 121797 h 3179227"/>
                      <a:gd name="connsiteX27" fmla="*/ 962495 w 2661354"/>
                      <a:gd name="connsiteY27" fmla="*/ 6294 h 3179227"/>
                      <a:gd name="connsiteX0" fmla="*/ 962495 w 2661354"/>
                      <a:gd name="connsiteY0" fmla="*/ 6294 h 3189832"/>
                      <a:gd name="connsiteX1" fmla="*/ 1087624 w 2661354"/>
                      <a:gd name="connsiteY1" fmla="*/ 415368 h 3189832"/>
                      <a:gd name="connsiteX2" fmla="*/ 1029872 w 2661354"/>
                      <a:gd name="connsiteY2" fmla="*/ 795566 h 3189832"/>
                      <a:gd name="connsiteX3" fmla="*/ 668925 w 2661354"/>
                      <a:gd name="connsiteY3" fmla="*/ 877381 h 3189832"/>
                      <a:gd name="connsiteX4" fmla="*/ 399417 w 2661354"/>
                      <a:gd name="connsiteY4" fmla="*/ 1137262 h 3189832"/>
                      <a:gd name="connsiteX5" fmla="*/ 293539 w 2661354"/>
                      <a:gd name="connsiteY5" fmla="*/ 1661840 h 3189832"/>
                      <a:gd name="connsiteX6" fmla="*/ 327228 w 2661354"/>
                      <a:gd name="connsiteY6" fmla="*/ 2157541 h 3189832"/>
                      <a:gd name="connsiteX7" fmla="*/ 91409 w 2661354"/>
                      <a:gd name="connsiteY7" fmla="*/ 2340421 h 3189832"/>
                      <a:gd name="connsiteX8" fmla="*/ 14407 w 2661354"/>
                      <a:gd name="connsiteY8" fmla="*/ 2677305 h 3189832"/>
                      <a:gd name="connsiteX9" fmla="*/ 360916 w 2661354"/>
                      <a:gd name="connsiteY9" fmla="*/ 2879436 h 3189832"/>
                      <a:gd name="connsiteX10" fmla="*/ 158785 w 2661354"/>
                      <a:gd name="connsiteY10" fmla="*/ 3028628 h 3189832"/>
                      <a:gd name="connsiteX11" fmla="*/ 486045 w 2661354"/>
                      <a:gd name="connsiteY11" fmla="*/ 2999751 h 3189832"/>
                      <a:gd name="connsiteX12" fmla="*/ 1005809 w 2661354"/>
                      <a:gd name="connsiteY12" fmla="*/ 2994938 h 3189832"/>
                      <a:gd name="connsiteX13" fmla="*/ 659298 w 2661354"/>
                      <a:gd name="connsiteY13" fmla="*/ 3120067 h 3189832"/>
                      <a:gd name="connsiteX14" fmla="*/ 1414882 w 2661354"/>
                      <a:gd name="connsiteY14" fmla="*/ 3120067 h 3189832"/>
                      <a:gd name="connsiteX15" fmla="*/ 2011649 w 2661354"/>
                      <a:gd name="connsiteY15" fmla="*/ 3168193 h 3189832"/>
                      <a:gd name="connsiteX16" fmla="*/ 2054963 w 2661354"/>
                      <a:gd name="connsiteY16" fmla="*/ 3023814 h 3189832"/>
                      <a:gd name="connsiteX17" fmla="*/ 2208967 w 2661354"/>
                      <a:gd name="connsiteY17" fmla="*/ 3071941 h 3189832"/>
                      <a:gd name="connsiteX18" fmla="*/ 2661354 w 2661354"/>
                      <a:gd name="connsiteY18" fmla="*/ 2816871 h 3189832"/>
                      <a:gd name="connsiteX19" fmla="*/ 2516975 w 2661354"/>
                      <a:gd name="connsiteY19" fmla="*/ 2171978 h 3189832"/>
                      <a:gd name="connsiteX20" fmla="*/ 2276344 w 2661354"/>
                      <a:gd name="connsiteY20" fmla="*/ 1811031 h 3189832"/>
                      <a:gd name="connsiteX21" fmla="*/ 1939459 w 2661354"/>
                      <a:gd name="connsiteY21" fmla="*/ 1512648 h 3189832"/>
                      <a:gd name="connsiteX22" fmla="*/ 1900958 w 2661354"/>
                      <a:gd name="connsiteY22" fmla="*/ 1493397 h 3189832"/>
                      <a:gd name="connsiteX23" fmla="*/ 1564074 w 2661354"/>
                      <a:gd name="connsiteY23" fmla="*/ 1238328 h 3189832"/>
                      <a:gd name="connsiteX24" fmla="*/ 1357131 w 2661354"/>
                      <a:gd name="connsiteY24" fmla="*/ 949570 h 3189832"/>
                      <a:gd name="connsiteX25" fmla="*/ 1395631 w 2661354"/>
                      <a:gd name="connsiteY25" fmla="*/ 429805 h 3189832"/>
                      <a:gd name="connsiteX26" fmla="*/ 1164626 w 2661354"/>
                      <a:gd name="connsiteY26" fmla="*/ 121797 h 3189832"/>
                      <a:gd name="connsiteX27" fmla="*/ 962495 w 2661354"/>
                      <a:gd name="connsiteY27" fmla="*/ 6294 h 3189832"/>
                      <a:gd name="connsiteX0" fmla="*/ 962495 w 2661354"/>
                      <a:gd name="connsiteY0" fmla="*/ 6294 h 3185966"/>
                      <a:gd name="connsiteX1" fmla="*/ 1087624 w 2661354"/>
                      <a:gd name="connsiteY1" fmla="*/ 415368 h 3185966"/>
                      <a:gd name="connsiteX2" fmla="*/ 1029872 w 2661354"/>
                      <a:gd name="connsiteY2" fmla="*/ 795566 h 3185966"/>
                      <a:gd name="connsiteX3" fmla="*/ 668925 w 2661354"/>
                      <a:gd name="connsiteY3" fmla="*/ 877381 h 3185966"/>
                      <a:gd name="connsiteX4" fmla="*/ 399417 w 2661354"/>
                      <a:gd name="connsiteY4" fmla="*/ 1137262 h 3185966"/>
                      <a:gd name="connsiteX5" fmla="*/ 293539 w 2661354"/>
                      <a:gd name="connsiteY5" fmla="*/ 1661840 h 3185966"/>
                      <a:gd name="connsiteX6" fmla="*/ 327228 w 2661354"/>
                      <a:gd name="connsiteY6" fmla="*/ 2157541 h 3185966"/>
                      <a:gd name="connsiteX7" fmla="*/ 91409 w 2661354"/>
                      <a:gd name="connsiteY7" fmla="*/ 2340421 h 3185966"/>
                      <a:gd name="connsiteX8" fmla="*/ 14407 w 2661354"/>
                      <a:gd name="connsiteY8" fmla="*/ 2677305 h 3185966"/>
                      <a:gd name="connsiteX9" fmla="*/ 360916 w 2661354"/>
                      <a:gd name="connsiteY9" fmla="*/ 2879436 h 3185966"/>
                      <a:gd name="connsiteX10" fmla="*/ 158785 w 2661354"/>
                      <a:gd name="connsiteY10" fmla="*/ 3028628 h 3185966"/>
                      <a:gd name="connsiteX11" fmla="*/ 486045 w 2661354"/>
                      <a:gd name="connsiteY11" fmla="*/ 2999751 h 3185966"/>
                      <a:gd name="connsiteX12" fmla="*/ 1005809 w 2661354"/>
                      <a:gd name="connsiteY12" fmla="*/ 2994938 h 3185966"/>
                      <a:gd name="connsiteX13" fmla="*/ 659298 w 2661354"/>
                      <a:gd name="connsiteY13" fmla="*/ 3120067 h 3185966"/>
                      <a:gd name="connsiteX14" fmla="*/ 1414882 w 2661354"/>
                      <a:gd name="connsiteY14" fmla="*/ 3120067 h 3185966"/>
                      <a:gd name="connsiteX15" fmla="*/ 1968335 w 2661354"/>
                      <a:gd name="connsiteY15" fmla="*/ 3158568 h 3185966"/>
                      <a:gd name="connsiteX16" fmla="*/ 2054963 w 2661354"/>
                      <a:gd name="connsiteY16" fmla="*/ 3023814 h 3185966"/>
                      <a:gd name="connsiteX17" fmla="*/ 2208967 w 2661354"/>
                      <a:gd name="connsiteY17" fmla="*/ 3071941 h 3185966"/>
                      <a:gd name="connsiteX18" fmla="*/ 2661354 w 2661354"/>
                      <a:gd name="connsiteY18" fmla="*/ 2816871 h 3185966"/>
                      <a:gd name="connsiteX19" fmla="*/ 2516975 w 2661354"/>
                      <a:gd name="connsiteY19" fmla="*/ 2171978 h 3185966"/>
                      <a:gd name="connsiteX20" fmla="*/ 2276344 w 2661354"/>
                      <a:gd name="connsiteY20" fmla="*/ 1811031 h 3185966"/>
                      <a:gd name="connsiteX21" fmla="*/ 1939459 w 2661354"/>
                      <a:gd name="connsiteY21" fmla="*/ 1512648 h 3185966"/>
                      <a:gd name="connsiteX22" fmla="*/ 1900958 w 2661354"/>
                      <a:gd name="connsiteY22" fmla="*/ 1493397 h 3185966"/>
                      <a:gd name="connsiteX23" fmla="*/ 1564074 w 2661354"/>
                      <a:gd name="connsiteY23" fmla="*/ 1238328 h 3185966"/>
                      <a:gd name="connsiteX24" fmla="*/ 1357131 w 2661354"/>
                      <a:gd name="connsiteY24" fmla="*/ 949570 h 3185966"/>
                      <a:gd name="connsiteX25" fmla="*/ 1395631 w 2661354"/>
                      <a:gd name="connsiteY25" fmla="*/ 429805 h 3185966"/>
                      <a:gd name="connsiteX26" fmla="*/ 1164626 w 2661354"/>
                      <a:gd name="connsiteY26" fmla="*/ 121797 h 3185966"/>
                      <a:gd name="connsiteX27" fmla="*/ 962495 w 2661354"/>
                      <a:gd name="connsiteY27" fmla="*/ 6294 h 3185966"/>
                      <a:gd name="connsiteX0" fmla="*/ 962495 w 2661354"/>
                      <a:gd name="connsiteY0" fmla="*/ 6294 h 3173867"/>
                      <a:gd name="connsiteX1" fmla="*/ 1087624 w 2661354"/>
                      <a:gd name="connsiteY1" fmla="*/ 415368 h 3173867"/>
                      <a:gd name="connsiteX2" fmla="*/ 1029872 w 2661354"/>
                      <a:gd name="connsiteY2" fmla="*/ 795566 h 3173867"/>
                      <a:gd name="connsiteX3" fmla="*/ 668925 w 2661354"/>
                      <a:gd name="connsiteY3" fmla="*/ 877381 h 3173867"/>
                      <a:gd name="connsiteX4" fmla="*/ 399417 w 2661354"/>
                      <a:gd name="connsiteY4" fmla="*/ 1137262 h 3173867"/>
                      <a:gd name="connsiteX5" fmla="*/ 293539 w 2661354"/>
                      <a:gd name="connsiteY5" fmla="*/ 1661840 h 3173867"/>
                      <a:gd name="connsiteX6" fmla="*/ 327228 w 2661354"/>
                      <a:gd name="connsiteY6" fmla="*/ 2157541 h 3173867"/>
                      <a:gd name="connsiteX7" fmla="*/ 91409 w 2661354"/>
                      <a:gd name="connsiteY7" fmla="*/ 2340421 h 3173867"/>
                      <a:gd name="connsiteX8" fmla="*/ 14407 w 2661354"/>
                      <a:gd name="connsiteY8" fmla="*/ 2677305 h 3173867"/>
                      <a:gd name="connsiteX9" fmla="*/ 360916 w 2661354"/>
                      <a:gd name="connsiteY9" fmla="*/ 2879436 h 3173867"/>
                      <a:gd name="connsiteX10" fmla="*/ 158785 w 2661354"/>
                      <a:gd name="connsiteY10" fmla="*/ 3028628 h 3173867"/>
                      <a:gd name="connsiteX11" fmla="*/ 486045 w 2661354"/>
                      <a:gd name="connsiteY11" fmla="*/ 2999751 h 3173867"/>
                      <a:gd name="connsiteX12" fmla="*/ 1005809 w 2661354"/>
                      <a:gd name="connsiteY12" fmla="*/ 2994938 h 3173867"/>
                      <a:gd name="connsiteX13" fmla="*/ 659298 w 2661354"/>
                      <a:gd name="connsiteY13" fmla="*/ 3120067 h 3173867"/>
                      <a:gd name="connsiteX14" fmla="*/ 1414882 w 2661354"/>
                      <a:gd name="connsiteY14" fmla="*/ 3120067 h 3173867"/>
                      <a:gd name="connsiteX15" fmla="*/ 1968335 w 2661354"/>
                      <a:gd name="connsiteY15" fmla="*/ 3158568 h 3173867"/>
                      <a:gd name="connsiteX16" fmla="*/ 2054963 w 2661354"/>
                      <a:gd name="connsiteY16" fmla="*/ 3023814 h 3173867"/>
                      <a:gd name="connsiteX17" fmla="*/ 2208967 w 2661354"/>
                      <a:gd name="connsiteY17" fmla="*/ 3071941 h 3173867"/>
                      <a:gd name="connsiteX18" fmla="*/ 2661354 w 2661354"/>
                      <a:gd name="connsiteY18" fmla="*/ 2816871 h 3173867"/>
                      <a:gd name="connsiteX19" fmla="*/ 2516975 w 2661354"/>
                      <a:gd name="connsiteY19" fmla="*/ 2171978 h 3173867"/>
                      <a:gd name="connsiteX20" fmla="*/ 2276344 w 2661354"/>
                      <a:gd name="connsiteY20" fmla="*/ 1811031 h 3173867"/>
                      <a:gd name="connsiteX21" fmla="*/ 1939459 w 2661354"/>
                      <a:gd name="connsiteY21" fmla="*/ 1512648 h 3173867"/>
                      <a:gd name="connsiteX22" fmla="*/ 1900958 w 2661354"/>
                      <a:gd name="connsiteY22" fmla="*/ 1493397 h 3173867"/>
                      <a:gd name="connsiteX23" fmla="*/ 1564074 w 2661354"/>
                      <a:gd name="connsiteY23" fmla="*/ 1238328 h 3173867"/>
                      <a:gd name="connsiteX24" fmla="*/ 1357131 w 2661354"/>
                      <a:gd name="connsiteY24" fmla="*/ 949570 h 3173867"/>
                      <a:gd name="connsiteX25" fmla="*/ 1395631 w 2661354"/>
                      <a:gd name="connsiteY25" fmla="*/ 429805 h 3173867"/>
                      <a:gd name="connsiteX26" fmla="*/ 1164626 w 2661354"/>
                      <a:gd name="connsiteY26" fmla="*/ 121797 h 3173867"/>
                      <a:gd name="connsiteX27" fmla="*/ 962495 w 2661354"/>
                      <a:gd name="connsiteY27" fmla="*/ 6294 h 3173867"/>
                      <a:gd name="connsiteX0" fmla="*/ 962495 w 2661354"/>
                      <a:gd name="connsiteY0" fmla="*/ 6294 h 3164528"/>
                      <a:gd name="connsiteX1" fmla="*/ 1087624 w 2661354"/>
                      <a:gd name="connsiteY1" fmla="*/ 415368 h 3164528"/>
                      <a:gd name="connsiteX2" fmla="*/ 1029872 w 2661354"/>
                      <a:gd name="connsiteY2" fmla="*/ 795566 h 3164528"/>
                      <a:gd name="connsiteX3" fmla="*/ 668925 w 2661354"/>
                      <a:gd name="connsiteY3" fmla="*/ 877381 h 3164528"/>
                      <a:gd name="connsiteX4" fmla="*/ 399417 w 2661354"/>
                      <a:gd name="connsiteY4" fmla="*/ 1137262 h 3164528"/>
                      <a:gd name="connsiteX5" fmla="*/ 293539 w 2661354"/>
                      <a:gd name="connsiteY5" fmla="*/ 1661840 h 3164528"/>
                      <a:gd name="connsiteX6" fmla="*/ 327228 w 2661354"/>
                      <a:gd name="connsiteY6" fmla="*/ 2157541 h 3164528"/>
                      <a:gd name="connsiteX7" fmla="*/ 91409 w 2661354"/>
                      <a:gd name="connsiteY7" fmla="*/ 2340421 h 3164528"/>
                      <a:gd name="connsiteX8" fmla="*/ 14407 w 2661354"/>
                      <a:gd name="connsiteY8" fmla="*/ 2677305 h 3164528"/>
                      <a:gd name="connsiteX9" fmla="*/ 360916 w 2661354"/>
                      <a:gd name="connsiteY9" fmla="*/ 2879436 h 3164528"/>
                      <a:gd name="connsiteX10" fmla="*/ 158785 w 2661354"/>
                      <a:gd name="connsiteY10" fmla="*/ 3028628 h 3164528"/>
                      <a:gd name="connsiteX11" fmla="*/ 486045 w 2661354"/>
                      <a:gd name="connsiteY11" fmla="*/ 2999751 h 3164528"/>
                      <a:gd name="connsiteX12" fmla="*/ 1005809 w 2661354"/>
                      <a:gd name="connsiteY12" fmla="*/ 2994938 h 3164528"/>
                      <a:gd name="connsiteX13" fmla="*/ 659298 w 2661354"/>
                      <a:gd name="connsiteY13" fmla="*/ 3120067 h 3164528"/>
                      <a:gd name="connsiteX14" fmla="*/ 1414882 w 2661354"/>
                      <a:gd name="connsiteY14" fmla="*/ 3120067 h 3164528"/>
                      <a:gd name="connsiteX15" fmla="*/ 1968335 w 2661354"/>
                      <a:gd name="connsiteY15" fmla="*/ 3158568 h 3164528"/>
                      <a:gd name="connsiteX16" fmla="*/ 2035713 w 2661354"/>
                      <a:gd name="connsiteY16" fmla="*/ 2975688 h 3164528"/>
                      <a:gd name="connsiteX17" fmla="*/ 2208967 w 2661354"/>
                      <a:gd name="connsiteY17" fmla="*/ 3071941 h 3164528"/>
                      <a:gd name="connsiteX18" fmla="*/ 2661354 w 2661354"/>
                      <a:gd name="connsiteY18" fmla="*/ 2816871 h 3164528"/>
                      <a:gd name="connsiteX19" fmla="*/ 2516975 w 2661354"/>
                      <a:gd name="connsiteY19" fmla="*/ 2171978 h 3164528"/>
                      <a:gd name="connsiteX20" fmla="*/ 2276344 w 2661354"/>
                      <a:gd name="connsiteY20" fmla="*/ 1811031 h 3164528"/>
                      <a:gd name="connsiteX21" fmla="*/ 1939459 w 2661354"/>
                      <a:gd name="connsiteY21" fmla="*/ 1512648 h 3164528"/>
                      <a:gd name="connsiteX22" fmla="*/ 1900958 w 2661354"/>
                      <a:gd name="connsiteY22" fmla="*/ 1493397 h 3164528"/>
                      <a:gd name="connsiteX23" fmla="*/ 1564074 w 2661354"/>
                      <a:gd name="connsiteY23" fmla="*/ 1238328 h 3164528"/>
                      <a:gd name="connsiteX24" fmla="*/ 1357131 w 2661354"/>
                      <a:gd name="connsiteY24" fmla="*/ 949570 h 3164528"/>
                      <a:gd name="connsiteX25" fmla="*/ 1395631 w 2661354"/>
                      <a:gd name="connsiteY25" fmla="*/ 429805 h 3164528"/>
                      <a:gd name="connsiteX26" fmla="*/ 1164626 w 2661354"/>
                      <a:gd name="connsiteY26" fmla="*/ 121797 h 3164528"/>
                      <a:gd name="connsiteX27" fmla="*/ 962495 w 2661354"/>
                      <a:gd name="connsiteY27" fmla="*/ 6294 h 3164528"/>
                      <a:gd name="connsiteX0" fmla="*/ 962495 w 2661354"/>
                      <a:gd name="connsiteY0" fmla="*/ 6294 h 3164528"/>
                      <a:gd name="connsiteX1" fmla="*/ 1087624 w 2661354"/>
                      <a:gd name="connsiteY1" fmla="*/ 415368 h 3164528"/>
                      <a:gd name="connsiteX2" fmla="*/ 1029872 w 2661354"/>
                      <a:gd name="connsiteY2" fmla="*/ 795566 h 3164528"/>
                      <a:gd name="connsiteX3" fmla="*/ 668925 w 2661354"/>
                      <a:gd name="connsiteY3" fmla="*/ 877381 h 3164528"/>
                      <a:gd name="connsiteX4" fmla="*/ 399417 w 2661354"/>
                      <a:gd name="connsiteY4" fmla="*/ 1137262 h 3164528"/>
                      <a:gd name="connsiteX5" fmla="*/ 293539 w 2661354"/>
                      <a:gd name="connsiteY5" fmla="*/ 1661840 h 3164528"/>
                      <a:gd name="connsiteX6" fmla="*/ 327228 w 2661354"/>
                      <a:gd name="connsiteY6" fmla="*/ 2157541 h 3164528"/>
                      <a:gd name="connsiteX7" fmla="*/ 91409 w 2661354"/>
                      <a:gd name="connsiteY7" fmla="*/ 2340421 h 3164528"/>
                      <a:gd name="connsiteX8" fmla="*/ 14407 w 2661354"/>
                      <a:gd name="connsiteY8" fmla="*/ 2677305 h 3164528"/>
                      <a:gd name="connsiteX9" fmla="*/ 360916 w 2661354"/>
                      <a:gd name="connsiteY9" fmla="*/ 2879436 h 3164528"/>
                      <a:gd name="connsiteX10" fmla="*/ 158785 w 2661354"/>
                      <a:gd name="connsiteY10" fmla="*/ 3028628 h 3164528"/>
                      <a:gd name="connsiteX11" fmla="*/ 486045 w 2661354"/>
                      <a:gd name="connsiteY11" fmla="*/ 2999751 h 3164528"/>
                      <a:gd name="connsiteX12" fmla="*/ 1005809 w 2661354"/>
                      <a:gd name="connsiteY12" fmla="*/ 2994938 h 3164528"/>
                      <a:gd name="connsiteX13" fmla="*/ 659298 w 2661354"/>
                      <a:gd name="connsiteY13" fmla="*/ 3120067 h 3164528"/>
                      <a:gd name="connsiteX14" fmla="*/ 1414882 w 2661354"/>
                      <a:gd name="connsiteY14" fmla="*/ 3120067 h 3164528"/>
                      <a:gd name="connsiteX15" fmla="*/ 1968335 w 2661354"/>
                      <a:gd name="connsiteY15" fmla="*/ 3158568 h 3164528"/>
                      <a:gd name="connsiteX16" fmla="*/ 2035713 w 2661354"/>
                      <a:gd name="connsiteY16" fmla="*/ 2975688 h 3164528"/>
                      <a:gd name="connsiteX17" fmla="*/ 2208967 w 2661354"/>
                      <a:gd name="connsiteY17" fmla="*/ 3071941 h 3164528"/>
                      <a:gd name="connsiteX18" fmla="*/ 2661354 w 2661354"/>
                      <a:gd name="connsiteY18" fmla="*/ 2816871 h 3164528"/>
                      <a:gd name="connsiteX19" fmla="*/ 2516975 w 2661354"/>
                      <a:gd name="connsiteY19" fmla="*/ 2171978 h 3164528"/>
                      <a:gd name="connsiteX20" fmla="*/ 2276344 w 2661354"/>
                      <a:gd name="connsiteY20" fmla="*/ 1811031 h 3164528"/>
                      <a:gd name="connsiteX21" fmla="*/ 1939459 w 2661354"/>
                      <a:gd name="connsiteY21" fmla="*/ 1512648 h 3164528"/>
                      <a:gd name="connsiteX22" fmla="*/ 1900958 w 2661354"/>
                      <a:gd name="connsiteY22" fmla="*/ 1493397 h 3164528"/>
                      <a:gd name="connsiteX23" fmla="*/ 1564074 w 2661354"/>
                      <a:gd name="connsiteY23" fmla="*/ 1238328 h 3164528"/>
                      <a:gd name="connsiteX24" fmla="*/ 1357131 w 2661354"/>
                      <a:gd name="connsiteY24" fmla="*/ 949570 h 3164528"/>
                      <a:gd name="connsiteX25" fmla="*/ 1395631 w 2661354"/>
                      <a:gd name="connsiteY25" fmla="*/ 429805 h 3164528"/>
                      <a:gd name="connsiteX26" fmla="*/ 1164626 w 2661354"/>
                      <a:gd name="connsiteY26" fmla="*/ 121797 h 3164528"/>
                      <a:gd name="connsiteX27" fmla="*/ 962495 w 2661354"/>
                      <a:gd name="connsiteY27" fmla="*/ 6294 h 3164528"/>
                      <a:gd name="connsiteX0" fmla="*/ 962495 w 2661354"/>
                      <a:gd name="connsiteY0" fmla="*/ 6294 h 3164528"/>
                      <a:gd name="connsiteX1" fmla="*/ 1087624 w 2661354"/>
                      <a:gd name="connsiteY1" fmla="*/ 415368 h 3164528"/>
                      <a:gd name="connsiteX2" fmla="*/ 1029872 w 2661354"/>
                      <a:gd name="connsiteY2" fmla="*/ 795566 h 3164528"/>
                      <a:gd name="connsiteX3" fmla="*/ 668925 w 2661354"/>
                      <a:gd name="connsiteY3" fmla="*/ 877381 h 3164528"/>
                      <a:gd name="connsiteX4" fmla="*/ 399417 w 2661354"/>
                      <a:gd name="connsiteY4" fmla="*/ 1137262 h 3164528"/>
                      <a:gd name="connsiteX5" fmla="*/ 293539 w 2661354"/>
                      <a:gd name="connsiteY5" fmla="*/ 1661840 h 3164528"/>
                      <a:gd name="connsiteX6" fmla="*/ 327228 w 2661354"/>
                      <a:gd name="connsiteY6" fmla="*/ 2157541 h 3164528"/>
                      <a:gd name="connsiteX7" fmla="*/ 91409 w 2661354"/>
                      <a:gd name="connsiteY7" fmla="*/ 2340421 h 3164528"/>
                      <a:gd name="connsiteX8" fmla="*/ 14407 w 2661354"/>
                      <a:gd name="connsiteY8" fmla="*/ 2677305 h 3164528"/>
                      <a:gd name="connsiteX9" fmla="*/ 360916 w 2661354"/>
                      <a:gd name="connsiteY9" fmla="*/ 2879436 h 3164528"/>
                      <a:gd name="connsiteX10" fmla="*/ 158785 w 2661354"/>
                      <a:gd name="connsiteY10" fmla="*/ 3028628 h 3164528"/>
                      <a:gd name="connsiteX11" fmla="*/ 486045 w 2661354"/>
                      <a:gd name="connsiteY11" fmla="*/ 2999751 h 3164528"/>
                      <a:gd name="connsiteX12" fmla="*/ 1005809 w 2661354"/>
                      <a:gd name="connsiteY12" fmla="*/ 2994938 h 3164528"/>
                      <a:gd name="connsiteX13" fmla="*/ 659298 w 2661354"/>
                      <a:gd name="connsiteY13" fmla="*/ 3120067 h 3164528"/>
                      <a:gd name="connsiteX14" fmla="*/ 1414882 w 2661354"/>
                      <a:gd name="connsiteY14" fmla="*/ 3120067 h 3164528"/>
                      <a:gd name="connsiteX15" fmla="*/ 1968335 w 2661354"/>
                      <a:gd name="connsiteY15" fmla="*/ 3158568 h 3164528"/>
                      <a:gd name="connsiteX16" fmla="*/ 2035713 w 2661354"/>
                      <a:gd name="connsiteY16" fmla="*/ 2975688 h 3164528"/>
                      <a:gd name="connsiteX17" fmla="*/ 2208967 w 2661354"/>
                      <a:gd name="connsiteY17" fmla="*/ 3071941 h 3164528"/>
                      <a:gd name="connsiteX18" fmla="*/ 2661354 w 2661354"/>
                      <a:gd name="connsiteY18" fmla="*/ 2816871 h 3164528"/>
                      <a:gd name="connsiteX19" fmla="*/ 2516975 w 2661354"/>
                      <a:gd name="connsiteY19" fmla="*/ 2171978 h 3164528"/>
                      <a:gd name="connsiteX20" fmla="*/ 2276344 w 2661354"/>
                      <a:gd name="connsiteY20" fmla="*/ 1811031 h 3164528"/>
                      <a:gd name="connsiteX21" fmla="*/ 1939459 w 2661354"/>
                      <a:gd name="connsiteY21" fmla="*/ 1512648 h 3164528"/>
                      <a:gd name="connsiteX22" fmla="*/ 1900958 w 2661354"/>
                      <a:gd name="connsiteY22" fmla="*/ 1493397 h 3164528"/>
                      <a:gd name="connsiteX23" fmla="*/ 1564074 w 2661354"/>
                      <a:gd name="connsiteY23" fmla="*/ 1238328 h 3164528"/>
                      <a:gd name="connsiteX24" fmla="*/ 1357131 w 2661354"/>
                      <a:gd name="connsiteY24" fmla="*/ 949570 h 3164528"/>
                      <a:gd name="connsiteX25" fmla="*/ 1395631 w 2661354"/>
                      <a:gd name="connsiteY25" fmla="*/ 429805 h 3164528"/>
                      <a:gd name="connsiteX26" fmla="*/ 1164626 w 2661354"/>
                      <a:gd name="connsiteY26" fmla="*/ 121797 h 3164528"/>
                      <a:gd name="connsiteX27" fmla="*/ 962495 w 2661354"/>
                      <a:gd name="connsiteY27" fmla="*/ 6294 h 3164528"/>
                      <a:gd name="connsiteX0" fmla="*/ 962495 w 2589165"/>
                      <a:gd name="connsiteY0" fmla="*/ 6294 h 3164528"/>
                      <a:gd name="connsiteX1" fmla="*/ 1087624 w 2589165"/>
                      <a:gd name="connsiteY1" fmla="*/ 415368 h 3164528"/>
                      <a:gd name="connsiteX2" fmla="*/ 1029872 w 2589165"/>
                      <a:gd name="connsiteY2" fmla="*/ 795566 h 3164528"/>
                      <a:gd name="connsiteX3" fmla="*/ 668925 w 2589165"/>
                      <a:gd name="connsiteY3" fmla="*/ 877381 h 3164528"/>
                      <a:gd name="connsiteX4" fmla="*/ 399417 w 2589165"/>
                      <a:gd name="connsiteY4" fmla="*/ 1137262 h 3164528"/>
                      <a:gd name="connsiteX5" fmla="*/ 293539 w 2589165"/>
                      <a:gd name="connsiteY5" fmla="*/ 1661840 h 3164528"/>
                      <a:gd name="connsiteX6" fmla="*/ 327228 w 2589165"/>
                      <a:gd name="connsiteY6" fmla="*/ 2157541 h 3164528"/>
                      <a:gd name="connsiteX7" fmla="*/ 91409 w 2589165"/>
                      <a:gd name="connsiteY7" fmla="*/ 2340421 h 3164528"/>
                      <a:gd name="connsiteX8" fmla="*/ 14407 w 2589165"/>
                      <a:gd name="connsiteY8" fmla="*/ 2677305 h 3164528"/>
                      <a:gd name="connsiteX9" fmla="*/ 360916 w 2589165"/>
                      <a:gd name="connsiteY9" fmla="*/ 2879436 h 3164528"/>
                      <a:gd name="connsiteX10" fmla="*/ 158785 w 2589165"/>
                      <a:gd name="connsiteY10" fmla="*/ 3028628 h 3164528"/>
                      <a:gd name="connsiteX11" fmla="*/ 486045 w 2589165"/>
                      <a:gd name="connsiteY11" fmla="*/ 2999751 h 3164528"/>
                      <a:gd name="connsiteX12" fmla="*/ 1005809 w 2589165"/>
                      <a:gd name="connsiteY12" fmla="*/ 2994938 h 3164528"/>
                      <a:gd name="connsiteX13" fmla="*/ 659298 w 2589165"/>
                      <a:gd name="connsiteY13" fmla="*/ 3120067 h 3164528"/>
                      <a:gd name="connsiteX14" fmla="*/ 1414882 w 2589165"/>
                      <a:gd name="connsiteY14" fmla="*/ 3120067 h 3164528"/>
                      <a:gd name="connsiteX15" fmla="*/ 1968335 w 2589165"/>
                      <a:gd name="connsiteY15" fmla="*/ 3158568 h 3164528"/>
                      <a:gd name="connsiteX16" fmla="*/ 2035713 w 2589165"/>
                      <a:gd name="connsiteY16" fmla="*/ 2975688 h 3164528"/>
                      <a:gd name="connsiteX17" fmla="*/ 2208967 w 2589165"/>
                      <a:gd name="connsiteY17" fmla="*/ 3071941 h 3164528"/>
                      <a:gd name="connsiteX18" fmla="*/ 2589165 w 2589165"/>
                      <a:gd name="connsiteY18" fmla="*/ 2821684 h 3164528"/>
                      <a:gd name="connsiteX19" fmla="*/ 2516975 w 2589165"/>
                      <a:gd name="connsiteY19" fmla="*/ 2171978 h 3164528"/>
                      <a:gd name="connsiteX20" fmla="*/ 2276344 w 2589165"/>
                      <a:gd name="connsiteY20" fmla="*/ 1811031 h 3164528"/>
                      <a:gd name="connsiteX21" fmla="*/ 1939459 w 2589165"/>
                      <a:gd name="connsiteY21" fmla="*/ 1512648 h 3164528"/>
                      <a:gd name="connsiteX22" fmla="*/ 1900958 w 2589165"/>
                      <a:gd name="connsiteY22" fmla="*/ 1493397 h 3164528"/>
                      <a:gd name="connsiteX23" fmla="*/ 1564074 w 2589165"/>
                      <a:gd name="connsiteY23" fmla="*/ 1238328 h 3164528"/>
                      <a:gd name="connsiteX24" fmla="*/ 1357131 w 2589165"/>
                      <a:gd name="connsiteY24" fmla="*/ 949570 h 3164528"/>
                      <a:gd name="connsiteX25" fmla="*/ 1395631 w 2589165"/>
                      <a:gd name="connsiteY25" fmla="*/ 429805 h 3164528"/>
                      <a:gd name="connsiteX26" fmla="*/ 1164626 w 2589165"/>
                      <a:gd name="connsiteY26" fmla="*/ 121797 h 3164528"/>
                      <a:gd name="connsiteX27" fmla="*/ 962495 w 2589165"/>
                      <a:gd name="connsiteY27" fmla="*/ 6294 h 3164528"/>
                      <a:gd name="connsiteX0" fmla="*/ 962495 w 2590483"/>
                      <a:gd name="connsiteY0" fmla="*/ 6294 h 3164528"/>
                      <a:gd name="connsiteX1" fmla="*/ 1087624 w 2590483"/>
                      <a:gd name="connsiteY1" fmla="*/ 415368 h 3164528"/>
                      <a:gd name="connsiteX2" fmla="*/ 1029872 w 2590483"/>
                      <a:gd name="connsiteY2" fmla="*/ 795566 h 3164528"/>
                      <a:gd name="connsiteX3" fmla="*/ 668925 w 2590483"/>
                      <a:gd name="connsiteY3" fmla="*/ 877381 h 3164528"/>
                      <a:gd name="connsiteX4" fmla="*/ 399417 w 2590483"/>
                      <a:gd name="connsiteY4" fmla="*/ 1137262 h 3164528"/>
                      <a:gd name="connsiteX5" fmla="*/ 293539 w 2590483"/>
                      <a:gd name="connsiteY5" fmla="*/ 1661840 h 3164528"/>
                      <a:gd name="connsiteX6" fmla="*/ 327228 w 2590483"/>
                      <a:gd name="connsiteY6" fmla="*/ 2157541 h 3164528"/>
                      <a:gd name="connsiteX7" fmla="*/ 91409 w 2590483"/>
                      <a:gd name="connsiteY7" fmla="*/ 2340421 h 3164528"/>
                      <a:gd name="connsiteX8" fmla="*/ 14407 w 2590483"/>
                      <a:gd name="connsiteY8" fmla="*/ 2677305 h 3164528"/>
                      <a:gd name="connsiteX9" fmla="*/ 360916 w 2590483"/>
                      <a:gd name="connsiteY9" fmla="*/ 2879436 h 3164528"/>
                      <a:gd name="connsiteX10" fmla="*/ 158785 w 2590483"/>
                      <a:gd name="connsiteY10" fmla="*/ 3028628 h 3164528"/>
                      <a:gd name="connsiteX11" fmla="*/ 486045 w 2590483"/>
                      <a:gd name="connsiteY11" fmla="*/ 2999751 h 3164528"/>
                      <a:gd name="connsiteX12" fmla="*/ 1005809 w 2590483"/>
                      <a:gd name="connsiteY12" fmla="*/ 2994938 h 3164528"/>
                      <a:gd name="connsiteX13" fmla="*/ 659298 w 2590483"/>
                      <a:gd name="connsiteY13" fmla="*/ 3120067 h 3164528"/>
                      <a:gd name="connsiteX14" fmla="*/ 1414882 w 2590483"/>
                      <a:gd name="connsiteY14" fmla="*/ 3120067 h 3164528"/>
                      <a:gd name="connsiteX15" fmla="*/ 1968335 w 2590483"/>
                      <a:gd name="connsiteY15" fmla="*/ 3158568 h 3164528"/>
                      <a:gd name="connsiteX16" fmla="*/ 2035713 w 2590483"/>
                      <a:gd name="connsiteY16" fmla="*/ 2975688 h 3164528"/>
                      <a:gd name="connsiteX17" fmla="*/ 2208967 w 2590483"/>
                      <a:gd name="connsiteY17" fmla="*/ 3071941 h 3164528"/>
                      <a:gd name="connsiteX18" fmla="*/ 2589165 w 2590483"/>
                      <a:gd name="connsiteY18" fmla="*/ 2821684 h 3164528"/>
                      <a:gd name="connsiteX19" fmla="*/ 2516975 w 2590483"/>
                      <a:gd name="connsiteY19" fmla="*/ 2171978 h 3164528"/>
                      <a:gd name="connsiteX20" fmla="*/ 2276344 w 2590483"/>
                      <a:gd name="connsiteY20" fmla="*/ 1811031 h 3164528"/>
                      <a:gd name="connsiteX21" fmla="*/ 1939459 w 2590483"/>
                      <a:gd name="connsiteY21" fmla="*/ 1512648 h 3164528"/>
                      <a:gd name="connsiteX22" fmla="*/ 1900958 w 2590483"/>
                      <a:gd name="connsiteY22" fmla="*/ 1493397 h 3164528"/>
                      <a:gd name="connsiteX23" fmla="*/ 1564074 w 2590483"/>
                      <a:gd name="connsiteY23" fmla="*/ 1238328 h 3164528"/>
                      <a:gd name="connsiteX24" fmla="*/ 1357131 w 2590483"/>
                      <a:gd name="connsiteY24" fmla="*/ 949570 h 3164528"/>
                      <a:gd name="connsiteX25" fmla="*/ 1395631 w 2590483"/>
                      <a:gd name="connsiteY25" fmla="*/ 429805 h 3164528"/>
                      <a:gd name="connsiteX26" fmla="*/ 1164626 w 2590483"/>
                      <a:gd name="connsiteY26" fmla="*/ 121797 h 3164528"/>
                      <a:gd name="connsiteX27" fmla="*/ 962495 w 2590483"/>
                      <a:gd name="connsiteY27" fmla="*/ 6294 h 3164528"/>
                      <a:gd name="connsiteX0" fmla="*/ 962495 w 2623907"/>
                      <a:gd name="connsiteY0" fmla="*/ 6294 h 3164528"/>
                      <a:gd name="connsiteX1" fmla="*/ 1087624 w 2623907"/>
                      <a:gd name="connsiteY1" fmla="*/ 415368 h 3164528"/>
                      <a:gd name="connsiteX2" fmla="*/ 1029872 w 2623907"/>
                      <a:gd name="connsiteY2" fmla="*/ 795566 h 3164528"/>
                      <a:gd name="connsiteX3" fmla="*/ 668925 w 2623907"/>
                      <a:gd name="connsiteY3" fmla="*/ 877381 h 3164528"/>
                      <a:gd name="connsiteX4" fmla="*/ 399417 w 2623907"/>
                      <a:gd name="connsiteY4" fmla="*/ 1137262 h 3164528"/>
                      <a:gd name="connsiteX5" fmla="*/ 293539 w 2623907"/>
                      <a:gd name="connsiteY5" fmla="*/ 1661840 h 3164528"/>
                      <a:gd name="connsiteX6" fmla="*/ 327228 w 2623907"/>
                      <a:gd name="connsiteY6" fmla="*/ 2157541 h 3164528"/>
                      <a:gd name="connsiteX7" fmla="*/ 91409 w 2623907"/>
                      <a:gd name="connsiteY7" fmla="*/ 2340421 h 3164528"/>
                      <a:gd name="connsiteX8" fmla="*/ 14407 w 2623907"/>
                      <a:gd name="connsiteY8" fmla="*/ 2677305 h 3164528"/>
                      <a:gd name="connsiteX9" fmla="*/ 360916 w 2623907"/>
                      <a:gd name="connsiteY9" fmla="*/ 2879436 h 3164528"/>
                      <a:gd name="connsiteX10" fmla="*/ 158785 w 2623907"/>
                      <a:gd name="connsiteY10" fmla="*/ 3028628 h 3164528"/>
                      <a:gd name="connsiteX11" fmla="*/ 486045 w 2623907"/>
                      <a:gd name="connsiteY11" fmla="*/ 2999751 h 3164528"/>
                      <a:gd name="connsiteX12" fmla="*/ 1005809 w 2623907"/>
                      <a:gd name="connsiteY12" fmla="*/ 2994938 h 3164528"/>
                      <a:gd name="connsiteX13" fmla="*/ 659298 w 2623907"/>
                      <a:gd name="connsiteY13" fmla="*/ 3120067 h 3164528"/>
                      <a:gd name="connsiteX14" fmla="*/ 1414882 w 2623907"/>
                      <a:gd name="connsiteY14" fmla="*/ 3120067 h 3164528"/>
                      <a:gd name="connsiteX15" fmla="*/ 1968335 w 2623907"/>
                      <a:gd name="connsiteY15" fmla="*/ 3158568 h 3164528"/>
                      <a:gd name="connsiteX16" fmla="*/ 2035713 w 2623907"/>
                      <a:gd name="connsiteY16" fmla="*/ 2975688 h 3164528"/>
                      <a:gd name="connsiteX17" fmla="*/ 2208967 w 2623907"/>
                      <a:gd name="connsiteY17" fmla="*/ 3071941 h 3164528"/>
                      <a:gd name="connsiteX18" fmla="*/ 2589165 w 2623907"/>
                      <a:gd name="connsiteY18" fmla="*/ 2821684 h 3164528"/>
                      <a:gd name="connsiteX19" fmla="*/ 2516975 w 2623907"/>
                      <a:gd name="connsiteY19" fmla="*/ 2171978 h 3164528"/>
                      <a:gd name="connsiteX20" fmla="*/ 2276344 w 2623907"/>
                      <a:gd name="connsiteY20" fmla="*/ 1811031 h 3164528"/>
                      <a:gd name="connsiteX21" fmla="*/ 1939459 w 2623907"/>
                      <a:gd name="connsiteY21" fmla="*/ 1512648 h 3164528"/>
                      <a:gd name="connsiteX22" fmla="*/ 1900958 w 2623907"/>
                      <a:gd name="connsiteY22" fmla="*/ 1493397 h 3164528"/>
                      <a:gd name="connsiteX23" fmla="*/ 1564074 w 2623907"/>
                      <a:gd name="connsiteY23" fmla="*/ 1238328 h 3164528"/>
                      <a:gd name="connsiteX24" fmla="*/ 1357131 w 2623907"/>
                      <a:gd name="connsiteY24" fmla="*/ 949570 h 3164528"/>
                      <a:gd name="connsiteX25" fmla="*/ 1395631 w 2623907"/>
                      <a:gd name="connsiteY25" fmla="*/ 429805 h 3164528"/>
                      <a:gd name="connsiteX26" fmla="*/ 1164626 w 2623907"/>
                      <a:gd name="connsiteY26" fmla="*/ 121797 h 3164528"/>
                      <a:gd name="connsiteX27" fmla="*/ 962495 w 2623907"/>
                      <a:gd name="connsiteY27" fmla="*/ 6294 h 3164528"/>
                      <a:gd name="connsiteX0" fmla="*/ 962495 w 2589586"/>
                      <a:gd name="connsiteY0" fmla="*/ 6294 h 3164528"/>
                      <a:gd name="connsiteX1" fmla="*/ 1087624 w 2589586"/>
                      <a:gd name="connsiteY1" fmla="*/ 415368 h 3164528"/>
                      <a:gd name="connsiteX2" fmla="*/ 1029872 w 2589586"/>
                      <a:gd name="connsiteY2" fmla="*/ 795566 h 3164528"/>
                      <a:gd name="connsiteX3" fmla="*/ 668925 w 2589586"/>
                      <a:gd name="connsiteY3" fmla="*/ 877381 h 3164528"/>
                      <a:gd name="connsiteX4" fmla="*/ 399417 w 2589586"/>
                      <a:gd name="connsiteY4" fmla="*/ 1137262 h 3164528"/>
                      <a:gd name="connsiteX5" fmla="*/ 293539 w 2589586"/>
                      <a:gd name="connsiteY5" fmla="*/ 1661840 h 3164528"/>
                      <a:gd name="connsiteX6" fmla="*/ 327228 w 2589586"/>
                      <a:gd name="connsiteY6" fmla="*/ 2157541 h 3164528"/>
                      <a:gd name="connsiteX7" fmla="*/ 91409 w 2589586"/>
                      <a:gd name="connsiteY7" fmla="*/ 2340421 h 3164528"/>
                      <a:gd name="connsiteX8" fmla="*/ 14407 w 2589586"/>
                      <a:gd name="connsiteY8" fmla="*/ 2677305 h 3164528"/>
                      <a:gd name="connsiteX9" fmla="*/ 360916 w 2589586"/>
                      <a:gd name="connsiteY9" fmla="*/ 2879436 h 3164528"/>
                      <a:gd name="connsiteX10" fmla="*/ 158785 w 2589586"/>
                      <a:gd name="connsiteY10" fmla="*/ 3028628 h 3164528"/>
                      <a:gd name="connsiteX11" fmla="*/ 486045 w 2589586"/>
                      <a:gd name="connsiteY11" fmla="*/ 2999751 h 3164528"/>
                      <a:gd name="connsiteX12" fmla="*/ 1005809 w 2589586"/>
                      <a:gd name="connsiteY12" fmla="*/ 2994938 h 3164528"/>
                      <a:gd name="connsiteX13" fmla="*/ 659298 w 2589586"/>
                      <a:gd name="connsiteY13" fmla="*/ 3120067 h 3164528"/>
                      <a:gd name="connsiteX14" fmla="*/ 1414882 w 2589586"/>
                      <a:gd name="connsiteY14" fmla="*/ 3120067 h 3164528"/>
                      <a:gd name="connsiteX15" fmla="*/ 1968335 w 2589586"/>
                      <a:gd name="connsiteY15" fmla="*/ 3158568 h 3164528"/>
                      <a:gd name="connsiteX16" fmla="*/ 2035713 w 2589586"/>
                      <a:gd name="connsiteY16" fmla="*/ 2975688 h 3164528"/>
                      <a:gd name="connsiteX17" fmla="*/ 2208967 w 2589586"/>
                      <a:gd name="connsiteY17" fmla="*/ 3071941 h 3164528"/>
                      <a:gd name="connsiteX18" fmla="*/ 2589165 w 2589586"/>
                      <a:gd name="connsiteY18" fmla="*/ 2821684 h 3164528"/>
                      <a:gd name="connsiteX19" fmla="*/ 2276344 w 2589586"/>
                      <a:gd name="connsiteY19" fmla="*/ 1811031 h 3164528"/>
                      <a:gd name="connsiteX20" fmla="*/ 1939459 w 2589586"/>
                      <a:gd name="connsiteY20" fmla="*/ 1512648 h 3164528"/>
                      <a:gd name="connsiteX21" fmla="*/ 1900958 w 2589586"/>
                      <a:gd name="connsiteY21" fmla="*/ 1493397 h 3164528"/>
                      <a:gd name="connsiteX22" fmla="*/ 1564074 w 2589586"/>
                      <a:gd name="connsiteY22" fmla="*/ 1238328 h 3164528"/>
                      <a:gd name="connsiteX23" fmla="*/ 1357131 w 2589586"/>
                      <a:gd name="connsiteY23" fmla="*/ 949570 h 3164528"/>
                      <a:gd name="connsiteX24" fmla="*/ 1395631 w 2589586"/>
                      <a:gd name="connsiteY24" fmla="*/ 429805 h 3164528"/>
                      <a:gd name="connsiteX25" fmla="*/ 1164626 w 2589586"/>
                      <a:gd name="connsiteY25" fmla="*/ 121797 h 3164528"/>
                      <a:gd name="connsiteX26" fmla="*/ 962495 w 2589586"/>
                      <a:gd name="connsiteY26" fmla="*/ 6294 h 3164528"/>
                      <a:gd name="connsiteX0" fmla="*/ 962495 w 2606925"/>
                      <a:gd name="connsiteY0" fmla="*/ 6294 h 3164528"/>
                      <a:gd name="connsiteX1" fmla="*/ 1087624 w 2606925"/>
                      <a:gd name="connsiteY1" fmla="*/ 415368 h 3164528"/>
                      <a:gd name="connsiteX2" fmla="*/ 1029872 w 2606925"/>
                      <a:gd name="connsiteY2" fmla="*/ 795566 h 3164528"/>
                      <a:gd name="connsiteX3" fmla="*/ 668925 w 2606925"/>
                      <a:gd name="connsiteY3" fmla="*/ 877381 h 3164528"/>
                      <a:gd name="connsiteX4" fmla="*/ 399417 w 2606925"/>
                      <a:gd name="connsiteY4" fmla="*/ 1137262 h 3164528"/>
                      <a:gd name="connsiteX5" fmla="*/ 293539 w 2606925"/>
                      <a:gd name="connsiteY5" fmla="*/ 1661840 h 3164528"/>
                      <a:gd name="connsiteX6" fmla="*/ 327228 w 2606925"/>
                      <a:gd name="connsiteY6" fmla="*/ 2157541 h 3164528"/>
                      <a:gd name="connsiteX7" fmla="*/ 91409 w 2606925"/>
                      <a:gd name="connsiteY7" fmla="*/ 2340421 h 3164528"/>
                      <a:gd name="connsiteX8" fmla="*/ 14407 w 2606925"/>
                      <a:gd name="connsiteY8" fmla="*/ 2677305 h 3164528"/>
                      <a:gd name="connsiteX9" fmla="*/ 360916 w 2606925"/>
                      <a:gd name="connsiteY9" fmla="*/ 2879436 h 3164528"/>
                      <a:gd name="connsiteX10" fmla="*/ 158785 w 2606925"/>
                      <a:gd name="connsiteY10" fmla="*/ 3028628 h 3164528"/>
                      <a:gd name="connsiteX11" fmla="*/ 486045 w 2606925"/>
                      <a:gd name="connsiteY11" fmla="*/ 2999751 h 3164528"/>
                      <a:gd name="connsiteX12" fmla="*/ 1005809 w 2606925"/>
                      <a:gd name="connsiteY12" fmla="*/ 2994938 h 3164528"/>
                      <a:gd name="connsiteX13" fmla="*/ 659298 w 2606925"/>
                      <a:gd name="connsiteY13" fmla="*/ 3120067 h 3164528"/>
                      <a:gd name="connsiteX14" fmla="*/ 1414882 w 2606925"/>
                      <a:gd name="connsiteY14" fmla="*/ 3120067 h 3164528"/>
                      <a:gd name="connsiteX15" fmla="*/ 1968335 w 2606925"/>
                      <a:gd name="connsiteY15" fmla="*/ 3158568 h 3164528"/>
                      <a:gd name="connsiteX16" fmla="*/ 2035713 w 2606925"/>
                      <a:gd name="connsiteY16" fmla="*/ 2975688 h 3164528"/>
                      <a:gd name="connsiteX17" fmla="*/ 2208967 w 2606925"/>
                      <a:gd name="connsiteY17" fmla="*/ 3071941 h 3164528"/>
                      <a:gd name="connsiteX18" fmla="*/ 2589165 w 2606925"/>
                      <a:gd name="connsiteY18" fmla="*/ 2821684 h 3164528"/>
                      <a:gd name="connsiteX19" fmla="*/ 2276344 w 2606925"/>
                      <a:gd name="connsiteY19" fmla="*/ 1811031 h 3164528"/>
                      <a:gd name="connsiteX20" fmla="*/ 1939459 w 2606925"/>
                      <a:gd name="connsiteY20" fmla="*/ 1512648 h 3164528"/>
                      <a:gd name="connsiteX21" fmla="*/ 1900958 w 2606925"/>
                      <a:gd name="connsiteY21" fmla="*/ 1493397 h 3164528"/>
                      <a:gd name="connsiteX22" fmla="*/ 1564074 w 2606925"/>
                      <a:gd name="connsiteY22" fmla="*/ 1238328 h 3164528"/>
                      <a:gd name="connsiteX23" fmla="*/ 1357131 w 2606925"/>
                      <a:gd name="connsiteY23" fmla="*/ 949570 h 3164528"/>
                      <a:gd name="connsiteX24" fmla="*/ 1395631 w 2606925"/>
                      <a:gd name="connsiteY24" fmla="*/ 429805 h 3164528"/>
                      <a:gd name="connsiteX25" fmla="*/ 1164626 w 2606925"/>
                      <a:gd name="connsiteY25" fmla="*/ 121797 h 3164528"/>
                      <a:gd name="connsiteX26" fmla="*/ 962495 w 2606925"/>
                      <a:gd name="connsiteY26" fmla="*/ 6294 h 3164528"/>
                      <a:gd name="connsiteX0" fmla="*/ 962495 w 2620700"/>
                      <a:gd name="connsiteY0" fmla="*/ 6294 h 3164528"/>
                      <a:gd name="connsiteX1" fmla="*/ 1087624 w 2620700"/>
                      <a:gd name="connsiteY1" fmla="*/ 415368 h 3164528"/>
                      <a:gd name="connsiteX2" fmla="*/ 1029872 w 2620700"/>
                      <a:gd name="connsiteY2" fmla="*/ 795566 h 3164528"/>
                      <a:gd name="connsiteX3" fmla="*/ 668925 w 2620700"/>
                      <a:gd name="connsiteY3" fmla="*/ 877381 h 3164528"/>
                      <a:gd name="connsiteX4" fmla="*/ 399417 w 2620700"/>
                      <a:gd name="connsiteY4" fmla="*/ 1137262 h 3164528"/>
                      <a:gd name="connsiteX5" fmla="*/ 293539 w 2620700"/>
                      <a:gd name="connsiteY5" fmla="*/ 1661840 h 3164528"/>
                      <a:gd name="connsiteX6" fmla="*/ 327228 w 2620700"/>
                      <a:gd name="connsiteY6" fmla="*/ 2157541 h 3164528"/>
                      <a:gd name="connsiteX7" fmla="*/ 91409 w 2620700"/>
                      <a:gd name="connsiteY7" fmla="*/ 2340421 h 3164528"/>
                      <a:gd name="connsiteX8" fmla="*/ 14407 w 2620700"/>
                      <a:gd name="connsiteY8" fmla="*/ 2677305 h 3164528"/>
                      <a:gd name="connsiteX9" fmla="*/ 360916 w 2620700"/>
                      <a:gd name="connsiteY9" fmla="*/ 2879436 h 3164528"/>
                      <a:gd name="connsiteX10" fmla="*/ 158785 w 2620700"/>
                      <a:gd name="connsiteY10" fmla="*/ 3028628 h 3164528"/>
                      <a:gd name="connsiteX11" fmla="*/ 486045 w 2620700"/>
                      <a:gd name="connsiteY11" fmla="*/ 2999751 h 3164528"/>
                      <a:gd name="connsiteX12" fmla="*/ 1005809 w 2620700"/>
                      <a:gd name="connsiteY12" fmla="*/ 2994938 h 3164528"/>
                      <a:gd name="connsiteX13" fmla="*/ 659298 w 2620700"/>
                      <a:gd name="connsiteY13" fmla="*/ 3120067 h 3164528"/>
                      <a:gd name="connsiteX14" fmla="*/ 1414882 w 2620700"/>
                      <a:gd name="connsiteY14" fmla="*/ 3120067 h 3164528"/>
                      <a:gd name="connsiteX15" fmla="*/ 1968335 w 2620700"/>
                      <a:gd name="connsiteY15" fmla="*/ 3158568 h 3164528"/>
                      <a:gd name="connsiteX16" fmla="*/ 2035713 w 2620700"/>
                      <a:gd name="connsiteY16" fmla="*/ 2975688 h 3164528"/>
                      <a:gd name="connsiteX17" fmla="*/ 2208967 w 2620700"/>
                      <a:gd name="connsiteY17" fmla="*/ 3071941 h 3164528"/>
                      <a:gd name="connsiteX18" fmla="*/ 2603603 w 2620700"/>
                      <a:gd name="connsiteY18" fmla="*/ 2735057 h 3164528"/>
                      <a:gd name="connsiteX19" fmla="*/ 2276344 w 2620700"/>
                      <a:gd name="connsiteY19" fmla="*/ 1811031 h 3164528"/>
                      <a:gd name="connsiteX20" fmla="*/ 1939459 w 2620700"/>
                      <a:gd name="connsiteY20" fmla="*/ 1512648 h 3164528"/>
                      <a:gd name="connsiteX21" fmla="*/ 1900958 w 2620700"/>
                      <a:gd name="connsiteY21" fmla="*/ 1493397 h 3164528"/>
                      <a:gd name="connsiteX22" fmla="*/ 1564074 w 2620700"/>
                      <a:gd name="connsiteY22" fmla="*/ 1238328 h 3164528"/>
                      <a:gd name="connsiteX23" fmla="*/ 1357131 w 2620700"/>
                      <a:gd name="connsiteY23" fmla="*/ 949570 h 3164528"/>
                      <a:gd name="connsiteX24" fmla="*/ 1395631 w 2620700"/>
                      <a:gd name="connsiteY24" fmla="*/ 429805 h 3164528"/>
                      <a:gd name="connsiteX25" fmla="*/ 1164626 w 2620700"/>
                      <a:gd name="connsiteY25" fmla="*/ 121797 h 3164528"/>
                      <a:gd name="connsiteX26" fmla="*/ 962495 w 2620700"/>
                      <a:gd name="connsiteY26" fmla="*/ 6294 h 3164528"/>
                      <a:gd name="connsiteX0" fmla="*/ 962495 w 2620700"/>
                      <a:gd name="connsiteY0" fmla="*/ 6294 h 3164528"/>
                      <a:gd name="connsiteX1" fmla="*/ 1087624 w 2620700"/>
                      <a:gd name="connsiteY1" fmla="*/ 415368 h 3164528"/>
                      <a:gd name="connsiteX2" fmla="*/ 1029872 w 2620700"/>
                      <a:gd name="connsiteY2" fmla="*/ 795566 h 3164528"/>
                      <a:gd name="connsiteX3" fmla="*/ 668925 w 2620700"/>
                      <a:gd name="connsiteY3" fmla="*/ 877381 h 3164528"/>
                      <a:gd name="connsiteX4" fmla="*/ 399417 w 2620700"/>
                      <a:gd name="connsiteY4" fmla="*/ 1137262 h 3164528"/>
                      <a:gd name="connsiteX5" fmla="*/ 293539 w 2620700"/>
                      <a:gd name="connsiteY5" fmla="*/ 1661840 h 3164528"/>
                      <a:gd name="connsiteX6" fmla="*/ 327228 w 2620700"/>
                      <a:gd name="connsiteY6" fmla="*/ 2157541 h 3164528"/>
                      <a:gd name="connsiteX7" fmla="*/ 91409 w 2620700"/>
                      <a:gd name="connsiteY7" fmla="*/ 2340421 h 3164528"/>
                      <a:gd name="connsiteX8" fmla="*/ 14407 w 2620700"/>
                      <a:gd name="connsiteY8" fmla="*/ 2677305 h 3164528"/>
                      <a:gd name="connsiteX9" fmla="*/ 360916 w 2620700"/>
                      <a:gd name="connsiteY9" fmla="*/ 2879436 h 3164528"/>
                      <a:gd name="connsiteX10" fmla="*/ 158785 w 2620700"/>
                      <a:gd name="connsiteY10" fmla="*/ 3028628 h 3164528"/>
                      <a:gd name="connsiteX11" fmla="*/ 486045 w 2620700"/>
                      <a:gd name="connsiteY11" fmla="*/ 2999751 h 3164528"/>
                      <a:gd name="connsiteX12" fmla="*/ 1005809 w 2620700"/>
                      <a:gd name="connsiteY12" fmla="*/ 2994938 h 3164528"/>
                      <a:gd name="connsiteX13" fmla="*/ 659298 w 2620700"/>
                      <a:gd name="connsiteY13" fmla="*/ 3120067 h 3164528"/>
                      <a:gd name="connsiteX14" fmla="*/ 1414882 w 2620700"/>
                      <a:gd name="connsiteY14" fmla="*/ 3120067 h 3164528"/>
                      <a:gd name="connsiteX15" fmla="*/ 1968335 w 2620700"/>
                      <a:gd name="connsiteY15" fmla="*/ 3158568 h 3164528"/>
                      <a:gd name="connsiteX16" fmla="*/ 2035713 w 2620700"/>
                      <a:gd name="connsiteY16" fmla="*/ 2975688 h 3164528"/>
                      <a:gd name="connsiteX17" fmla="*/ 2208967 w 2620700"/>
                      <a:gd name="connsiteY17" fmla="*/ 3071941 h 3164528"/>
                      <a:gd name="connsiteX18" fmla="*/ 2603603 w 2620700"/>
                      <a:gd name="connsiteY18" fmla="*/ 2735057 h 3164528"/>
                      <a:gd name="connsiteX19" fmla="*/ 2276344 w 2620700"/>
                      <a:gd name="connsiteY19" fmla="*/ 1811031 h 3164528"/>
                      <a:gd name="connsiteX20" fmla="*/ 1939459 w 2620700"/>
                      <a:gd name="connsiteY20" fmla="*/ 1512648 h 3164528"/>
                      <a:gd name="connsiteX21" fmla="*/ 1900958 w 2620700"/>
                      <a:gd name="connsiteY21" fmla="*/ 1493397 h 3164528"/>
                      <a:gd name="connsiteX22" fmla="*/ 1564074 w 2620700"/>
                      <a:gd name="connsiteY22" fmla="*/ 1238328 h 3164528"/>
                      <a:gd name="connsiteX23" fmla="*/ 1357131 w 2620700"/>
                      <a:gd name="connsiteY23" fmla="*/ 949570 h 3164528"/>
                      <a:gd name="connsiteX24" fmla="*/ 1395631 w 2620700"/>
                      <a:gd name="connsiteY24" fmla="*/ 429805 h 3164528"/>
                      <a:gd name="connsiteX25" fmla="*/ 1164626 w 2620700"/>
                      <a:gd name="connsiteY25" fmla="*/ 121797 h 3164528"/>
                      <a:gd name="connsiteX26" fmla="*/ 962495 w 2620700"/>
                      <a:gd name="connsiteY26" fmla="*/ 6294 h 3164528"/>
                      <a:gd name="connsiteX0" fmla="*/ 962495 w 2603656"/>
                      <a:gd name="connsiteY0" fmla="*/ 6294 h 3164528"/>
                      <a:gd name="connsiteX1" fmla="*/ 1087624 w 2603656"/>
                      <a:gd name="connsiteY1" fmla="*/ 415368 h 3164528"/>
                      <a:gd name="connsiteX2" fmla="*/ 1029872 w 2603656"/>
                      <a:gd name="connsiteY2" fmla="*/ 795566 h 3164528"/>
                      <a:gd name="connsiteX3" fmla="*/ 668925 w 2603656"/>
                      <a:gd name="connsiteY3" fmla="*/ 877381 h 3164528"/>
                      <a:gd name="connsiteX4" fmla="*/ 399417 w 2603656"/>
                      <a:gd name="connsiteY4" fmla="*/ 1137262 h 3164528"/>
                      <a:gd name="connsiteX5" fmla="*/ 293539 w 2603656"/>
                      <a:gd name="connsiteY5" fmla="*/ 1661840 h 3164528"/>
                      <a:gd name="connsiteX6" fmla="*/ 327228 w 2603656"/>
                      <a:gd name="connsiteY6" fmla="*/ 2157541 h 3164528"/>
                      <a:gd name="connsiteX7" fmla="*/ 91409 w 2603656"/>
                      <a:gd name="connsiteY7" fmla="*/ 2340421 h 3164528"/>
                      <a:gd name="connsiteX8" fmla="*/ 14407 w 2603656"/>
                      <a:gd name="connsiteY8" fmla="*/ 2677305 h 3164528"/>
                      <a:gd name="connsiteX9" fmla="*/ 360916 w 2603656"/>
                      <a:gd name="connsiteY9" fmla="*/ 2879436 h 3164528"/>
                      <a:gd name="connsiteX10" fmla="*/ 158785 w 2603656"/>
                      <a:gd name="connsiteY10" fmla="*/ 3028628 h 3164528"/>
                      <a:gd name="connsiteX11" fmla="*/ 486045 w 2603656"/>
                      <a:gd name="connsiteY11" fmla="*/ 2999751 h 3164528"/>
                      <a:gd name="connsiteX12" fmla="*/ 1005809 w 2603656"/>
                      <a:gd name="connsiteY12" fmla="*/ 2994938 h 3164528"/>
                      <a:gd name="connsiteX13" fmla="*/ 659298 w 2603656"/>
                      <a:gd name="connsiteY13" fmla="*/ 3120067 h 3164528"/>
                      <a:gd name="connsiteX14" fmla="*/ 1414882 w 2603656"/>
                      <a:gd name="connsiteY14" fmla="*/ 3120067 h 3164528"/>
                      <a:gd name="connsiteX15" fmla="*/ 1968335 w 2603656"/>
                      <a:gd name="connsiteY15" fmla="*/ 3158568 h 3164528"/>
                      <a:gd name="connsiteX16" fmla="*/ 2035713 w 2603656"/>
                      <a:gd name="connsiteY16" fmla="*/ 2975688 h 3164528"/>
                      <a:gd name="connsiteX17" fmla="*/ 2252281 w 2603656"/>
                      <a:gd name="connsiteY17" fmla="*/ 3100816 h 3164528"/>
                      <a:gd name="connsiteX18" fmla="*/ 2603603 w 2603656"/>
                      <a:gd name="connsiteY18" fmla="*/ 2735057 h 3164528"/>
                      <a:gd name="connsiteX19" fmla="*/ 2276344 w 2603656"/>
                      <a:gd name="connsiteY19" fmla="*/ 1811031 h 3164528"/>
                      <a:gd name="connsiteX20" fmla="*/ 1939459 w 2603656"/>
                      <a:gd name="connsiteY20" fmla="*/ 1512648 h 3164528"/>
                      <a:gd name="connsiteX21" fmla="*/ 1900958 w 2603656"/>
                      <a:gd name="connsiteY21" fmla="*/ 1493397 h 3164528"/>
                      <a:gd name="connsiteX22" fmla="*/ 1564074 w 2603656"/>
                      <a:gd name="connsiteY22" fmla="*/ 1238328 h 3164528"/>
                      <a:gd name="connsiteX23" fmla="*/ 1357131 w 2603656"/>
                      <a:gd name="connsiteY23" fmla="*/ 949570 h 3164528"/>
                      <a:gd name="connsiteX24" fmla="*/ 1395631 w 2603656"/>
                      <a:gd name="connsiteY24" fmla="*/ 429805 h 3164528"/>
                      <a:gd name="connsiteX25" fmla="*/ 1164626 w 2603656"/>
                      <a:gd name="connsiteY25" fmla="*/ 121797 h 3164528"/>
                      <a:gd name="connsiteX26" fmla="*/ 962495 w 2603656"/>
                      <a:gd name="connsiteY26" fmla="*/ 6294 h 3164528"/>
                      <a:gd name="connsiteX0" fmla="*/ 962495 w 2603656"/>
                      <a:gd name="connsiteY0" fmla="*/ 6294 h 3164528"/>
                      <a:gd name="connsiteX1" fmla="*/ 1087624 w 2603656"/>
                      <a:gd name="connsiteY1" fmla="*/ 415368 h 3164528"/>
                      <a:gd name="connsiteX2" fmla="*/ 1029872 w 2603656"/>
                      <a:gd name="connsiteY2" fmla="*/ 795566 h 3164528"/>
                      <a:gd name="connsiteX3" fmla="*/ 668925 w 2603656"/>
                      <a:gd name="connsiteY3" fmla="*/ 877381 h 3164528"/>
                      <a:gd name="connsiteX4" fmla="*/ 399417 w 2603656"/>
                      <a:gd name="connsiteY4" fmla="*/ 1137262 h 3164528"/>
                      <a:gd name="connsiteX5" fmla="*/ 293539 w 2603656"/>
                      <a:gd name="connsiteY5" fmla="*/ 1661840 h 3164528"/>
                      <a:gd name="connsiteX6" fmla="*/ 327228 w 2603656"/>
                      <a:gd name="connsiteY6" fmla="*/ 2157541 h 3164528"/>
                      <a:gd name="connsiteX7" fmla="*/ 91409 w 2603656"/>
                      <a:gd name="connsiteY7" fmla="*/ 2340421 h 3164528"/>
                      <a:gd name="connsiteX8" fmla="*/ 14407 w 2603656"/>
                      <a:gd name="connsiteY8" fmla="*/ 2677305 h 3164528"/>
                      <a:gd name="connsiteX9" fmla="*/ 360916 w 2603656"/>
                      <a:gd name="connsiteY9" fmla="*/ 2879436 h 3164528"/>
                      <a:gd name="connsiteX10" fmla="*/ 158785 w 2603656"/>
                      <a:gd name="connsiteY10" fmla="*/ 3028628 h 3164528"/>
                      <a:gd name="connsiteX11" fmla="*/ 486045 w 2603656"/>
                      <a:gd name="connsiteY11" fmla="*/ 2999751 h 3164528"/>
                      <a:gd name="connsiteX12" fmla="*/ 1005809 w 2603656"/>
                      <a:gd name="connsiteY12" fmla="*/ 2994938 h 3164528"/>
                      <a:gd name="connsiteX13" fmla="*/ 659298 w 2603656"/>
                      <a:gd name="connsiteY13" fmla="*/ 3120067 h 3164528"/>
                      <a:gd name="connsiteX14" fmla="*/ 1414882 w 2603656"/>
                      <a:gd name="connsiteY14" fmla="*/ 3120067 h 3164528"/>
                      <a:gd name="connsiteX15" fmla="*/ 1968335 w 2603656"/>
                      <a:gd name="connsiteY15" fmla="*/ 3158568 h 3164528"/>
                      <a:gd name="connsiteX16" fmla="*/ 2035713 w 2603656"/>
                      <a:gd name="connsiteY16" fmla="*/ 2975688 h 3164528"/>
                      <a:gd name="connsiteX17" fmla="*/ 2252281 w 2603656"/>
                      <a:gd name="connsiteY17" fmla="*/ 3100816 h 3164528"/>
                      <a:gd name="connsiteX18" fmla="*/ 2603603 w 2603656"/>
                      <a:gd name="connsiteY18" fmla="*/ 2735057 h 3164528"/>
                      <a:gd name="connsiteX19" fmla="*/ 2276344 w 2603656"/>
                      <a:gd name="connsiteY19" fmla="*/ 1811031 h 3164528"/>
                      <a:gd name="connsiteX20" fmla="*/ 1939459 w 2603656"/>
                      <a:gd name="connsiteY20" fmla="*/ 1512648 h 3164528"/>
                      <a:gd name="connsiteX21" fmla="*/ 1900958 w 2603656"/>
                      <a:gd name="connsiteY21" fmla="*/ 1493397 h 3164528"/>
                      <a:gd name="connsiteX22" fmla="*/ 1564074 w 2603656"/>
                      <a:gd name="connsiteY22" fmla="*/ 1238328 h 3164528"/>
                      <a:gd name="connsiteX23" fmla="*/ 1357131 w 2603656"/>
                      <a:gd name="connsiteY23" fmla="*/ 949570 h 3164528"/>
                      <a:gd name="connsiteX24" fmla="*/ 1395631 w 2603656"/>
                      <a:gd name="connsiteY24" fmla="*/ 429805 h 3164528"/>
                      <a:gd name="connsiteX25" fmla="*/ 1164626 w 2603656"/>
                      <a:gd name="connsiteY25" fmla="*/ 121797 h 3164528"/>
                      <a:gd name="connsiteX26" fmla="*/ 962495 w 2603656"/>
                      <a:gd name="connsiteY26" fmla="*/ 6294 h 3164528"/>
                      <a:gd name="connsiteX0" fmla="*/ 962495 w 2603638"/>
                      <a:gd name="connsiteY0" fmla="*/ 6294 h 3164528"/>
                      <a:gd name="connsiteX1" fmla="*/ 1087624 w 2603638"/>
                      <a:gd name="connsiteY1" fmla="*/ 415368 h 3164528"/>
                      <a:gd name="connsiteX2" fmla="*/ 1029872 w 2603638"/>
                      <a:gd name="connsiteY2" fmla="*/ 795566 h 3164528"/>
                      <a:gd name="connsiteX3" fmla="*/ 668925 w 2603638"/>
                      <a:gd name="connsiteY3" fmla="*/ 877381 h 3164528"/>
                      <a:gd name="connsiteX4" fmla="*/ 399417 w 2603638"/>
                      <a:gd name="connsiteY4" fmla="*/ 1137262 h 3164528"/>
                      <a:gd name="connsiteX5" fmla="*/ 293539 w 2603638"/>
                      <a:gd name="connsiteY5" fmla="*/ 1661840 h 3164528"/>
                      <a:gd name="connsiteX6" fmla="*/ 327228 w 2603638"/>
                      <a:gd name="connsiteY6" fmla="*/ 2157541 h 3164528"/>
                      <a:gd name="connsiteX7" fmla="*/ 91409 w 2603638"/>
                      <a:gd name="connsiteY7" fmla="*/ 2340421 h 3164528"/>
                      <a:gd name="connsiteX8" fmla="*/ 14407 w 2603638"/>
                      <a:gd name="connsiteY8" fmla="*/ 2677305 h 3164528"/>
                      <a:gd name="connsiteX9" fmla="*/ 360916 w 2603638"/>
                      <a:gd name="connsiteY9" fmla="*/ 2879436 h 3164528"/>
                      <a:gd name="connsiteX10" fmla="*/ 158785 w 2603638"/>
                      <a:gd name="connsiteY10" fmla="*/ 3028628 h 3164528"/>
                      <a:gd name="connsiteX11" fmla="*/ 486045 w 2603638"/>
                      <a:gd name="connsiteY11" fmla="*/ 2999751 h 3164528"/>
                      <a:gd name="connsiteX12" fmla="*/ 1005809 w 2603638"/>
                      <a:gd name="connsiteY12" fmla="*/ 2994938 h 3164528"/>
                      <a:gd name="connsiteX13" fmla="*/ 659298 w 2603638"/>
                      <a:gd name="connsiteY13" fmla="*/ 3120067 h 3164528"/>
                      <a:gd name="connsiteX14" fmla="*/ 1414882 w 2603638"/>
                      <a:gd name="connsiteY14" fmla="*/ 3120067 h 3164528"/>
                      <a:gd name="connsiteX15" fmla="*/ 1968335 w 2603638"/>
                      <a:gd name="connsiteY15" fmla="*/ 3158568 h 3164528"/>
                      <a:gd name="connsiteX16" fmla="*/ 2035713 w 2603638"/>
                      <a:gd name="connsiteY16" fmla="*/ 2975688 h 3164528"/>
                      <a:gd name="connsiteX17" fmla="*/ 2290782 w 2603638"/>
                      <a:gd name="connsiteY17" fmla="*/ 3067128 h 3164528"/>
                      <a:gd name="connsiteX18" fmla="*/ 2603603 w 2603638"/>
                      <a:gd name="connsiteY18" fmla="*/ 2735057 h 3164528"/>
                      <a:gd name="connsiteX19" fmla="*/ 2276344 w 2603638"/>
                      <a:gd name="connsiteY19" fmla="*/ 1811031 h 3164528"/>
                      <a:gd name="connsiteX20" fmla="*/ 1939459 w 2603638"/>
                      <a:gd name="connsiteY20" fmla="*/ 1512648 h 3164528"/>
                      <a:gd name="connsiteX21" fmla="*/ 1900958 w 2603638"/>
                      <a:gd name="connsiteY21" fmla="*/ 1493397 h 3164528"/>
                      <a:gd name="connsiteX22" fmla="*/ 1564074 w 2603638"/>
                      <a:gd name="connsiteY22" fmla="*/ 1238328 h 3164528"/>
                      <a:gd name="connsiteX23" fmla="*/ 1357131 w 2603638"/>
                      <a:gd name="connsiteY23" fmla="*/ 949570 h 3164528"/>
                      <a:gd name="connsiteX24" fmla="*/ 1395631 w 2603638"/>
                      <a:gd name="connsiteY24" fmla="*/ 429805 h 3164528"/>
                      <a:gd name="connsiteX25" fmla="*/ 1164626 w 2603638"/>
                      <a:gd name="connsiteY25" fmla="*/ 121797 h 3164528"/>
                      <a:gd name="connsiteX26" fmla="*/ 962495 w 2603638"/>
                      <a:gd name="connsiteY26" fmla="*/ 6294 h 3164528"/>
                      <a:gd name="connsiteX0" fmla="*/ 962495 w 2608434"/>
                      <a:gd name="connsiteY0" fmla="*/ 6294 h 3164528"/>
                      <a:gd name="connsiteX1" fmla="*/ 1087624 w 2608434"/>
                      <a:gd name="connsiteY1" fmla="*/ 415368 h 3164528"/>
                      <a:gd name="connsiteX2" fmla="*/ 1029872 w 2608434"/>
                      <a:gd name="connsiteY2" fmla="*/ 795566 h 3164528"/>
                      <a:gd name="connsiteX3" fmla="*/ 668925 w 2608434"/>
                      <a:gd name="connsiteY3" fmla="*/ 877381 h 3164528"/>
                      <a:gd name="connsiteX4" fmla="*/ 399417 w 2608434"/>
                      <a:gd name="connsiteY4" fmla="*/ 1137262 h 3164528"/>
                      <a:gd name="connsiteX5" fmla="*/ 293539 w 2608434"/>
                      <a:gd name="connsiteY5" fmla="*/ 1661840 h 3164528"/>
                      <a:gd name="connsiteX6" fmla="*/ 327228 w 2608434"/>
                      <a:gd name="connsiteY6" fmla="*/ 2157541 h 3164528"/>
                      <a:gd name="connsiteX7" fmla="*/ 91409 w 2608434"/>
                      <a:gd name="connsiteY7" fmla="*/ 2340421 h 3164528"/>
                      <a:gd name="connsiteX8" fmla="*/ 14407 w 2608434"/>
                      <a:gd name="connsiteY8" fmla="*/ 2677305 h 3164528"/>
                      <a:gd name="connsiteX9" fmla="*/ 360916 w 2608434"/>
                      <a:gd name="connsiteY9" fmla="*/ 2879436 h 3164528"/>
                      <a:gd name="connsiteX10" fmla="*/ 158785 w 2608434"/>
                      <a:gd name="connsiteY10" fmla="*/ 3028628 h 3164528"/>
                      <a:gd name="connsiteX11" fmla="*/ 486045 w 2608434"/>
                      <a:gd name="connsiteY11" fmla="*/ 2999751 h 3164528"/>
                      <a:gd name="connsiteX12" fmla="*/ 1005809 w 2608434"/>
                      <a:gd name="connsiteY12" fmla="*/ 2994938 h 3164528"/>
                      <a:gd name="connsiteX13" fmla="*/ 659298 w 2608434"/>
                      <a:gd name="connsiteY13" fmla="*/ 3120067 h 3164528"/>
                      <a:gd name="connsiteX14" fmla="*/ 1414882 w 2608434"/>
                      <a:gd name="connsiteY14" fmla="*/ 3120067 h 3164528"/>
                      <a:gd name="connsiteX15" fmla="*/ 1968335 w 2608434"/>
                      <a:gd name="connsiteY15" fmla="*/ 3158568 h 3164528"/>
                      <a:gd name="connsiteX16" fmla="*/ 2035713 w 2608434"/>
                      <a:gd name="connsiteY16" fmla="*/ 2975688 h 3164528"/>
                      <a:gd name="connsiteX17" fmla="*/ 2290782 w 2608434"/>
                      <a:gd name="connsiteY17" fmla="*/ 3067128 h 3164528"/>
                      <a:gd name="connsiteX18" fmla="*/ 2608415 w 2608434"/>
                      <a:gd name="connsiteY18" fmla="*/ 2682118 h 3164528"/>
                      <a:gd name="connsiteX19" fmla="*/ 2276344 w 2608434"/>
                      <a:gd name="connsiteY19" fmla="*/ 1811031 h 3164528"/>
                      <a:gd name="connsiteX20" fmla="*/ 1939459 w 2608434"/>
                      <a:gd name="connsiteY20" fmla="*/ 1512648 h 3164528"/>
                      <a:gd name="connsiteX21" fmla="*/ 1900958 w 2608434"/>
                      <a:gd name="connsiteY21" fmla="*/ 1493397 h 3164528"/>
                      <a:gd name="connsiteX22" fmla="*/ 1564074 w 2608434"/>
                      <a:gd name="connsiteY22" fmla="*/ 1238328 h 3164528"/>
                      <a:gd name="connsiteX23" fmla="*/ 1357131 w 2608434"/>
                      <a:gd name="connsiteY23" fmla="*/ 949570 h 3164528"/>
                      <a:gd name="connsiteX24" fmla="*/ 1395631 w 2608434"/>
                      <a:gd name="connsiteY24" fmla="*/ 429805 h 3164528"/>
                      <a:gd name="connsiteX25" fmla="*/ 1164626 w 2608434"/>
                      <a:gd name="connsiteY25" fmla="*/ 121797 h 3164528"/>
                      <a:gd name="connsiteX26" fmla="*/ 962495 w 2608434"/>
                      <a:gd name="connsiteY26" fmla="*/ 6294 h 3164528"/>
                      <a:gd name="connsiteX0" fmla="*/ 962495 w 2608437"/>
                      <a:gd name="connsiteY0" fmla="*/ 6294 h 3164528"/>
                      <a:gd name="connsiteX1" fmla="*/ 1087624 w 2608437"/>
                      <a:gd name="connsiteY1" fmla="*/ 415368 h 3164528"/>
                      <a:gd name="connsiteX2" fmla="*/ 1029872 w 2608437"/>
                      <a:gd name="connsiteY2" fmla="*/ 795566 h 3164528"/>
                      <a:gd name="connsiteX3" fmla="*/ 668925 w 2608437"/>
                      <a:gd name="connsiteY3" fmla="*/ 877381 h 3164528"/>
                      <a:gd name="connsiteX4" fmla="*/ 399417 w 2608437"/>
                      <a:gd name="connsiteY4" fmla="*/ 1137262 h 3164528"/>
                      <a:gd name="connsiteX5" fmla="*/ 293539 w 2608437"/>
                      <a:gd name="connsiteY5" fmla="*/ 1661840 h 3164528"/>
                      <a:gd name="connsiteX6" fmla="*/ 327228 w 2608437"/>
                      <a:gd name="connsiteY6" fmla="*/ 2157541 h 3164528"/>
                      <a:gd name="connsiteX7" fmla="*/ 91409 w 2608437"/>
                      <a:gd name="connsiteY7" fmla="*/ 2340421 h 3164528"/>
                      <a:gd name="connsiteX8" fmla="*/ 14407 w 2608437"/>
                      <a:gd name="connsiteY8" fmla="*/ 2677305 h 3164528"/>
                      <a:gd name="connsiteX9" fmla="*/ 360916 w 2608437"/>
                      <a:gd name="connsiteY9" fmla="*/ 2879436 h 3164528"/>
                      <a:gd name="connsiteX10" fmla="*/ 158785 w 2608437"/>
                      <a:gd name="connsiteY10" fmla="*/ 3028628 h 3164528"/>
                      <a:gd name="connsiteX11" fmla="*/ 486045 w 2608437"/>
                      <a:gd name="connsiteY11" fmla="*/ 2999751 h 3164528"/>
                      <a:gd name="connsiteX12" fmla="*/ 1005809 w 2608437"/>
                      <a:gd name="connsiteY12" fmla="*/ 2994938 h 3164528"/>
                      <a:gd name="connsiteX13" fmla="*/ 659298 w 2608437"/>
                      <a:gd name="connsiteY13" fmla="*/ 3120067 h 3164528"/>
                      <a:gd name="connsiteX14" fmla="*/ 1414882 w 2608437"/>
                      <a:gd name="connsiteY14" fmla="*/ 3120067 h 3164528"/>
                      <a:gd name="connsiteX15" fmla="*/ 1968335 w 2608437"/>
                      <a:gd name="connsiteY15" fmla="*/ 3158568 h 3164528"/>
                      <a:gd name="connsiteX16" fmla="*/ 2035713 w 2608437"/>
                      <a:gd name="connsiteY16" fmla="*/ 2975688 h 3164528"/>
                      <a:gd name="connsiteX17" fmla="*/ 2290782 w 2608437"/>
                      <a:gd name="connsiteY17" fmla="*/ 3067128 h 3164528"/>
                      <a:gd name="connsiteX18" fmla="*/ 2608415 w 2608437"/>
                      <a:gd name="connsiteY18" fmla="*/ 2682118 h 3164528"/>
                      <a:gd name="connsiteX19" fmla="*/ 2276344 w 2608437"/>
                      <a:gd name="connsiteY19" fmla="*/ 1811031 h 3164528"/>
                      <a:gd name="connsiteX20" fmla="*/ 1939459 w 2608437"/>
                      <a:gd name="connsiteY20" fmla="*/ 1512648 h 3164528"/>
                      <a:gd name="connsiteX21" fmla="*/ 1900958 w 2608437"/>
                      <a:gd name="connsiteY21" fmla="*/ 1493397 h 3164528"/>
                      <a:gd name="connsiteX22" fmla="*/ 1564074 w 2608437"/>
                      <a:gd name="connsiteY22" fmla="*/ 1238328 h 3164528"/>
                      <a:gd name="connsiteX23" fmla="*/ 1357131 w 2608437"/>
                      <a:gd name="connsiteY23" fmla="*/ 949570 h 3164528"/>
                      <a:gd name="connsiteX24" fmla="*/ 1395631 w 2608437"/>
                      <a:gd name="connsiteY24" fmla="*/ 429805 h 3164528"/>
                      <a:gd name="connsiteX25" fmla="*/ 1164626 w 2608437"/>
                      <a:gd name="connsiteY25" fmla="*/ 121797 h 3164528"/>
                      <a:gd name="connsiteX26" fmla="*/ 962495 w 2608437"/>
                      <a:gd name="connsiteY26" fmla="*/ 6294 h 3164528"/>
                      <a:gd name="connsiteX0" fmla="*/ 962495 w 2622871"/>
                      <a:gd name="connsiteY0" fmla="*/ 6294 h 3164528"/>
                      <a:gd name="connsiteX1" fmla="*/ 1087624 w 2622871"/>
                      <a:gd name="connsiteY1" fmla="*/ 415368 h 3164528"/>
                      <a:gd name="connsiteX2" fmla="*/ 1029872 w 2622871"/>
                      <a:gd name="connsiteY2" fmla="*/ 795566 h 3164528"/>
                      <a:gd name="connsiteX3" fmla="*/ 668925 w 2622871"/>
                      <a:gd name="connsiteY3" fmla="*/ 877381 h 3164528"/>
                      <a:gd name="connsiteX4" fmla="*/ 399417 w 2622871"/>
                      <a:gd name="connsiteY4" fmla="*/ 1137262 h 3164528"/>
                      <a:gd name="connsiteX5" fmla="*/ 293539 w 2622871"/>
                      <a:gd name="connsiteY5" fmla="*/ 1661840 h 3164528"/>
                      <a:gd name="connsiteX6" fmla="*/ 327228 w 2622871"/>
                      <a:gd name="connsiteY6" fmla="*/ 2157541 h 3164528"/>
                      <a:gd name="connsiteX7" fmla="*/ 91409 w 2622871"/>
                      <a:gd name="connsiteY7" fmla="*/ 2340421 h 3164528"/>
                      <a:gd name="connsiteX8" fmla="*/ 14407 w 2622871"/>
                      <a:gd name="connsiteY8" fmla="*/ 2677305 h 3164528"/>
                      <a:gd name="connsiteX9" fmla="*/ 360916 w 2622871"/>
                      <a:gd name="connsiteY9" fmla="*/ 2879436 h 3164528"/>
                      <a:gd name="connsiteX10" fmla="*/ 158785 w 2622871"/>
                      <a:gd name="connsiteY10" fmla="*/ 3028628 h 3164528"/>
                      <a:gd name="connsiteX11" fmla="*/ 486045 w 2622871"/>
                      <a:gd name="connsiteY11" fmla="*/ 2999751 h 3164528"/>
                      <a:gd name="connsiteX12" fmla="*/ 1005809 w 2622871"/>
                      <a:gd name="connsiteY12" fmla="*/ 2994938 h 3164528"/>
                      <a:gd name="connsiteX13" fmla="*/ 659298 w 2622871"/>
                      <a:gd name="connsiteY13" fmla="*/ 3120067 h 3164528"/>
                      <a:gd name="connsiteX14" fmla="*/ 1414882 w 2622871"/>
                      <a:gd name="connsiteY14" fmla="*/ 3120067 h 3164528"/>
                      <a:gd name="connsiteX15" fmla="*/ 1968335 w 2622871"/>
                      <a:gd name="connsiteY15" fmla="*/ 3158568 h 3164528"/>
                      <a:gd name="connsiteX16" fmla="*/ 2035713 w 2622871"/>
                      <a:gd name="connsiteY16" fmla="*/ 2975688 h 3164528"/>
                      <a:gd name="connsiteX17" fmla="*/ 2290782 w 2622871"/>
                      <a:gd name="connsiteY17" fmla="*/ 3067128 h 3164528"/>
                      <a:gd name="connsiteX18" fmla="*/ 2622853 w 2622871"/>
                      <a:gd name="connsiteY18" fmla="*/ 2633992 h 3164528"/>
                      <a:gd name="connsiteX19" fmla="*/ 2276344 w 2622871"/>
                      <a:gd name="connsiteY19" fmla="*/ 1811031 h 3164528"/>
                      <a:gd name="connsiteX20" fmla="*/ 1939459 w 2622871"/>
                      <a:gd name="connsiteY20" fmla="*/ 1512648 h 3164528"/>
                      <a:gd name="connsiteX21" fmla="*/ 1900958 w 2622871"/>
                      <a:gd name="connsiteY21" fmla="*/ 1493397 h 3164528"/>
                      <a:gd name="connsiteX22" fmla="*/ 1564074 w 2622871"/>
                      <a:gd name="connsiteY22" fmla="*/ 1238328 h 3164528"/>
                      <a:gd name="connsiteX23" fmla="*/ 1357131 w 2622871"/>
                      <a:gd name="connsiteY23" fmla="*/ 949570 h 3164528"/>
                      <a:gd name="connsiteX24" fmla="*/ 1395631 w 2622871"/>
                      <a:gd name="connsiteY24" fmla="*/ 429805 h 3164528"/>
                      <a:gd name="connsiteX25" fmla="*/ 1164626 w 2622871"/>
                      <a:gd name="connsiteY25" fmla="*/ 121797 h 3164528"/>
                      <a:gd name="connsiteX26" fmla="*/ 962495 w 2622871"/>
                      <a:gd name="connsiteY26" fmla="*/ 6294 h 3164528"/>
                      <a:gd name="connsiteX0" fmla="*/ 962495 w 2624729"/>
                      <a:gd name="connsiteY0" fmla="*/ 6294 h 3164528"/>
                      <a:gd name="connsiteX1" fmla="*/ 1087624 w 2624729"/>
                      <a:gd name="connsiteY1" fmla="*/ 415368 h 3164528"/>
                      <a:gd name="connsiteX2" fmla="*/ 1029872 w 2624729"/>
                      <a:gd name="connsiteY2" fmla="*/ 795566 h 3164528"/>
                      <a:gd name="connsiteX3" fmla="*/ 668925 w 2624729"/>
                      <a:gd name="connsiteY3" fmla="*/ 877381 h 3164528"/>
                      <a:gd name="connsiteX4" fmla="*/ 399417 w 2624729"/>
                      <a:gd name="connsiteY4" fmla="*/ 1137262 h 3164528"/>
                      <a:gd name="connsiteX5" fmla="*/ 293539 w 2624729"/>
                      <a:gd name="connsiteY5" fmla="*/ 1661840 h 3164528"/>
                      <a:gd name="connsiteX6" fmla="*/ 327228 w 2624729"/>
                      <a:gd name="connsiteY6" fmla="*/ 2157541 h 3164528"/>
                      <a:gd name="connsiteX7" fmla="*/ 91409 w 2624729"/>
                      <a:gd name="connsiteY7" fmla="*/ 2340421 h 3164528"/>
                      <a:gd name="connsiteX8" fmla="*/ 14407 w 2624729"/>
                      <a:gd name="connsiteY8" fmla="*/ 2677305 h 3164528"/>
                      <a:gd name="connsiteX9" fmla="*/ 360916 w 2624729"/>
                      <a:gd name="connsiteY9" fmla="*/ 2879436 h 3164528"/>
                      <a:gd name="connsiteX10" fmla="*/ 158785 w 2624729"/>
                      <a:gd name="connsiteY10" fmla="*/ 3028628 h 3164528"/>
                      <a:gd name="connsiteX11" fmla="*/ 486045 w 2624729"/>
                      <a:gd name="connsiteY11" fmla="*/ 2999751 h 3164528"/>
                      <a:gd name="connsiteX12" fmla="*/ 1005809 w 2624729"/>
                      <a:gd name="connsiteY12" fmla="*/ 2994938 h 3164528"/>
                      <a:gd name="connsiteX13" fmla="*/ 659298 w 2624729"/>
                      <a:gd name="connsiteY13" fmla="*/ 3120067 h 3164528"/>
                      <a:gd name="connsiteX14" fmla="*/ 1414882 w 2624729"/>
                      <a:gd name="connsiteY14" fmla="*/ 3120067 h 3164528"/>
                      <a:gd name="connsiteX15" fmla="*/ 1968335 w 2624729"/>
                      <a:gd name="connsiteY15" fmla="*/ 3158568 h 3164528"/>
                      <a:gd name="connsiteX16" fmla="*/ 2035713 w 2624729"/>
                      <a:gd name="connsiteY16" fmla="*/ 2975688 h 3164528"/>
                      <a:gd name="connsiteX17" fmla="*/ 2290782 w 2624729"/>
                      <a:gd name="connsiteY17" fmla="*/ 3067128 h 3164528"/>
                      <a:gd name="connsiteX18" fmla="*/ 2622853 w 2624729"/>
                      <a:gd name="connsiteY18" fmla="*/ 2633992 h 3164528"/>
                      <a:gd name="connsiteX19" fmla="*/ 2276344 w 2624729"/>
                      <a:gd name="connsiteY19" fmla="*/ 1811031 h 3164528"/>
                      <a:gd name="connsiteX20" fmla="*/ 1939459 w 2624729"/>
                      <a:gd name="connsiteY20" fmla="*/ 1512648 h 3164528"/>
                      <a:gd name="connsiteX21" fmla="*/ 1900958 w 2624729"/>
                      <a:gd name="connsiteY21" fmla="*/ 1493397 h 3164528"/>
                      <a:gd name="connsiteX22" fmla="*/ 1564074 w 2624729"/>
                      <a:gd name="connsiteY22" fmla="*/ 1238328 h 3164528"/>
                      <a:gd name="connsiteX23" fmla="*/ 1357131 w 2624729"/>
                      <a:gd name="connsiteY23" fmla="*/ 949570 h 3164528"/>
                      <a:gd name="connsiteX24" fmla="*/ 1395631 w 2624729"/>
                      <a:gd name="connsiteY24" fmla="*/ 429805 h 3164528"/>
                      <a:gd name="connsiteX25" fmla="*/ 1164626 w 2624729"/>
                      <a:gd name="connsiteY25" fmla="*/ 121797 h 3164528"/>
                      <a:gd name="connsiteX26" fmla="*/ 962495 w 2624729"/>
                      <a:gd name="connsiteY26" fmla="*/ 6294 h 3164528"/>
                      <a:gd name="connsiteX0" fmla="*/ 962495 w 2626913"/>
                      <a:gd name="connsiteY0" fmla="*/ 6294 h 3164528"/>
                      <a:gd name="connsiteX1" fmla="*/ 1087624 w 2626913"/>
                      <a:gd name="connsiteY1" fmla="*/ 415368 h 3164528"/>
                      <a:gd name="connsiteX2" fmla="*/ 1029872 w 2626913"/>
                      <a:gd name="connsiteY2" fmla="*/ 795566 h 3164528"/>
                      <a:gd name="connsiteX3" fmla="*/ 668925 w 2626913"/>
                      <a:gd name="connsiteY3" fmla="*/ 877381 h 3164528"/>
                      <a:gd name="connsiteX4" fmla="*/ 399417 w 2626913"/>
                      <a:gd name="connsiteY4" fmla="*/ 1137262 h 3164528"/>
                      <a:gd name="connsiteX5" fmla="*/ 293539 w 2626913"/>
                      <a:gd name="connsiteY5" fmla="*/ 1661840 h 3164528"/>
                      <a:gd name="connsiteX6" fmla="*/ 327228 w 2626913"/>
                      <a:gd name="connsiteY6" fmla="*/ 2157541 h 3164528"/>
                      <a:gd name="connsiteX7" fmla="*/ 91409 w 2626913"/>
                      <a:gd name="connsiteY7" fmla="*/ 2340421 h 3164528"/>
                      <a:gd name="connsiteX8" fmla="*/ 14407 w 2626913"/>
                      <a:gd name="connsiteY8" fmla="*/ 2677305 h 3164528"/>
                      <a:gd name="connsiteX9" fmla="*/ 360916 w 2626913"/>
                      <a:gd name="connsiteY9" fmla="*/ 2879436 h 3164528"/>
                      <a:gd name="connsiteX10" fmla="*/ 158785 w 2626913"/>
                      <a:gd name="connsiteY10" fmla="*/ 3028628 h 3164528"/>
                      <a:gd name="connsiteX11" fmla="*/ 486045 w 2626913"/>
                      <a:gd name="connsiteY11" fmla="*/ 2999751 h 3164528"/>
                      <a:gd name="connsiteX12" fmla="*/ 1005809 w 2626913"/>
                      <a:gd name="connsiteY12" fmla="*/ 2994938 h 3164528"/>
                      <a:gd name="connsiteX13" fmla="*/ 659298 w 2626913"/>
                      <a:gd name="connsiteY13" fmla="*/ 3120067 h 3164528"/>
                      <a:gd name="connsiteX14" fmla="*/ 1414882 w 2626913"/>
                      <a:gd name="connsiteY14" fmla="*/ 3120067 h 3164528"/>
                      <a:gd name="connsiteX15" fmla="*/ 1968335 w 2626913"/>
                      <a:gd name="connsiteY15" fmla="*/ 3158568 h 3164528"/>
                      <a:gd name="connsiteX16" fmla="*/ 2035713 w 2626913"/>
                      <a:gd name="connsiteY16" fmla="*/ 2975688 h 3164528"/>
                      <a:gd name="connsiteX17" fmla="*/ 2290782 w 2626913"/>
                      <a:gd name="connsiteY17" fmla="*/ 3067128 h 3164528"/>
                      <a:gd name="connsiteX18" fmla="*/ 2622853 w 2626913"/>
                      <a:gd name="connsiteY18" fmla="*/ 2633992 h 3164528"/>
                      <a:gd name="connsiteX19" fmla="*/ 2276344 w 2626913"/>
                      <a:gd name="connsiteY19" fmla="*/ 1811031 h 3164528"/>
                      <a:gd name="connsiteX20" fmla="*/ 1939459 w 2626913"/>
                      <a:gd name="connsiteY20" fmla="*/ 1512648 h 3164528"/>
                      <a:gd name="connsiteX21" fmla="*/ 1900958 w 2626913"/>
                      <a:gd name="connsiteY21" fmla="*/ 1493397 h 3164528"/>
                      <a:gd name="connsiteX22" fmla="*/ 1564074 w 2626913"/>
                      <a:gd name="connsiteY22" fmla="*/ 1238328 h 3164528"/>
                      <a:gd name="connsiteX23" fmla="*/ 1357131 w 2626913"/>
                      <a:gd name="connsiteY23" fmla="*/ 949570 h 3164528"/>
                      <a:gd name="connsiteX24" fmla="*/ 1395631 w 2626913"/>
                      <a:gd name="connsiteY24" fmla="*/ 429805 h 3164528"/>
                      <a:gd name="connsiteX25" fmla="*/ 1164626 w 2626913"/>
                      <a:gd name="connsiteY25" fmla="*/ 121797 h 3164528"/>
                      <a:gd name="connsiteX26" fmla="*/ 962495 w 2626913"/>
                      <a:gd name="connsiteY26" fmla="*/ 6294 h 3164528"/>
                      <a:gd name="connsiteX0" fmla="*/ 962495 w 2626913"/>
                      <a:gd name="connsiteY0" fmla="*/ 6294 h 3164528"/>
                      <a:gd name="connsiteX1" fmla="*/ 1087624 w 2626913"/>
                      <a:gd name="connsiteY1" fmla="*/ 415368 h 3164528"/>
                      <a:gd name="connsiteX2" fmla="*/ 1029872 w 2626913"/>
                      <a:gd name="connsiteY2" fmla="*/ 795566 h 3164528"/>
                      <a:gd name="connsiteX3" fmla="*/ 668925 w 2626913"/>
                      <a:gd name="connsiteY3" fmla="*/ 877381 h 3164528"/>
                      <a:gd name="connsiteX4" fmla="*/ 399417 w 2626913"/>
                      <a:gd name="connsiteY4" fmla="*/ 1137262 h 3164528"/>
                      <a:gd name="connsiteX5" fmla="*/ 293539 w 2626913"/>
                      <a:gd name="connsiteY5" fmla="*/ 1661840 h 3164528"/>
                      <a:gd name="connsiteX6" fmla="*/ 327228 w 2626913"/>
                      <a:gd name="connsiteY6" fmla="*/ 2157541 h 3164528"/>
                      <a:gd name="connsiteX7" fmla="*/ 91409 w 2626913"/>
                      <a:gd name="connsiteY7" fmla="*/ 2340421 h 3164528"/>
                      <a:gd name="connsiteX8" fmla="*/ 14407 w 2626913"/>
                      <a:gd name="connsiteY8" fmla="*/ 2677305 h 3164528"/>
                      <a:gd name="connsiteX9" fmla="*/ 360916 w 2626913"/>
                      <a:gd name="connsiteY9" fmla="*/ 2879436 h 3164528"/>
                      <a:gd name="connsiteX10" fmla="*/ 158785 w 2626913"/>
                      <a:gd name="connsiteY10" fmla="*/ 3028628 h 3164528"/>
                      <a:gd name="connsiteX11" fmla="*/ 486045 w 2626913"/>
                      <a:gd name="connsiteY11" fmla="*/ 2999751 h 3164528"/>
                      <a:gd name="connsiteX12" fmla="*/ 1005809 w 2626913"/>
                      <a:gd name="connsiteY12" fmla="*/ 2994938 h 3164528"/>
                      <a:gd name="connsiteX13" fmla="*/ 659298 w 2626913"/>
                      <a:gd name="connsiteY13" fmla="*/ 3120067 h 3164528"/>
                      <a:gd name="connsiteX14" fmla="*/ 1414882 w 2626913"/>
                      <a:gd name="connsiteY14" fmla="*/ 3120067 h 3164528"/>
                      <a:gd name="connsiteX15" fmla="*/ 1968335 w 2626913"/>
                      <a:gd name="connsiteY15" fmla="*/ 3158568 h 3164528"/>
                      <a:gd name="connsiteX16" fmla="*/ 2035713 w 2626913"/>
                      <a:gd name="connsiteY16" fmla="*/ 2975688 h 3164528"/>
                      <a:gd name="connsiteX17" fmla="*/ 2290782 w 2626913"/>
                      <a:gd name="connsiteY17" fmla="*/ 3067128 h 3164528"/>
                      <a:gd name="connsiteX18" fmla="*/ 2622853 w 2626913"/>
                      <a:gd name="connsiteY18" fmla="*/ 2633992 h 3164528"/>
                      <a:gd name="connsiteX19" fmla="*/ 2276344 w 2626913"/>
                      <a:gd name="connsiteY19" fmla="*/ 1811031 h 3164528"/>
                      <a:gd name="connsiteX20" fmla="*/ 1939459 w 2626913"/>
                      <a:gd name="connsiteY20" fmla="*/ 1512648 h 3164528"/>
                      <a:gd name="connsiteX21" fmla="*/ 1900958 w 2626913"/>
                      <a:gd name="connsiteY21" fmla="*/ 1493397 h 3164528"/>
                      <a:gd name="connsiteX22" fmla="*/ 1564074 w 2626913"/>
                      <a:gd name="connsiteY22" fmla="*/ 1238328 h 3164528"/>
                      <a:gd name="connsiteX23" fmla="*/ 1357131 w 2626913"/>
                      <a:gd name="connsiteY23" fmla="*/ 949570 h 3164528"/>
                      <a:gd name="connsiteX24" fmla="*/ 1395631 w 2626913"/>
                      <a:gd name="connsiteY24" fmla="*/ 429805 h 3164528"/>
                      <a:gd name="connsiteX25" fmla="*/ 1164626 w 2626913"/>
                      <a:gd name="connsiteY25" fmla="*/ 121797 h 3164528"/>
                      <a:gd name="connsiteX26" fmla="*/ 962495 w 2626913"/>
                      <a:gd name="connsiteY26" fmla="*/ 6294 h 3164528"/>
                      <a:gd name="connsiteX0" fmla="*/ 962495 w 2636721"/>
                      <a:gd name="connsiteY0" fmla="*/ 6294 h 3164528"/>
                      <a:gd name="connsiteX1" fmla="*/ 1087624 w 2636721"/>
                      <a:gd name="connsiteY1" fmla="*/ 415368 h 3164528"/>
                      <a:gd name="connsiteX2" fmla="*/ 1029872 w 2636721"/>
                      <a:gd name="connsiteY2" fmla="*/ 795566 h 3164528"/>
                      <a:gd name="connsiteX3" fmla="*/ 668925 w 2636721"/>
                      <a:gd name="connsiteY3" fmla="*/ 877381 h 3164528"/>
                      <a:gd name="connsiteX4" fmla="*/ 399417 w 2636721"/>
                      <a:gd name="connsiteY4" fmla="*/ 1137262 h 3164528"/>
                      <a:gd name="connsiteX5" fmla="*/ 293539 w 2636721"/>
                      <a:gd name="connsiteY5" fmla="*/ 1661840 h 3164528"/>
                      <a:gd name="connsiteX6" fmla="*/ 327228 w 2636721"/>
                      <a:gd name="connsiteY6" fmla="*/ 2157541 h 3164528"/>
                      <a:gd name="connsiteX7" fmla="*/ 91409 w 2636721"/>
                      <a:gd name="connsiteY7" fmla="*/ 2340421 h 3164528"/>
                      <a:gd name="connsiteX8" fmla="*/ 14407 w 2636721"/>
                      <a:gd name="connsiteY8" fmla="*/ 2677305 h 3164528"/>
                      <a:gd name="connsiteX9" fmla="*/ 360916 w 2636721"/>
                      <a:gd name="connsiteY9" fmla="*/ 2879436 h 3164528"/>
                      <a:gd name="connsiteX10" fmla="*/ 158785 w 2636721"/>
                      <a:gd name="connsiteY10" fmla="*/ 3028628 h 3164528"/>
                      <a:gd name="connsiteX11" fmla="*/ 486045 w 2636721"/>
                      <a:gd name="connsiteY11" fmla="*/ 2999751 h 3164528"/>
                      <a:gd name="connsiteX12" fmla="*/ 1005809 w 2636721"/>
                      <a:gd name="connsiteY12" fmla="*/ 2994938 h 3164528"/>
                      <a:gd name="connsiteX13" fmla="*/ 659298 w 2636721"/>
                      <a:gd name="connsiteY13" fmla="*/ 3120067 h 3164528"/>
                      <a:gd name="connsiteX14" fmla="*/ 1414882 w 2636721"/>
                      <a:gd name="connsiteY14" fmla="*/ 3120067 h 3164528"/>
                      <a:gd name="connsiteX15" fmla="*/ 1968335 w 2636721"/>
                      <a:gd name="connsiteY15" fmla="*/ 3158568 h 3164528"/>
                      <a:gd name="connsiteX16" fmla="*/ 2035713 w 2636721"/>
                      <a:gd name="connsiteY16" fmla="*/ 2975688 h 3164528"/>
                      <a:gd name="connsiteX17" fmla="*/ 2290782 w 2636721"/>
                      <a:gd name="connsiteY17" fmla="*/ 3067128 h 3164528"/>
                      <a:gd name="connsiteX18" fmla="*/ 2622853 w 2636721"/>
                      <a:gd name="connsiteY18" fmla="*/ 2633992 h 3164528"/>
                      <a:gd name="connsiteX19" fmla="*/ 2276344 w 2636721"/>
                      <a:gd name="connsiteY19" fmla="*/ 1811031 h 3164528"/>
                      <a:gd name="connsiteX20" fmla="*/ 1939459 w 2636721"/>
                      <a:gd name="connsiteY20" fmla="*/ 1512648 h 3164528"/>
                      <a:gd name="connsiteX21" fmla="*/ 1900958 w 2636721"/>
                      <a:gd name="connsiteY21" fmla="*/ 1493397 h 3164528"/>
                      <a:gd name="connsiteX22" fmla="*/ 1564074 w 2636721"/>
                      <a:gd name="connsiteY22" fmla="*/ 1238328 h 3164528"/>
                      <a:gd name="connsiteX23" fmla="*/ 1357131 w 2636721"/>
                      <a:gd name="connsiteY23" fmla="*/ 949570 h 3164528"/>
                      <a:gd name="connsiteX24" fmla="*/ 1395631 w 2636721"/>
                      <a:gd name="connsiteY24" fmla="*/ 429805 h 3164528"/>
                      <a:gd name="connsiteX25" fmla="*/ 1164626 w 2636721"/>
                      <a:gd name="connsiteY25" fmla="*/ 121797 h 3164528"/>
                      <a:gd name="connsiteX26" fmla="*/ 962495 w 2636721"/>
                      <a:gd name="connsiteY26" fmla="*/ 6294 h 3164528"/>
                      <a:gd name="connsiteX0" fmla="*/ 962495 w 2636860"/>
                      <a:gd name="connsiteY0" fmla="*/ 6294 h 3164528"/>
                      <a:gd name="connsiteX1" fmla="*/ 1087624 w 2636860"/>
                      <a:gd name="connsiteY1" fmla="*/ 415368 h 3164528"/>
                      <a:gd name="connsiteX2" fmla="*/ 1029872 w 2636860"/>
                      <a:gd name="connsiteY2" fmla="*/ 795566 h 3164528"/>
                      <a:gd name="connsiteX3" fmla="*/ 668925 w 2636860"/>
                      <a:gd name="connsiteY3" fmla="*/ 877381 h 3164528"/>
                      <a:gd name="connsiteX4" fmla="*/ 399417 w 2636860"/>
                      <a:gd name="connsiteY4" fmla="*/ 1137262 h 3164528"/>
                      <a:gd name="connsiteX5" fmla="*/ 293539 w 2636860"/>
                      <a:gd name="connsiteY5" fmla="*/ 1661840 h 3164528"/>
                      <a:gd name="connsiteX6" fmla="*/ 327228 w 2636860"/>
                      <a:gd name="connsiteY6" fmla="*/ 2157541 h 3164528"/>
                      <a:gd name="connsiteX7" fmla="*/ 91409 w 2636860"/>
                      <a:gd name="connsiteY7" fmla="*/ 2340421 h 3164528"/>
                      <a:gd name="connsiteX8" fmla="*/ 14407 w 2636860"/>
                      <a:gd name="connsiteY8" fmla="*/ 2677305 h 3164528"/>
                      <a:gd name="connsiteX9" fmla="*/ 360916 w 2636860"/>
                      <a:gd name="connsiteY9" fmla="*/ 2879436 h 3164528"/>
                      <a:gd name="connsiteX10" fmla="*/ 158785 w 2636860"/>
                      <a:gd name="connsiteY10" fmla="*/ 3028628 h 3164528"/>
                      <a:gd name="connsiteX11" fmla="*/ 486045 w 2636860"/>
                      <a:gd name="connsiteY11" fmla="*/ 2999751 h 3164528"/>
                      <a:gd name="connsiteX12" fmla="*/ 1005809 w 2636860"/>
                      <a:gd name="connsiteY12" fmla="*/ 2994938 h 3164528"/>
                      <a:gd name="connsiteX13" fmla="*/ 659298 w 2636860"/>
                      <a:gd name="connsiteY13" fmla="*/ 3120067 h 3164528"/>
                      <a:gd name="connsiteX14" fmla="*/ 1414882 w 2636860"/>
                      <a:gd name="connsiteY14" fmla="*/ 3120067 h 3164528"/>
                      <a:gd name="connsiteX15" fmla="*/ 1968335 w 2636860"/>
                      <a:gd name="connsiteY15" fmla="*/ 3158568 h 3164528"/>
                      <a:gd name="connsiteX16" fmla="*/ 2035713 w 2636860"/>
                      <a:gd name="connsiteY16" fmla="*/ 2975688 h 3164528"/>
                      <a:gd name="connsiteX17" fmla="*/ 2290782 w 2636860"/>
                      <a:gd name="connsiteY17" fmla="*/ 3067128 h 3164528"/>
                      <a:gd name="connsiteX18" fmla="*/ 2622853 w 2636860"/>
                      <a:gd name="connsiteY18" fmla="*/ 2633992 h 3164528"/>
                      <a:gd name="connsiteX19" fmla="*/ 2276344 w 2636860"/>
                      <a:gd name="connsiteY19" fmla="*/ 1811031 h 3164528"/>
                      <a:gd name="connsiteX20" fmla="*/ 1939459 w 2636860"/>
                      <a:gd name="connsiteY20" fmla="*/ 1512648 h 3164528"/>
                      <a:gd name="connsiteX21" fmla="*/ 1900958 w 2636860"/>
                      <a:gd name="connsiteY21" fmla="*/ 1493397 h 3164528"/>
                      <a:gd name="connsiteX22" fmla="*/ 1564074 w 2636860"/>
                      <a:gd name="connsiteY22" fmla="*/ 1238328 h 3164528"/>
                      <a:gd name="connsiteX23" fmla="*/ 1357131 w 2636860"/>
                      <a:gd name="connsiteY23" fmla="*/ 949570 h 3164528"/>
                      <a:gd name="connsiteX24" fmla="*/ 1395631 w 2636860"/>
                      <a:gd name="connsiteY24" fmla="*/ 429805 h 3164528"/>
                      <a:gd name="connsiteX25" fmla="*/ 1164626 w 2636860"/>
                      <a:gd name="connsiteY25" fmla="*/ 121797 h 3164528"/>
                      <a:gd name="connsiteX26" fmla="*/ 962495 w 2636860"/>
                      <a:gd name="connsiteY26" fmla="*/ 6294 h 3164528"/>
                      <a:gd name="connsiteX0" fmla="*/ 962495 w 2636860"/>
                      <a:gd name="connsiteY0" fmla="*/ 6294 h 3164528"/>
                      <a:gd name="connsiteX1" fmla="*/ 1087624 w 2636860"/>
                      <a:gd name="connsiteY1" fmla="*/ 415368 h 3164528"/>
                      <a:gd name="connsiteX2" fmla="*/ 1029872 w 2636860"/>
                      <a:gd name="connsiteY2" fmla="*/ 795566 h 3164528"/>
                      <a:gd name="connsiteX3" fmla="*/ 668925 w 2636860"/>
                      <a:gd name="connsiteY3" fmla="*/ 877381 h 3164528"/>
                      <a:gd name="connsiteX4" fmla="*/ 399417 w 2636860"/>
                      <a:gd name="connsiteY4" fmla="*/ 1137262 h 3164528"/>
                      <a:gd name="connsiteX5" fmla="*/ 293539 w 2636860"/>
                      <a:gd name="connsiteY5" fmla="*/ 1661840 h 3164528"/>
                      <a:gd name="connsiteX6" fmla="*/ 327228 w 2636860"/>
                      <a:gd name="connsiteY6" fmla="*/ 2157541 h 3164528"/>
                      <a:gd name="connsiteX7" fmla="*/ 91409 w 2636860"/>
                      <a:gd name="connsiteY7" fmla="*/ 2340421 h 3164528"/>
                      <a:gd name="connsiteX8" fmla="*/ 14407 w 2636860"/>
                      <a:gd name="connsiteY8" fmla="*/ 2677305 h 3164528"/>
                      <a:gd name="connsiteX9" fmla="*/ 360916 w 2636860"/>
                      <a:gd name="connsiteY9" fmla="*/ 2879436 h 3164528"/>
                      <a:gd name="connsiteX10" fmla="*/ 158785 w 2636860"/>
                      <a:gd name="connsiteY10" fmla="*/ 3028628 h 3164528"/>
                      <a:gd name="connsiteX11" fmla="*/ 486045 w 2636860"/>
                      <a:gd name="connsiteY11" fmla="*/ 2999751 h 3164528"/>
                      <a:gd name="connsiteX12" fmla="*/ 1005809 w 2636860"/>
                      <a:gd name="connsiteY12" fmla="*/ 2994938 h 3164528"/>
                      <a:gd name="connsiteX13" fmla="*/ 659298 w 2636860"/>
                      <a:gd name="connsiteY13" fmla="*/ 3120067 h 3164528"/>
                      <a:gd name="connsiteX14" fmla="*/ 1414882 w 2636860"/>
                      <a:gd name="connsiteY14" fmla="*/ 3120067 h 3164528"/>
                      <a:gd name="connsiteX15" fmla="*/ 1968335 w 2636860"/>
                      <a:gd name="connsiteY15" fmla="*/ 3158568 h 3164528"/>
                      <a:gd name="connsiteX16" fmla="*/ 2035713 w 2636860"/>
                      <a:gd name="connsiteY16" fmla="*/ 2975688 h 3164528"/>
                      <a:gd name="connsiteX17" fmla="*/ 2290782 w 2636860"/>
                      <a:gd name="connsiteY17" fmla="*/ 3067128 h 3164528"/>
                      <a:gd name="connsiteX18" fmla="*/ 2622853 w 2636860"/>
                      <a:gd name="connsiteY18" fmla="*/ 2633992 h 3164528"/>
                      <a:gd name="connsiteX19" fmla="*/ 2276344 w 2636860"/>
                      <a:gd name="connsiteY19" fmla="*/ 1811031 h 3164528"/>
                      <a:gd name="connsiteX20" fmla="*/ 1900958 w 2636860"/>
                      <a:gd name="connsiteY20" fmla="*/ 1493397 h 3164528"/>
                      <a:gd name="connsiteX21" fmla="*/ 1564074 w 2636860"/>
                      <a:gd name="connsiteY21" fmla="*/ 1238328 h 3164528"/>
                      <a:gd name="connsiteX22" fmla="*/ 1357131 w 2636860"/>
                      <a:gd name="connsiteY22" fmla="*/ 949570 h 3164528"/>
                      <a:gd name="connsiteX23" fmla="*/ 1395631 w 2636860"/>
                      <a:gd name="connsiteY23" fmla="*/ 429805 h 3164528"/>
                      <a:gd name="connsiteX24" fmla="*/ 1164626 w 2636860"/>
                      <a:gd name="connsiteY24" fmla="*/ 121797 h 3164528"/>
                      <a:gd name="connsiteX25" fmla="*/ 962495 w 2636860"/>
                      <a:gd name="connsiteY25" fmla="*/ 6294 h 3164528"/>
                      <a:gd name="connsiteX0" fmla="*/ 962495 w 2636860"/>
                      <a:gd name="connsiteY0" fmla="*/ 14530 h 3172764"/>
                      <a:gd name="connsiteX1" fmla="*/ 1087624 w 2636860"/>
                      <a:gd name="connsiteY1" fmla="*/ 423604 h 3172764"/>
                      <a:gd name="connsiteX2" fmla="*/ 1029872 w 2636860"/>
                      <a:gd name="connsiteY2" fmla="*/ 803802 h 3172764"/>
                      <a:gd name="connsiteX3" fmla="*/ 668925 w 2636860"/>
                      <a:gd name="connsiteY3" fmla="*/ 885617 h 3172764"/>
                      <a:gd name="connsiteX4" fmla="*/ 399417 w 2636860"/>
                      <a:gd name="connsiteY4" fmla="*/ 1145498 h 3172764"/>
                      <a:gd name="connsiteX5" fmla="*/ 293539 w 2636860"/>
                      <a:gd name="connsiteY5" fmla="*/ 1670076 h 3172764"/>
                      <a:gd name="connsiteX6" fmla="*/ 327228 w 2636860"/>
                      <a:gd name="connsiteY6" fmla="*/ 2165777 h 3172764"/>
                      <a:gd name="connsiteX7" fmla="*/ 91409 w 2636860"/>
                      <a:gd name="connsiteY7" fmla="*/ 2348657 h 3172764"/>
                      <a:gd name="connsiteX8" fmla="*/ 14407 w 2636860"/>
                      <a:gd name="connsiteY8" fmla="*/ 2685541 h 3172764"/>
                      <a:gd name="connsiteX9" fmla="*/ 360916 w 2636860"/>
                      <a:gd name="connsiteY9" fmla="*/ 2887672 h 3172764"/>
                      <a:gd name="connsiteX10" fmla="*/ 158785 w 2636860"/>
                      <a:gd name="connsiteY10" fmla="*/ 3036864 h 3172764"/>
                      <a:gd name="connsiteX11" fmla="*/ 486045 w 2636860"/>
                      <a:gd name="connsiteY11" fmla="*/ 3007987 h 3172764"/>
                      <a:gd name="connsiteX12" fmla="*/ 1005809 w 2636860"/>
                      <a:gd name="connsiteY12" fmla="*/ 3003174 h 3172764"/>
                      <a:gd name="connsiteX13" fmla="*/ 659298 w 2636860"/>
                      <a:gd name="connsiteY13" fmla="*/ 3128303 h 3172764"/>
                      <a:gd name="connsiteX14" fmla="*/ 1414882 w 2636860"/>
                      <a:gd name="connsiteY14" fmla="*/ 3128303 h 3172764"/>
                      <a:gd name="connsiteX15" fmla="*/ 1968335 w 2636860"/>
                      <a:gd name="connsiteY15" fmla="*/ 3166804 h 3172764"/>
                      <a:gd name="connsiteX16" fmla="*/ 2035713 w 2636860"/>
                      <a:gd name="connsiteY16" fmla="*/ 2983924 h 3172764"/>
                      <a:gd name="connsiteX17" fmla="*/ 2290782 w 2636860"/>
                      <a:gd name="connsiteY17" fmla="*/ 3075364 h 3172764"/>
                      <a:gd name="connsiteX18" fmla="*/ 2622853 w 2636860"/>
                      <a:gd name="connsiteY18" fmla="*/ 2642228 h 3172764"/>
                      <a:gd name="connsiteX19" fmla="*/ 2276344 w 2636860"/>
                      <a:gd name="connsiteY19" fmla="*/ 1819267 h 3172764"/>
                      <a:gd name="connsiteX20" fmla="*/ 1900958 w 2636860"/>
                      <a:gd name="connsiteY20" fmla="*/ 1501633 h 3172764"/>
                      <a:gd name="connsiteX21" fmla="*/ 1564074 w 2636860"/>
                      <a:gd name="connsiteY21" fmla="*/ 1246564 h 3172764"/>
                      <a:gd name="connsiteX22" fmla="*/ 1357131 w 2636860"/>
                      <a:gd name="connsiteY22" fmla="*/ 957806 h 3172764"/>
                      <a:gd name="connsiteX23" fmla="*/ 1395631 w 2636860"/>
                      <a:gd name="connsiteY23" fmla="*/ 438041 h 3172764"/>
                      <a:gd name="connsiteX24" fmla="*/ 1188690 w 2636860"/>
                      <a:gd name="connsiteY24" fmla="*/ 105970 h 3172764"/>
                      <a:gd name="connsiteX25" fmla="*/ 962495 w 2636860"/>
                      <a:gd name="connsiteY25" fmla="*/ 14530 h 3172764"/>
                      <a:gd name="connsiteX0" fmla="*/ 962495 w 2636860"/>
                      <a:gd name="connsiteY0" fmla="*/ 23951 h 3182185"/>
                      <a:gd name="connsiteX1" fmla="*/ 1087624 w 2636860"/>
                      <a:gd name="connsiteY1" fmla="*/ 433025 h 3182185"/>
                      <a:gd name="connsiteX2" fmla="*/ 1029872 w 2636860"/>
                      <a:gd name="connsiteY2" fmla="*/ 813223 h 3182185"/>
                      <a:gd name="connsiteX3" fmla="*/ 668925 w 2636860"/>
                      <a:gd name="connsiteY3" fmla="*/ 895038 h 3182185"/>
                      <a:gd name="connsiteX4" fmla="*/ 399417 w 2636860"/>
                      <a:gd name="connsiteY4" fmla="*/ 1154919 h 3182185"/>
                      <a:gd name="connsiteX5" fmla="*/ 293539 w 2636860"/>
                      <a:gd name="connsiteY5" fmla="*/ 1679497 h 3182185"/>
                      <a:gd name="connsiteX6" fmla="*/ 327228 w 2636860"/>
                      <a:gd name="connsiteY6" fmla="*/ 2175198 h 3182185"/>
                      <a:gd name="connsiteX7" fmla="*/ 91409 w 2636860"/>
                      <a:gd name="connsiteY7" fmla="*/ 2358078 h 3182185"/>
                      <a:gd name="connsiteX8" fmla="*/ 14407 w 2636860"/>
                      <a:gd name="connsiteY8" fmla="*/ 2694962 h 3182185"/>
                      <a:gd name="connsiteX9" fmla="*/ 360916 w 2636860"/>
                      <a:gd name="connsiteY9" fmla="*/ 2897093 h 3182185"/>
                      <a:gd name="connsiteX10" fmla="*/ 158785 w 2636860"/>
                      <a:gd name="connsiteY10" fmla="*/ 3046285 h 3182185"/>
                      <a:gd name="connsiteX11" fmla="*/ 486045 w 2636860"/>
                      <a:gd name="connsiteY11" fmla="*/ 3017408 h 3182185"/>
                      <a:gd name="connsiteX12" fmla="*/ 1005809 w 2636860"/>
                      <a:gd name="connsiteY12" fmla="*/ 3012595 h 3182185"/>
                      <a:gd name="connsiteX13" fmla="*/ 659298 w 2636860"/>
                      <a:gd name="connsiteY13" fmla="*/ 3137724 h 3182185"/>
                      <a:gd name="connsiteX14" fmla="*/ 1414882 w 2636860"/>
                      <a:gd name="connsiteY14" fmla="*/ 3137724 h 3182185"/>
                      <a:gd name="connsiteX15" fmla="*/ 1968335 w 2636860"/>
                      <a:gd name="connsiteY15" fmla="*/ 3176225 h 3182185"/>
                      <a:gd name="connsiteX16" fmla="*/ 2035713 w 2636860"/>
                      <a:gd name="connsiteY16" fmla="*/ 2993345 h 3182185"/>
                      <a:gd name="connsiteX17" fmla="*/ 2290782 w 2636860"/>
                      <a:gd name="connsiteY17" fmla="*/ 3084785 h 3182185"/>
                      <a:gd name="connsiteX18" fmla="*/ 2622853 w 2636860"/>
                      <a:gd name="connsiteY18" fmla="*/ 2651649 h 3182185"/>
                      <a:gd name="connsiteX19" fmla="*/ 2276344 w 2636860"/>
                      <a:gd name="connsiteY19" fmla="*/ 1828688 h 3182185"/>
                      <a:gd name="connsiteX20" fmla="*/ 1900958 w 2636860"/>
                      <a:gd name="connsiteY20" fmla="*/ 1511054 h 3182185"/>
                      <a:gd name="connsiteX21" fmla="*/ 1564074 w 2636860"/>
                      <a:gd name="connsiteY21" fmla="*/ 1255985 h 3182185"/>
                      <a:gd name="connsiteX22" fmla="*/ 1357131 w 2636860"/>
                      <a:gd name="connsiteY22" fmla="*/ 967227 h 3182185"/>
                      <a:gd name="connsiteX23" fmla="*/ 1395631 w 2636860"/>
                      <a:gd name="connsiteY23" fmla="*/ 447462 h 3182185"/>
                      <a:gd name="connsiteX24" fmla="*/ 1188690 w 2636860"/>
                      <a:gd name="connsiteY24" fmla="*/ 115391 h 3182185"/>
                      <a:gd name="connsiteX25" fmla="*/ 962495 w 2636860"/>
                      <a:gd name="connsiteY25" fmla="*/ 23951 h 3182185"/>
                      <a:gd name="connsiteX0" fmla="*/ 904744 w 2636860"/>
                      <a:gd name="connsiteY0" fmla="*/ 22264 h 3194936"/>
                      <a:gd name="connsiteX1" fmla="*/ 1087624 w 2636860"/>
                      <a:gd name="connsiteY1" fmla="*/ 445776 h 3194936"/>
                      <a:gd name="connsiteX2" fmla="*/ 1029872 w 2636860"/>
                      <a:gd name="connsiteY2" fmla="*/ 825974 h 3194936"/>
                      <a:gd name="connsiteX3" fmla="*/ 668925 w 2636860"/>
                      <a:gd name="connsiteY3" fmla="*/ 907789 h 3194936"/>
                      <a:gd name="connsiteX4" fmla="*/ 399417 w 2636860"/>
                      <a:gd name="connsiteY4" fmla="*/ 1167670 h 3194936"/>
                      <a:gd name="connsiteX5" fmla="*/ 293539 w 2636860"/>
                      <a:gd name="connsiteY5" fmla="*/ 1692248 h 3194936"/>
                      <a:gd name="connsiteX6" fmla="*/ 327228 w 2636860"/>
                      <a:gd name="connsiteY6" fmla="*/ 2187949 h 3194936"/>
                      <a:gd name="connsiteX7" fmla="*/ 91409 w 2636860"/>
                      <a:gd name="connsiteY7" fmla="*/ 2370829 h 3194936"/>
                      <a:gd name="connsiteX8" fmla="*/ 14407 w 2636860"/>
                      <a:gd name="connsiteY8" fmla="*/ 2707713 h 3194936"/>
                      <a:gd name="connsiteX9" fmla="*/ 360916 w 2636860"/>
                      <a:gd name="connsiteY9" fmla="*/ 2909844 h 3194936"/>
                      <a:gd name="connsiteX10" fmla="*/ 158785 w 2636860"/>
                      <a:gd name="connsiteY10" fmla="*/ 3059036 h 3194936"/>
                      <a:gd name="connsiteX11" fmla="*/ 486045 w 2636860"/>
                      <a:gd name="connsiteY11" fmla="*/ 3030159 h 3194936"/>
                      <a:gd name="connsiteX12" fmla="*/ 1005809 w 2636860"/>
                      <a:gd name="connsiteY12" fmla="*/ 3025346 h 3194936"/>
                      <a:gd name="connsiteX13" fmla="*/ 659298 w 2636860"/>
                      <a:gd name="connsiteY13" fmla="*/ 3150475 h 3194936"/>
                      <a:gd name="connsiteX14" fmla="*/ 1414882 w 2636860"/>
                      <a:gd name="connsiteY14" fmla="*/ 3150475 h 3194936"/>
                      <a:gd name="connsiteX15" fmla="*/ 1968335 w 2636860"/>
                      <a:gd name="connsiteY15" fmla="*/ 3188976 h 3194936"/>
                      <a:gd name="connsiteX16" fmla="*/ 2035713 w 2636860"/>
                      <a:gd name="connsiteY16" fmla="*/ 3006096 h 3194936"/>
                      <a:gd name="connsiteX17" fmla="*/ 2290782 w 2636860"/>
                      <a:gd name="connsiteY17" fmla="*/ 3097536 h 3194936"/>
                      <a:gd name="connsiteX18" fmla="*/ 2622853 w 2636860"/>
                      <a:gd name="connsiteY18" fmla="*/ 2664400 h 3194936"/>
                      <a:gd name="connsiteX19" fmla="*/ 2276344 w 2636860"/>
                      <a:gd name="connsiteY19" fmla="*/ 1841439 h 3194936"/>
                      <a:gd name="connsiteX20" fmla="*/ 1900958 w 2636860"/>
                      <a:gd name="connsiteY20" fmla="*/ 1523805 h 3194936"/>
                      <a:gd name="connsiteX21" fmla="*/ 1564074 w 2636860"/>
                      <a:gd name="connsiteY21" fmla="*/ 1268736 h 3194936"/>
                      <a:gd name="connsiteX22" fmla="*/ 1357131 w 2636860"/>
                      <a:gd name="connsiteY22" fmla="*/ 979978 h 3194936"/>
                      <a:gd name="connsiteX23" fmla="*/ 1395631 w 2636860"/>
                      <a:gd name="connsiteY23" fmla="*/ 460213 h 3194936"/>
                      <a:gd name="connsiteX24" fmla="*/ 1188690 w 2636860"/>
                      <a:gd name="connsiteY24" fmla="*/ 128142 h 3194936"/>
                      <a:gd name="connsiteX25" fmla="*/ 904744 w 2636860"/>
                      <a:gd name="connsiteY25" fmla="*/ 22264 h 3194936"/>
                      <a:gd name="connsiteX0" fmla="*/ 904744 w 2636860"/>
                      <a:gd name="connsiteY0" fmla="*/ 39729 h 3212401"/>
                      <a:gd name="connsiteX1" fmla="*/ 1087624 w 2636860"/>
                      <a:gd name="connsiteY1" fmla="*/ 463241 h 3212401"/>
                      <a:gd name="connsiteX2" fmla="*/ 1029872 w 2636860"/>
                      <a:gd name="connsiteY2" fmla="*/ 843439 h 3212401"/>
                      <a:gd name="connsiteX3" fmla="*/ 668925 w 2636860"/>
                      <a:gd name="connsiteY3" fmla="*/ 925254 h 3212401"/>
                      <a:gd name="connsiteX4" fmla="*/ 399417 w 2636860"/>
                      <a:gd name="connsiteY4" fmla="*/ 1185135 h 3212401"/>
                      <a:gd name="connsiteX5" fmla="*/ 293539 w 2636860"/>
                      <a:gd name="connsiteY5" fmla="*/ 1709713 h 3212401"/>
                      <a:gd name="connsiteX6" fmla="*/ 327228 w 2636860"/>
                      <a:gd name="connsiteY6" fmla="*/ 2205414 h 3212401"/>
                      <a:gd name="connsiteX7" fmla="*/ 91409 w 2636860"/>
                      <a:gd name="connsiteY7" fmla="*/ 2388294 h 3212401"/>
                      <a:gd name="connsiteX8" fmla="*/ 14407 w 2636860"/>
                      <a:gd name="connsiteY8" fmla="*/ 2725178 h 3212401"/>
                      <a:gd name="connsiteX9" fmla="*/ 360916 w 2636860"/>
                      <a:gd name="connsiteY9" fmla="*/ 2927309 h 3212401"/>
                      <a:gd name="connsiteX10" fmla="*/ 158785 w 2636860"/>
                      <a:gd name="connsiteY10" fmla="*/ 3076501 h 3212401"/>
                      <a:gd name="connsiteX11" fmla="*/ 486045 w 2636860"/>
                      <a:gd name="connsiteY11" fmla="*/ 3047624 h 3212401"/>
                      <a:gd name="connsiteX12" fmla="*/ 1005809 w 2636860"/>
                      <a:gd name="connsiteY12" fmla="*/ 3042811 h 3212401"/>
                      <a:gd name="connsiteX13" fmla="*/ 659298 w 2636860"/>
                      <a:gd name="connsiteY13" fmla="*/ 3167940 h 3212401"/>
                      <a:gd name="connsiteX14" fmla="*/ 1414882 w 2636860"/>
                      <a:gd name="connsiteY14" fmla="*/ 3167940 h 3212401"/>
                      <a:gd name="connsiteX15" fmla="*/ 1968335 w 2636860"/>
                      <a:gd name="connsiteY15" fmla="*/ 3206441 h 3212401"/>
                      <a:gd name="connsiteX16" fmla="*/ 2035713 w 2636860"/>
                      <a:gd name="connsiteY16" fmla="*/ 3023561 h 3212401"/>
                      <a:gd name="connsiteX17" fmla="*/ 2290782 w 2636860"/>
                      <a:gd name="connsiteY17" fmla="*/ 3115001 h 3212401"/>
                      <a:gd name="connsiteX18" fmla="*/ 2622853 w 2636860"/>
                      <a:gd name="connsiteY18" fmla="*/ 2681865 h 3212401"/>
                      <a:gd name="connsiteX19" fmla="*/ 2276344 w 2636860"/>
                      <a:gd name="connsiteY19" fmla="*/ 1858904 h 3212401"/>
                      <a:gd name="connsiteX20" fmla="*/ 1900958 w 2636860"/>
                      <a:gd name="connsiteY20" fmla="*/ 1541270 h 3212401"/>
                      <a:gd name="connsiteX21" fmla="*/ 1564074 w 2636860"/>
                      <a:gd name="connsiteY21" fmla="*/ 1286201 h 3212401"/>
                      <a:gd name="connsiteX22" fmla="*/ 1357131 w 2636860"/>
                      <a:gd name="connsiteY22" fmla="*/ 997443 h 3212401"/>
                      <a:gd name="connsiteX23" fmla="*/ 1395631 w 2636860"/>
                      <a:gd name="connsiteY23" fmla="*/ 477678 h 3212401"/>
                      <a:gd name="connsiteX24" fmla="*/ 1188690 w 2636860"/>
                      <a:gd name="connsiteY24" fmla="*/ 145607 h 3212401"/>
                      <a:gd name="connsiteX25" fmla="*/ 904744 w 2636860"/>
                      <a:gd name="connsiteY25" fmla="*/ 39729 h 3212401"/>
                      <a:gd name="connsiteX0" fmla="*/ 938432 w 2636860"/>
                      <a:gd name="connsiteY0" fmla="*/ 45137 h 3184120"/>
                      <a:gd name="connsiteX1" fmla="*/ 1087624 w 2636860"/>
                      <a:gd name="connsiteY1" fmla="*/ 434960 h 3184120"/>
                      <a:gd name="connsiteX2" fmla="*/ 1029872 w 2636860"/>
                      <a:gd name="connsiteY2" fmla="*/ 815158 h 3184120"/>
                      <a:gd name="connsiteX3" fmla="*/ 668925 w 2636860"/>
                      <a:gd name="connsiteY3" fmla="*/ 896973 h 3184120"/>
                      <a:gd name="connsiteX4" fmla="*/ 399417 w 2636860"/>
                      <a:gd name="connsiteY4" fmla="*/ 1156854 h 3184120"/>
                      <a:gd name="connsiteX5" fmla="*/ 293539 w 2636860"/>
                      <a:gd name="connsiteY5" fmla="*/ 1681432 h 3184120"/>
                      <a:gd name="connsiteX6" fmla="*/ 327228 w 2636860"/>
                      <a:gd name="connsiteY6" fmla="*/ 2177133 h 3184120"/>
                      <a:gd name="connsiteX7" fmla="*/ 91409 w 2636860"/>
                      <a:gd name="connsiteY7" fmla="*/ 2360013 h 3184120"/>
                      <a:gd name="connsiteX8" fmla="*/ 14407 w 2636860"/>
                      <a:gd name="connsiteY8" fmla="*/ 2696897 h 3184120"/>
                      <a:gd name="connsiteX9" fmla="*/ 360916 w 2636860"/>
                      <a:gd name="connsiteY9" fmla="*/ 2899028 h 3184120"/>
                      <a:gd name="connsiteX10" fmla="*/ 158785 w 2636860"/>
                      <a:gd name="connsiteY10" fmla="*/ 3048220 h 3184120"/>
                      <a:gd name="connsiteX11" fmla="*/ 486045 w 2636860"/>
                      <a:gd name="connsiteY11" fmla="*/ 3019343 h 3184120"/>
                      <a:gd name="connsiteX12" fmla="*/ 1005809 w 2636860"/>
                      <a:gd name="connsiteY12" fmla="*/ 3014530 h 3184120"/>
                      <a:gd name="connsiteX13" fmla="*/ 659298 w 2636860"/>
                      <a:gd name="connsiteY13" fmla="*/ 3139659 h 3184120"/>
                      <a:gd name="connsiteX14" fmla="*/ 1414882 w 2636860"/>
                      <a:gd name="connsiteY14" fmla="*/ 3139659 h 3184120"/>
                      <a:gd name="connsiteX15" fmla="*/ 1968335 w 2636860"/>
                      <a:gd name="connsiteY15" fmla="*/ 3178160 h 3184120"/>
                      <a:gd name="connsiteX16" fmla="*/ 2035713 w 2636860"/>
                      <a:gd name="connsiteY16" fmla="*/ 2995280 h 3184120"/>
                      <a:gd name="connsiteX17" fmla="*/ 2290782 w 2636860"/>
                      <a:gd name="connsiteY17" fmla="*/ 3086720 h 3184120"/>
                      <a:gd name="connsiteX18" fmla="*/ 2622853 w 2636860"/>
                      <a:gd name="connsiteY18" fmla="*/ 2653584 h 3184120"/>
                      <a:gd name="connsiteX19" fmla="*/ 2276344 w 2636860"/>
                      <a:gd name="connsiteY19" fmla="*/ 1830623 h 3184120"/>
                      <a:gd name="connsiteX20" fmla="*/ 1900958 w 2636860"/>
                      <a:gd name="connsiteY20" fmla="*/ 1512989 h 3184120"/>
                      <a:gd name="connsiteX21" fmla="*/ 1564074 w 2636860"/>
                      <a:gd name="connsiteY21" fmla="*/ 1257920 h 3184120"/>
                      <a:gd name="connsiteX22" fmla="*/ 1357131 w 2636860"/>
                      <a:gd name="connsiteY22" fmla="*/ 969162 h 3184120"/>
                      <a:gd name="connsiteX23" fmla="*/ 1395631 w 2636860"/>
                      <a:gd name="connsiteY23" fmla="*/ 449397 h 3184120"/>
                      <a:gd name="connsiteX24" fmla="*/ 1188690 w 2636860"/>
                      <a:gd name="connsiteY24" fmla="*/ 117326 h 3184120"/>
                      <a:gd name="connsiteX25" fmla="*/ 938432 w 2636860"/>
                      <a:gd name="connsiteY25" fmla="*/ 45137 h 3184120"/>
                      <a:gd name="connsiteX0" fmla="*/ 939428 w 2637856"/>
                      <a:gd name="connsiteY0" fmla="*/ 45137 h 3184120"/>
                      <a:gd name="connsiteX1" fmla="*/ 1088620 w 2637856"/>
                      <a:gd name="connsiteY1" fmla="*/ 434960 h 3184120"/>
                      <a:gd name="connsiteX2" fmla="*/ 1030868 w 2637856"/>
                      <a:gd name="connsiteY2" fmla="*/ 815158 h 3184120"/>
                      <a:gd name="connsiteX3" fmla="*/ 669921 w 2637856"/>
                      <a:gd name="connsiteY3" fmla="*/ 896973 h 3184120"/>
                      <a:gd name="connsiteX4" fmla="*/ 400413 w 2637856"/>
                      <a:gd name="connsiteY4" fmla="*/ 1156854 h 3184120"/>
                      <a:gd name="connsiteX5" fmla="*/ 294535 w 2637856"/>
                      <a:gd name="connsiteY5" fmla="*/ 1681432 h 3184120"/>
                      <a:gd name="connsiteX6" fmla="*/ 376350 w 2637856"/>
                      <a:gd name="connsiteY6" fmla="*/ 2162695 h 3184120"/>
                      <a:gd name="connsiteX7" fmla="*/ 92405 w 2637856"/>
                      <a:gd name="connsiteY7" fmla="*/ 2360013 h 3184120"/>
                      <a:gd name="connsiteX8" fmla="*/ 15403 w 2637856"/>
                      <a:gd name="connsiteY8" fmla="*/ 2696897 h 3184120"/>
                      <a:gd name="connsiteX9" fmla="*/ 361912 w 2637856"/>
                      <a:gd name="connsiteY9" fmla="*/ 2899028 h 3184120"/>
                      <a:gd name="connsiteX10" fmla="*/ 159781 w 2637856"/>
                      <a:gd name="connsiteY10" fmla="*/ 3048220 h 3184120"/>
                      <a:gd name="connsiteX11" fmla="*/ 487041 w 2637856"/>
                      <a:gd name="connsiteY11" fmla="*/ 3019343 h 3184120"/>
                      <a:gd name="connsiteX12" fmla="*/ 1006805 w 2637856"/>
                      <a:gd name="connsiteY12" fmla="*/ 3014530 h 3184120"/>
                      <a:gd name="connsiteX13" fmla="*/ 660294 w 2637856"/>
                      <a:gd name="connsiteY13" fmla="*/ 3139659 h 3184120"/>
                      <a:gd name="connsiteX14" fmla="*/ 1415878 w 2637856"/>
                      <a:gd name="connsiteY14" fmla="*/ 3139659 h 3184120"/>
                      <a:gd name="connsiteX15" fmla="*/ 1969331 w 2637856"/>
                      <a:gd name="connsiteY15" fmla="*/ 3178160 h 3184120"/>
                      <a:gd name="connsiteX16" fmla="*/ 2036709 w 2637856"/>
                      <a:gd name="connsiteY16" fmla="*/ 2995280 h 3184120"/>
                      <a:gd name="connsiteX17" fmla="*/ 2291778 w 2637856"/>
                      <a:gd name="connsiteY17" fmla="*/ 3086720 h 3184120"/>
                      <a:gd name="connsiteX18" fmla="*/ 2623849 w 2637856"/>
                      <a:gd name="connsiteY18" fmla="*/ 2653584 h 3184120"/>
                      <a:gd name="connsiteX19" fmla="*/ 2277340 w 2637856"/>
                      <a:gd name="connsiteY19" fmla="*/ 1830623 h 3184120"/>
                      <a:gd name="connsiteX20" fmla="*/ 1901954 w 2637856"/>
                      <a:gd name="connsiteY20" fmla="*/ 1512989 h 3184120"/>
                      <a:gd name="connsiteX21" fmla="*/ 1565070 w 2637856"/>
                      <a:gd name="connsiteY21" fmla="*/ 1257920 h 3184120"/>
                      <a:gd name="connsiteX22" fmla="*/ 1358127 w 2637856"/>
                      <a:gd name="connsiteY22" fmla="*/ 969162 h 3184120"/>
                      <a:gd name="connsiteX23" fmla="*/ 1396627 w 2637856"/>
                      <a:gd name="connsiteY23" fmla="*/ 449397 h 3184120"/>
                      <a:gd name="connsiteX24" fmla="*/ 1189686 w 2637856"/>
                      <a:gd name="connsiteY24" fmla="*/ 117326 h 3184120"/>
                      <a:gd name="connsiteX25" fmla="*/ 939428 w 2637856"/>
                      <a:gd name="connsiteY25" fmla="*/ 45137 h 3184120"/>
                      <a:gd name="connsiteX0" fmla="*/ 918952 w 2617380"/>
                      <a:gd name="connsiteY0" fmla="*/ 45137 h 3184120"/>
                      <a:gd name="connsiteX1" fmla="*/ 1068144 w 2617380"/>
                      <a:gd name="connsiteY1" fmla="*/ 434960 h 3184120"/>
                      <a:gd name="connsiteX2" fmla="*/ 1010392 w 2617380"/>
                      <a:gd name="connsiteY2" fmla="*/ 815158 h 3184120"/>
                      <a:gd name="connsiteX3" fmla="*/ 649445 w 2617380"/>
                      <a:gd name="connsiteY3" fmla="*/ 896973 h 3184120"/>
                      <a:gd name="connsiteX4" fmla="*/ 379937 w 2617380"/>
                      <a:gd name="connsiteY4" fmla="*/ 1156854 h 3184120"/>
                      <a:gd name="connsiteX5" fmla="*/ 274059 w 2617380"/>
                      <a:gd name="connsiteY5" fmla="*/ 1681432 h 3184120"/>
                      <a:gd name="connsiteX6" fmla="*/ 355874 w 2617380"/>
                      <a:gd name="connsiteY6" fmla="*/ 2162695 h 3184120"/>
                      <a:gd name="connsiteX7" fmla="*/ 71929 w 2617380"/>
                      <a:gd name="connsiteY7" fmla="*/ 2360013 h 3184120"/>
                      <a:gd name="connsiteX8" fmla="*/ 18990 w 2617380"/>
                      <a:gd name="connsiteY8" fmla="*/ 2653584 h 3184120"/>
                      <a:gd name="connsiteX9" fmla="*/ 341436 w 2617380"/>
                      <a:gd name="connsiteY9" fmla="*/ 2899028 h 3184120"/>
                      <a:gd name="connsiteX10" fmla="*/ 139305 w 2617380"/>
                      <a:gd name="connsiteY10" fmla="*/ 3048220 h 3184120"/>
                      <a:gd name="connsiteX11" fmla="*/ 466565 w 2617380"/>
                      <a:gd name="connsiteY11" fmla="*/ 3019343 h 3184120"/>
                      <a:gd name="connsiteX12" fmla="*/ 986329 w 2617380"/>
                      <a:gd name="connsiteY12" fmla="*/ 3014530 h 3184120"/>
                      <a:gd name="connsiteX13" fmla="*/ 639818 w 2617380"/>
                      <a:gd name="connsiteY13" fmla="*/ 3139659 h 3184120"/>
                      <a:gd name="connsiteX14" fmla="*/ 1395402 w 2617380"/>
                      <a:gd name="connsiteY14" fmla="*/ 3139659 h 3184120"/>
                      <a:gd name="connsiteX15" fmla="*/ 1948855 w 2617380"/>
                      <a:gd name="connsiteY15" fmla="*/ 3178160 h 3184120"/>
                      <a:gd name="connsiteX16" fmla="*/ 2016233 w 2617380"/>
                      <a:gd name="connsiteY16" fmla="*/ 2995280 h 3184120"/>
                      <a:gd name="connsiteX17" fmla="*/ 2271302 w 2617380"/>
                      <a:gd name="connsiteY17" fmla="*/ 3086720 h 3184120"/>
                      <a:gd name="connsiteX18" fmla="*/ 2603373 w 2617380"/>
                      <a:gd name="connsiteY18" fmla="*/ 2653584 h 3184120"/>
                      <a:gd name="connsiteX19" fmla="*/ 2256864 w 2617380"/>
                      <a:gd name="connsiteY19" fmla="*/ 1830623 h 3184120"/>
                      <a:gd name="connsiteX20" fmla="*/ 1881478 w 2617380"/>
                      <a:gd name="connsiteY20" fmla="*/ 1512989 h 3184120"/>
                      <a:gd name="connsiteX21" fmla="*/ 1544594 w 2617380"/>
                      <a:gd name="connsiteY21" fmla="*/ 1257920 h 3184120"/>
                      <a:gd name="connsiteX22" fmla="*/ 1337651 w 2617380"/>
                      <a:gd name="connsiteY22" fmla="*/ 969162 h 3184120"/>
                      <a:gd name="connsiteX23" fmla="*/ 1376151 w 2617380"/>
                      <a:gd name="connsiteY23" fmla="*/ 449397 h 3184120"/>
                      <a:gd name="connsiteX24" fmla="*/ 1169210 w 2617380"/>
                      <a:gd name="connsiteY24" fmla="*/ 117326 h 3184120"/>
                      <a:gd name="connsiteX25" fmla="*/ 918952 w 2617380"/>
                      <a:gd name="connsiteY25" fmla="*/ 45137 h 3184120"/>
                      <a:gd name="connsiteX0" fmla="*/ 923192 w 2621620"/>
                      <a:gd name="connsiteY0" fmla="*/ 45137 h 3184120"/>
                      <a:gd name="connsiteX1" fmla="*/ 1072384 w 2621620"/>
                      <a:gd name="connsiteY1" fmla="*/ 434960 h 3184120"/>
                      <a:gd name="connsiteX2" fmla="*/ 1014632 w 2621620"/>
                      <a:gd name="connsiteY2" fmla="*/ 815158 h 3184120"/>
                      <a:gd name="connsiteX3" fmla="*/ 653685 w 2621620"/>
                      <a:gd name="connsiteY3" fmla="*/ 896973 h 3184120"/>
                      <a:gd name="connsiteX4" fmla="*/ 384177 w 2621620"/>
                      <a:gd name="connsiteY4" fmla="*/ 1156854 h 3184120"/>
                      <a:gd name="connsiteX5" fmla="*/ 278299 w 2621620"/>
                      <a:gd name="connsiteY5" fmla="*/ 1681432 h 3184120"/>
                      <a:gd name="connsiteX6" fmla="*/ 360114 w 2621620"/>
                      <a:gd name="connsiteY6" fmla="*/ 2162695 h 3184120"/>
                      <a:gd name="connsiteX7" fmla="*/ 76169 w 2621620"/>
                      <a:gd name="connsiteY7" fmla="*/ 2360013 h 3184120"/>
                      <a:gd name="connsiteX8" fmla="*/ 23230 w 2621620"/>
                      <a:gd name="connsiteY8" fmla="*/ 2653584 h 3184120"/>
                      <a:gd name="connsiteX9" fmla="*/ 345676 w 2621620"/>
                      <a:gd name="connsiteY9" fmla="*/ 2899028 h 3184120"/>
                      <a:gd name="connsiteX10" fmla="*/ 143545 w 2621620"/>
                      <a:gd name="connsiteY10" fmla="*/ 3048220 h 3184120"/>
                      <a:gd name="connsiteX11" fmla="*/ 470805 w 2621620"/>
                      <a:gd name="connsiteY11" fmla="*/ 3019343 h 3184120"/>
                      <a:gd name="connsiteX12" fmla="*/ 990569 w 2621620"/>
                      <a:gd name="connsiteY12" fmla="*/ 3014530 h 3184120"/>
                      <a:gd name="connsiteX13" fmla="*/ 644058 w 2621620"/>
                      <a:gd name="connsiteY13" fmla="*/ 3139659 h 3184120"/>
                      <a:gd name="connsiteX14" fmla="*/ 1399642 w 2621620"/>
                      <a:gd name="connsiteY14" fmla="*/ 3139659 h 3184120"/>
                      <a:gd name="connsiteX15" fmla="*/ 1953095 w 2621620"/>
                      <a:gd name="connsiteY15" fmla="*/ 3178160 h 3184120"/>
                      <a:gd name="connsiteX16" fmla="*/ 2020473 w 2621620"/>
                      <a:gd name="connsiteY16" fmla="*/ 2995280 h 3184120"/>
                      <a:gd name="connsiteX17" fmla="*/ 2275542 w 2621620"/>
                      <a:gd name="connsiteY17" fmla="*/ 3086720 h 3184120"/>
                      <a:gd name="connsiteX18" fmla="*/ 2607613 w 2621620"/>
                      <a:gd name="connsiteY18" fmla="*/ 2653584 h 3184120"/>
                      <a:gd name="connsiteX19" fmla="*/ 2261104 w 2621620"/>
                      <a:gd name="connsiteY19" fmla="*/ 1830623 h 3184120"/>
                      <a:gd name="connsiteX20" fmla="*/ 1885718 w 2621620"/>
                      <a:gd name="connsiteY20" fmla="*/ 1512989 h 3184120"/>
                      <a:gd name="connsiteX21" fmla="*/ 1548834 w 2621620"/>
                      <a:gd name="connsiteY21" fmla="*/ 1257920 h 3184120"/>
                      <a:gd name="connsiteX22" fmla="*/ 1341891 w 2621620"/>
                      <a:gd name="connsiteY22" fmla="*/ 969162 h 3184120"/>
                      <a:gd name="connsiteX23" fmla="*/ 1380391 w 2621620"/>
                      <a:gd name="connsiteY23" fmla="*/ 449397 h 3184120"/>
                      <a:gd name="connsiteX24" fmla="*/ 1173450 w 2621620"/>
                      <a:gd name="connsiteY24" fmla="*/ 117326 h 3184120"/>
                      <a:gd name="connsiteX25" fmla="*/ 923192 w 2621620"/>
                      <a:gd name="connsiteY25" fmla="*/ 45137 h 3184120"/>
                      <a:gd name="connsiteX0" fmla="*/ 925121 w 2623549"/>
                      <a:gd name="connsiteY0" fmla="*/ 45137 h 3184120"/>
                      <a:gd name="connsiteX1" fmla="*/ 1074313 w 2623549"/>
                      <a:gd name="connsiteY1" fmla="*/ 434960 h 3184120"/>
                      <a:gd name="connsiteX2" fmla="*/ 1016561 w 2623549"/>
                      <a:gd name="connsiteY2" fmla="*/ 815158 h 3184120"/>
                      <a:gd name="connsiteX3" fmla="*/ 655614 w 2623549"/>
                      <a:gd name="connsiteY3" fmla="*/ 896973 h 3184120"/>
                      <a:gd name="connsiteX4" fmla="*/ 386106 w 2623549"/>
                      <a:gd name="connsiteY4" fmla="*/ 1156854 h 3184120"/>
                      <a:gd name="connsiteX5" fmla="*/ 280228 w 2623549"/>
                      <a:gd name="connsiteY5" fmla="*/ 1681432 h 3184120"/>
                      <a:gd name="connsiteX6" fmla="*/ 419794 w 2623549"/>
                      <a:gd name="connsiteY6" fmla="*/ 2162695 h 3184120"/>
                      <a:gd name="connsiteX7" fmla="*/ 78098 w 2623549"/>
                      <a:gd name="connsiteY7" fmla="*/ 2360013 h 3184120"/>
                      <a:gd name="connsiteX8" fmla="*/ 25159 w 2623549"/>
                      <a:gd name="connsiteY8" fmla="*/ 2653584 h 3184120"/>
                      <a:gd name="connsiteX9" fmla="*/ 347605 w 2623549"/>
                      <a:gd name="connsiteY9" fmla="*/ 2899028 h 3184120"/>
                      <a:gd name="connsiteX10" fmla="*/ 145474 w 2623549"/>
                      <a:gd name="connsiteY10" fmla="*/ 3048220 h 3184120"/>
                      <a:gd name="connsiteX11" fmla="*/ 472734 w 2623549"/>
                      <a:gd name="connsiteY11" fmla="*/ 3019343 h 3184120"/>
                      <a:gd name="connsiteX12" fmla="*/ 992498 w 2623549"/>
                      <a:gd name="connsiteY12" fmla="*/ 3014530 h 3184120"/>
                      <a:gd name="connsiteX13" fmla="*/ 645987 w 2623549"/>
                      <a:gd name="connsiteY13" fmla="*/ 3139659 h 3184120"/>
                      <a:gd name="connsiteX14" fmla="*/ 1401571 w 2623549"/>
                      <a:gd name="connsiteY14" fmla="*/ 3139659 h 3184120"/>
                      <a:gd name="connsiteX15" fmla="*/ 1955024 w 2623549"/>
                      <a:gd name="connsiteY15" fmla="*/ 3178160 h 3184120"/>
                      <a:gd name="connsiteX16" fmla="*/ 2022402 w 2623549"/>
                      <a:gd name="connsiteY16" fmla="*/ 2995280 h 3184120"/>
                      <a:gd name="connsiteX17" fmla="*/ 2277471 w 2623549"/>
                      <a:gd name="connsiteY17" fmla="*/ 3086720 h 3184120"/>
                      <a:gd name="connsiteX18" fmla="*/ 2609542 w 2623549"/>
                      <a:gd name="connsiteY18" fmla="*/ 2653584 h 3184120"/>
                      <a:gd name="connsiteX19" fmla="*/ 2263033 w 2623549"/>
                      <a:gd name="connsiteY19" fmla="*/ 1830623 h 3184120"/>
                      <a:gd name="connsiteX20" fmla="*/ 1887647 w 2623549"/>
                      <a:gd name="connsiteY20" fmla="*/ 1512989 h 3184120"/>
                      <a:gd name="connsiteX21" fmla="*/ 1550763 w 2623549"/>
                      <a:gd name="connsiteY21" fmla="*/ 1257920 h 3184120"/>
                      <a:gd name="connsiteX22" fmla="*/ 1343820 w 2623549"/>
                      <a:gd name="connsiteY22" fmla="*/ 969162 h 3184120"/>
                      <a:gd name="connsiteX23" fmla="*/ 1382320 w 2623549"/>
                      <a:gd name="connsiteY23" fmla="*/ 449397 h 3184120"/>
                      <a:gd name="connsiteX24" fmla="*/ 1175379 w 2623549"/>
                      <a:gd name="connsiteY24" fmla="*/ 117326 h 3184120"/>
                      <a:gd name="connsiteX25" fmla="*/ 925121 w 2623549"/>
                      <a:gd name="connsiteY25" fmla="*/ 45137 h 3184120"/>
                      <a:gd name="connsiteX0" fmla="*/ 925121 w 2623549"/>
                      <a:gd name="connsiteY0" fmla="*/ 45137 h 3184120"/>
                      <a:gd name="connsiteX1" fmla="*/ 1074313 w 2623549"/>
                      <a:gd name="connsiteY1" fmla="*/ 434960 h 3184120"/>
                      <a:gd name="connsiteX2" fmla="*/ 1016561 w 2623549"/>
                      <a:gd name="connsiteY2" fmla="*/ 815158 h 3184120"/>
                      <a:gd name="connsiteX3" fmla="*/ 655614 w 2623549"/>
                      <a:gd name="connsiteY3" fmla="*/ 896973 h 3184120"/>
                      <a:gd name="connsiteX4" fmla="*/ 386106 w 2623549"/>
                      <a:gd name="connsiteY4" fmla="*/ 1156854 h 3184120"/>
                      <a:gd name="connsiteX5" fmla="*/ 280228 w 2623549"/>
                      <a:gd name="connsiteY5" fmla="*/ 1681432 h 3184120"/>
                      <a:gd name="connsiteX6" fmla="*/ 419794 w 2623549"/>
                      <a:gd name="connsiteY6" fmla="*/ 2162695 h 3184120"/>
                      <a:gd name="connsiteX7" fmla="*/ 78098 w 2623549"/>
                      <a:gd name="connsiteY7" fmla="*/ 2360013 h 3184120"/>
                      <a:gd name="connsiteX8" fmla="*/ 25159 w 2623549"/>
                      <a:gd name="connsiteY8" fmla="*/ 2653584 h 3184120"/>
                      <a:gd name="connsiteX9" fmla="*/ 347605 w 2623549"/>
                      <a:gd name="connsiteY9" fmla="*/ 2899028 h 3184120"/>
                      <a:gd name="connsiteX10" fmla="*/ 145474 w 2623549"/>
                      <a:gd name="connsiteY10" fmla="*/ 3048220 h 3184120"/>
                      <a:gd name="connsiteX11" fmla="*/ 472734 w 2623549"/>
                      <a:gd name="connsiteY11" fmla="*/ 3019343 h 3184120"/>
                      <a:gd name="connsiteX12" fmla="*/ 992498 w 2623549"/>
                      <a:gd name="connsiteY12" fmla="*/ 3014530 h 3184120"/>
                      <a:gd name="connsiteX13" fmla="*/ 645987 w 2623549"/>
                      <a:gd name="connsiteY13" fmla="*/ 3139659 h 3184120"/>
                      <a:gd name="connsiteX14" fmla="*/ 1401571 w 2623549"/>
                      <a:gd name="connsiteY14" fmla="*/ 3139659 h 3184120"/>
                      <a:gd name="connsiteX15" fmla="*/ 1955024 w 2623549"/>
                      <a:gd name="connsiteY15" fmla="*/ 3178160 h 3184120"/>
                      <a:gd name="connsiteX16" fmla="*/ 2022402 w 2623549"/>
                      <a:gd name="connsiteY16" fmla="*/ 2995280 h 3184120"/>
                      <a:gd name="connsiteX17" fmla="*/ 2277471 w 2623549"/>
                      <a:gd name="connsiteY17" fmla="*/ 3086720 h 3184120"/>
                      <a:gd name="connsiteX18" fmla="*/ 2609542 w 2623549"/>
                      <a:gd name="connsiteY18" fmla="*/ 2653584 h 3184120"/>
                      <a:gd name="connsiteX19" fmla="*/ 2263033 w 2623549"/>
                      <a:gd name="connsiteY19" fmla="*/ 1830623 h 3184120"/>
                      <a:gd name="connsiteX20" fmla="*/ 1887647 w 2623549"/>
                      <a:gd name="connsiteY20" fmla="*/ 1512989 h 3184120"/>
                      <a:gd name="connsiteX21" fmla="*/ 1550763 w 2623549"/>
                      <a:gd name="connsiteY21" fmla="*/ 1257920 h 3184120"/>
                      <a:gd name="connsiteX22" fmla="*/ 1343820 w 2623549"/>
                      <a:gd name="connsiteY22" fmla="*/ 969162 h 3184120"/>
                      <a:gd name="connsiteX23" fmla="*/ 1382320 w 2623549"/>
                      <a:gd name="connsiteY23" fmla="*/ 449397 h 3184120"/>
                      <a:gd name="connsiteX24" fmla="*/ 1175379 w 2623549"/>
                      <a:gd name="connsiteY24" fmla="*/ 117326 h 3184120"/>
                      <a:gd name="connsiteX25" fmla="*/ 925121 w 2623549"/>
                      <a:gd name="connsiteY25" fmla="*/ 45137 h 3184120"/>
                      <a:gd name="connsiteX0" fmla="*/ 925121 w 2610395"/>
                      <a:gd name="connsiteY0" fmla="*/ 45137 h 3184120"/>
                      <a:gd name="connsiteX1" fmla="*/ 1074313 w 2610395"/>
                      <a:gd name="connsiteY1" fmla="*/ 434960 h 3184120"/>
                      <a:gd name="connsiteX2" fmla="*/ 1016561 w 2610395"/>
                      <a:gd name="connsiteY2" fmla="*/ 815158 h 3184120"/>
                      <a:gd name="connsiteX3" fmla="*/ 655614 w 2610395"/>
                      <a:gd name="connsiteY3" fmla="*/ 896973 h 3184120"/>
                      <a:gd name="connsiteX4" fmla="*/ 386106 w 2610395"/>
                      <a:gd name="connsiteY4" fmla="*/ 1156854 h 3184120"/>
                      <a:gd name="connsiteX5" fmla="*/ 280228 w 2610395"/>
                      <a:gd name="connsiteY5" fmla="*/ 1681432 h 3184120"/>
                      <a:gd name="connsiteX6" fmla="*/ 419794 w 2610395"/>
                      <a:gd name="connsiteY6" fmla="*/ 2162695 h 3184120"/>
                      <a:gd name="connsiteX7" fmla="*/ 78098 w 2610395"/>
                      <a:gd name="connsiteY7" fmla="*/ 2360013 h 3184120"/>
                      <a:gd name="connsiteX8" fmla="*/ 25159 w 2610395"/>
                      <a:gd name="connsiteY8" fmla="*/ 2653584 h 3184120"/>
                      <a:gd name="connsiteX9" fmla="*/ 347605 w 2610395"/>
                      <a:gd name="connsiteY9" fmla="*/ 2899028 h 3184120"/>
                      <a:gd name="connsiteX10" fmla="*/ 145474 w 2610395"/>
                      <a:gd name="connsiteY10" fmla="*/ 3048220 h 3184120"/>
                      <a:gd name="connsiteX11" fmla="*/ 472734 w 2610395"/>
                      <a:gd name="connsiteY11" fmla="*/ 3019343 h 3184120"/>
                      <a:gd name="connsiteX12" fmla="*/ 992498 w 2610395"/>
                      <a:gd name="connsiteY12" fmla="*/ 3014530 h 3184120"/>
                      <a:gd name="connsiteX13" fmla="*/ 645987 w 2610395"/>
                      <a:gd name="connsiteY13" fmla="*/ 3139659 h 3184120"/>
                      <a:gd name="connsiteX14" fmla="*/ 1401571 w 2610395"/>
                      <a:gd name="connsiteY14" fmla="*/ 3139659 h 3184120"/>
                      <a:gd name="connsiteX15" fmla="*/ 1955024 w 2610395"/>
                      <a:gd name="connsiteY15" fmla="*/ 3178160 h 3184120"/>
                      <a:gd name="connsiteX16" fmla="*/ 2022402 w 2610395"/>
                      <a:gd name="connsiteY16" fmla="*/ 2995280 h 3184120"/>
                      <a:gd name="connsiteX17" fmla="*/ 2335222 w 2610395"/>
                      <a:gd name="connsiteY17" fmla="*/ 3048219 h 3184120"/>
                      <a:gd name="connsiteX18" fmla="*/ 2609542 w 2610395"/>
                      <a:gd name="connsiteY18" fmla="*/ 2653584 h 3184120"/>
                      <a:gd name="connsiteX19" fmla="*/ 2263033 w 2610395"/>
                      <a:gd name="connsiteY19" fmla="*/ 1830623 h 3184120"/>
                      <a:gd name="connsiteX20" fmla="*/ 1887647 w 2610395"/>
                      <a:gd name="connsiteY20" fmla="*/ 1512989 h 3184120"/>
                      <a:gd name="connsiteX21" fmla="*/ 1550763 w 2610395"/>
                      <a:gd name="connsiteY21" fmla="*/ 1257920 h 3184120"/>
                      <a:gd name="connsiteX22" fmla="*/ 1343820 w 2610395"/>
                      <a:gd name="connsiteY22" fmla="*/ 969162 h 3184120"/>
                      <a:gd name="connsiteX23" fmla="*/ 1382320 w 2610395"/>
                      <a:gd name="connsiteY23" fmla="*/ 449397 h 3184120"/>
                      <a:gd name="connsiteX24" fmla="*/ 1175379 w 2610395"/>
                      <a:gd name="connsiteY24" fmla="*/ 117326 h 3184120"/>
                      <a:gd name="connsiteX25" fmla="*/ 925121 w 2610395"/>
                      <a:gd name="connsiteY25" fmla="*/ 45137 h 3184120"/>
                      <a:gd name="connsiteX0" fmla="*/ 925121 w 2610583"/>
                      <a:gd name="connsiteY0" fmla="*/ 45137 h 3184120"/>
                      <a:gd name="connsiteX1" fmla="*/ 1074313 w 2610583"/>
                      <a:gd name="connsiteY1" fmla="*/ 434960 h 3184120"/>
                      <a:gd name="connsiteX2" fmla="*/ 1016561 w 2610583"/>
                      <a:gd name="connsiteY2" fmla="*/ 815158 h 3184120"/>
                      <a:gd name="connsiteX3" fmla="*/ 655614 w 2610583"/>
                      <a:gd name="connsiteY3" fmla="*/ 896973 h 3184120"/>
                      <a:gd name="connsiteX4" fmla="*/ 386106 w 2610583"/>
                      <a:gd name="connsiteY4" fmla="*/ 1156854 h 3184120"/>
                      <a:gd name="connsiteX5" fmla="*/ 280228 w 2610583"/>
                      <a:gd name="connsiteY5" fmla="*/ 1681432 h 3184120"/>
                      <a:gd name="connsiteX6" fmla="*/ 419794 w 2610583"/>
                      <a:gd name="connsiteY6" fmla="*/ 2162695 h 3184120"/>
                      <a:gd name="connsiteX7" fmla="*/ 78098 w 2610583"/>
                      <a:gd name="connsiteY7" fmla="*/ 2360013 h 3184120"/>
                      <a:gd name="connsiteX8" fmla="*/ 25159 w 2610583"/>
                      <a:gd name="connsiteY8" fmla="*/ 2653584 h 3184120"/>
                      <a:gd name="connsiteX9" fmla="*/ 347605 w 2610583"/>
                      <a:gd name="connsiteY9" fmla="*/ 2899028 h 3184120"/>
                      <a:gd name="connsiteX10" fmla="*/ 145474 w 2610583"/>
                      <a:gd name="connsiteY10" fmla="*/ 3048220 h 3184120"/>
                      <a:gd name="connsiteX11" fmla="*/ 472734 w 2610583"/>
                      <a:gd name="connsiteY11" fmla="*/ 3019343 h 3184120"/>
                      <a:gd name="connsiteX12" fmla="*/ 992498 w 2610583"/>
                      <a:gd name="connsiteY12" fmla="*/ 3014530 h 3184120"/>
                      <a:gd name="connsiteX13" fmla="*/ 645987 w 2610583"/>
                      <a:gd name="connsiteY13" fmla="*/ 3139659 h 3184120"/>
                      <a:gd name="connsiteX14" fmla="*/ 1401571 w 2610583"/>
                      <a:gd name="connsiteY14" fmla="*/ 3139659 h 3184120"/>
                      <a:gd name="connsiteX15" fmla="*/ 1955024 w 2610583"/>
                      <a:gd name="connsiteY15" fmla="*/ 3178160 h 3184120"/>
                      <a:gd name="connsiteX16" fmla="*/ 2022402 w 2610583"/>
                      <a:gd name="connsiteY16" fmla="*/ 2995280 h 3184120"/>
                      <a:gd name="connsiteX17" fmla="*/ 2335222 w 2610583"/>
                      <a:gd name="connsiteY17" fmla="*/ 3048219 h 3184120"/>
                      <a:gd name="connsiteX18" fmla="*/ 2609542 w 2610583"/>
                      <a:gd name="connsiteY18" fmla="*/ 2653584 h 3184120"/>
                      <a:gd name="connsiteX19" fmla="*/ 2263033 w 2610583"/>
                      <a:gd name="connsiteY19" fmla="*/ 1830623 h 3184120"/>
                      <a:gd name="connsiteX20" fmla="*/ 1887647 w 2610583"/>
                      <a:gd name="connsiteY20" fmla="*/ 1512989 h 3184120"/>
                      <a:gd name="connsiteX21" fmla="*/ 1550763 w 2610583"/>
                      <a:gd name="connsiteY21" fmla="*/ 1257920 h 3184120"/>
                      <a:gd name="connsiteX22" fmla="*/ 1343820 w 2610583"/>
                      <a:gd name="connsiteY22" fmla="*/ 969162 h 3184120"/>
                      <a:gd name="connsiteX23" fmla="*/ 1382320 w 2610583"/>
                      <a:gd name="connsiteY23" fmla="*/ 449397 h 3184120"/>
                      <a:gd name="connsiteX24" fmla="*/ 1175379 w 2610583"/>
                      <a:gd name="connsiteY24" fmla="*/ 117326 h 3184120"/>
                      <a:gd name="connsiteX25" fmla="*/ 925121 w 2610583"/>
                      <a:gd name="connsiteY25" fmla="*/ 45137 h 3184120"/>
                      <a:gd name="connsiteX0" fmla="*/ 925121 w 2610395"/>
                      <a:gd name="connsiteY0" fmla="*/ 45137 h 3184120"/>
                      <a:gd name="connsiteX1" fmla="*/ 1074313 w 2610395"/>
                      <a:gd name="connsiteY1" fmla="*/ 434960 h 3184120"/>
                      <a:gd name="connsiteX2" fmla="*/ 1016561 w 2610395"/>
                      <a:gd name="connsiteY2" fmla="*/ 815158 h 3184120"/>
                      <a:gd name="connsiteX3" fmla="*/ 655614 w 2610395"/>
                      <a:gd name="connsiteY3" fmla="*/ 896973 h 3184120"/>
                      <a:gd name="connsiteX4" fmla="*/ 386106 w 2610395"/>
                      <a:gd name="connsiteY4" fmla="*/ 1156854 h 3184120"/>
                      <a:gd name="connsiteX5" fmla="*/ 280228 w 2610395"/>
                      <a:gd name="connsiteY5" fmla="*/ 1681432 h 3184120"/>
                      <a:gd name="connsiteX6" fmla="*/ 419794 w 2610395"/>
                      <a:gd name="connsiteY6" fmla="*/ 2162695 h 3184120"/>
                      <a:gd name="connsiteX7" fmla="*/ 78098 w 2610395"/>
                      <a:gd name="connsiteY7" fmla="*/ 2360013 h 3184120"/>
                      <a:gd name="connsiteX8" fmla="*/ 25159 w 2610395"/>
                      <a:gd name="connsiteY8" fmla="*/ 2653584 h 3184120"/>
                      <a:gd name="connsiteX9" fmla="*/ 347605 w 2610395"/>
                      <a:gd name="connsiteY9" fmla="*/ 2899028 h 3184120"/>
                      <a:gd name="connsiteX10" fmla="*/ 145474 w 2610395"/>
                      <a:gd name="connsiteY10" fmla="*/ 3048220 h 3184120"/>
                      <a:gd name="connsiteX11" fmla="*/ 472734 w 2610395"/>
                      <a:gd name="connsiteY11" fmla="*/ 3019343 h 3184120"/>
                      <a:gd name="connsiteX12" fmla="*/ 992498 w 2610395"/>
                      <a:gd name="connsiteY12" fmla="*/ 3014530 h 3184120"/>
                      <a:gd name="connsiteX13" fmla="*/ 645987 w 2610395"/>
                      <a:gd name="connsiteY13" fmla="*/ 3139659 h 3184120"/>
                      <a:gd name="connsiteX14" fmla="*/ 1401571 w 2610395"/>
                      <a:gd name="connsiteY14" fmla="*/ 3139659 h 3184120"/>
                      <a:gd name="connsiteX15" fmla="*/ 1955024 w 2610395"/>
                      <a:gd name="connsiteY15" fmla="*/ 3178160 h 3184120"/>
                      <a:gd name="connsiteX16" fmla="*/ 2022402 w 2610395"/>
                      <a:gd name="connsiteY16" fmla="*/ 2995280 h 3184120"/>
                      <a:gd name="connsiteX17" fmla="*/ 2335222 w 2610395"/>
                      <a:gd name="connsiteY17" fmla="*/ 3048219 h 3184120"/>
                      <a:gd name="connsiteX18" fmla="*/ 2609542 w 2610395"/>
                      <a:gd name="connsiteY18" fmla="*/ 2653584 h 3184120"/>
                      <a:gd name="connsiteX19" fmla="*/ 2263033 w 2610395"/>
                      <a:gd name="connsiteY19" fmla="*/ 1830623 h 3184120"/>
                      <a:gd name="connsiteX20" fmla="*/ 1887647 w 2610395"/>
                      <a:gd name="connsiteY20" fmla="*/ 1512989 h 3184120"/>
                      <a:gd name="connsiteX21" fmla="*/ 1550763 w 2610395"/>
                      <a:gd name="connsiteY21" fmla="*/ 1257920 h 3184120"/>
                      <a:gd name="connsiteX22" fmla="*/ 1343820 w 2610395"/>
                      <a:gd name="connsiteY22" fmla="*/ 969162 h 3184120"/>
                      <a:gd name="connsiteX23" fmla="*/ 1382320 w 2610395"/>
                      <a:gd name="connsiteY23" fmla="*/ 449397 h 3184120"/>
                      <a:gd name="connsiteX24" fmla="*/ 1175379 w 2610395"/>
                      <a:gd name="connsiteY24" fmla="*/ 117326 h 3184120"/>
                      <a:gd name="connsiteX25" fmla="*/ 925121 w 2610395"/>
                      <a:gd name="connsiteY25" fmla="*/ 45137 h 3184120"/>
                      <a:gd name="connsiteX0" fmla="*/ 925121 w 2595689"/>
                      <a:gd name="connsiteY0" fmla="*/ 45137 h 3184120"/>
                      <a:gd name="connsiteX1" fmla="*/ 1074313 w 2595689"/>
                      <a:gd name="connsiteY1" fmla="*/ 434960 h 3184120"/>
                      <a:gd name="connsiteX2" fmla="*/ 1016561 w 2595689"/>
                      <a:gd name="connsiteY2" fmla="*/ 815158 h 3184120"/>
                      <a:gd name="connsiteX3" fmla="*/ 655614 w 2595689"/>
                      <a:gd name="connsiteY3" fmla="*/ 896973 h 3184120"/>
                      <a:gd name="connsiteX4" fmla="*/ 386106 w 2595689"/>
                      <a:gd name="connsiteY4" fmla="*/ 1156854 h 3184120"/>
                      <a:gd name="connsiteX5" fmla="*/ 280228 w 2595689"/>
                      <a:gd name="connsiteY5" fmla="*/ 1681432 h 3184120"/>
                      <a:gd name="connsiteX6" fmla="*/ 419794 w 2595689"/>
                      <a:gd name="connsiteY6" fmla="*/ 2162695 h 3184120"/>
                      <a:gd name="connsiteX7" fmla="*/ 78098 w 2595689"/>
                      <a:gd name="connsiteY7" fmla="*/ 2360013 h 3184120"/>
                      <a:gd name="connsiteX8" fmla="*/ 25159 w 2595689"/>
                      <a:gd name="connsiteY8" fmla="*/ 2653584 h 3184120"/>
                      <a:gd name="connsiteX9" fmla="*/ 347605 w 2595689"/>
                      <a:gd name="connsiteY9" fmla="*/ 2899028 h 3184120"/>
                      <a:gd name="connsiteX10" fmla="*/ 145474 w 2595689"/>
                      <a:gd name="connsiteY10" fmla="*/ 3048220 h 3184120"/>
                      <a:gd name="connsiteX11" fmla="*/ 472734 w 2595689"/>
                      <a:gd name="connsiteY11" fmla="*/ 3019343 h 3184120"/>
                      <a:gd name="connsiteX12" fmla="*/ 992498 w 2595689"/>
                      <a:gd name="connsiteY12" fmla="*/ 3014530 h 3184120"/>
                      <a:gd name="connsiteX13" fmla="*/ 645987 w 2595689"/>
                      <a:gd name="connsiteY13" fmla="*/ 3139659 h 3184120"/>
                      <a:gd name="connsiteX14" fmla="*/ 1401571 w 2595689"/>
                      <a:gd name="connsiteY14" fmla="*/ 3139659 h 3184120"/>
                      <a:gd name="connsiteX15" fmla="*/ 1955024 w 2595689"/>
                      <a:gd name="connsiteY15" fmla="*/ 3178160 h 3184120"/>
                      <a:gd name="connsiteX16" fmla="*/ 2022402 w 2595689"/>
                      <a:gd name="connsiteY16" fmla="*/ 2995280 h 3184120"/>
                      <a:gd name="connsiteX17" fmla="*/ 2335222 w 2595689"/>
                      <a:gd name="connsiteY17" fmla="*/ 3048219 h 3184120"/>
                      <a:gd name="connsiteX18" fmla="*/ 2595104 w 2595689"/>
                      <a:gd name="connsiteY18" fmla="*/ 2610270 h 3184120"/>
                      <a:gd name="connsiteX19" fmla="*/ 2263033 w 2595689"/>
                      <a:gd name="connsiteY19" fmla="*/ 1830623 h 3184120"/>
                      <a:gd name="connsiteX20" fmla="*/ 1887647 w 2595689"/>
                      <a:gd name="connsiteY20" fmla="*/ 1512989 h 3184120"/>
                      <a:gd name="connsiteX21" fmla="*/ 1550763 w 2595689"/>
                      <a:gd name="connsiteY21" fmla="*/ 1257920 h 3184120"/>
                      <a:gd name="connsiteX22" fmla="*/ 1343820 w 2595689"/>
                      <a:gd name="connsiteY22" fmla="*/ 969162 h 3184120"/>
                      <a:gd name="connsiteX23" fmla="*/ 1382320 w 2595689"/>
                      <a:gd name="connsiteY23" fmla="*/ 449397 h 3184120"/>
                      <a:gd name="connsiteX24" fmla="*/ 1175379 w 2595689"/>
                      <a:gd name="connsiteY24" fmla="*/ 117326 h 3184120"/>
                      <a:gd name="connsiteX25" fmla="*/ 925121 w 2595689"/>
                      <a:gd name="connsiteY25" fmla="*/ 45137 h 3184120"/>
                      <a:gd name="connsiteX0" fmla="*/ 925121 w 2596116"/>
                      <a:gd name="connsiteY0" fmla="*/ 45137 h 3184120"/>
                      <a:gd name="connsiteX1" fmla="*/ 1074313 w 2596116"/>
                      <a:gd name="connsiteY1" fmla="*/ 434960 h 3184120"/>
                      <a:gd name="connsiteX2" fmla="*/ 1016561 w 2596116"/>
                      <a:gd name="connsiteY2" fmla="*/ 815158 h 3184120"/>
                      <a:gd name="connsiteX3" fmla="*/ 655614 w 2596116"/>
                      <a:gd name="connsiteY3" fmla="*/ 896973 h 3184120"/>
                      <a:gd name="connsiteX4" fmla="*/ 386106 w 2596116"/>
                      <a:gd name="connsiteY4" fmla="*/ 1156854 h 3184120"/>
                      <a:gd name="connsiteX5" fmla="*/ 280228 w 2596116"/>
                      <a:gd name="connsiteY5" fmla="*/ 1681432 h 3184120"/>
                      <a:gd name="connsiteX6" fmla="*/ 419794 w 2596116"/>
                      <a:gd name="connsiteY6" fmla="*/ 2162695 h 3184120"/>
                      <a:gd name="connsiteX7" fmla="*/ 78098 w 2596116"/>
                      <a:gd name="connsiteY7" fmla="*/ 2360013 h 3184120"/>
                      <a:gd name="connsiteX8" fmla="*/ 25159 w 2596116"/>
                      <a:gd name="connsiteY8" fmla="*/ 2653584 h 3184120"/>
                      <a:gd name="connsiteX9" fmla="*/ 347605 w 2596116"/>
                      <a:gd name="connsiteY9" fmla="*/ 2899028 h 3184120"/>
                      <a:gd name="connsiteX10" fmla="*/ 145474 w 2596116"/>
                      <a:gd name="connsiteY10" fmla="*/ 3048220 h 3184120"/>
                      <a:gd name="connsiteX11" fmla="*/ 472734 w 2596116"/>
                      <a:gd name="connsiteY11" fmla="*/ 3019343 h 3184120"/>
                      <a:gd name="connsiteX12" fmla="*/ 992498 w 2596116"/>
                      <a:gd name="connsiteY12" fmla="*/ 3014530 h 3184120"/>
                      <a:gd name="connsiteX13" fmla="*/ 645987 w 2596116"/>
                      <a:gd name="connsiteY13" fmla="*/ 3139659 h 3184120"/>
                      <a:gd name="connsiteX14" fmla="*/ 1401571 w 2596116"/>
                      <a:gd name="connsiteY14" fmla="*/ 3139659 h 3184120"/>
                      <a:gd name="connsiteX15" fmla="*/ 1955024 w 2596116"/>
                      <a:gd name="connsiteY15" fmla="*/ 3178160 h 3184120"/>
                      <a:gd name="connsiteX16" fmla="*/ 2022402 w 2596116"/>
                      <a:gd name="connsiteY16" fmla="*/ 2995280 h 3184120"/>
                      <a:gd name="connsiteX17" fmla="*/ 2354472 w 2596116"/>
                      <a:gd name="connsiteY17" fmla="*/ 3009718 h 3184120"/>
                      <a:gd name="connsiteX18" fmla="*/ 2595104 w 2596116"/>
                      <a:gd name="connsiteY18" fmla="*/ 2610270 h 3184120"/>
                      <a:gd name="connsiteX19" fmla="*/ 2263033 w 2596116"/>
                      <a:gd name="connsiteY19" fmla="*/ 1830623 h 3184120"/>
                      <a:gd name="connsiteX20" fmla="*/ 1887647 w 2596116"/>
                      <a:gd name="connsiteY20" fmla="*/ 1512989 h 3184120"/>
                      <a:gd name="connsiteX21" fmla="*/ 1550763 w 2596116"/>
                      <a:gd name="connsiteY21" fmla="*/ 1257920 h 3184120"/>
                      <a:gd name="connsiteX22" fmla="*/ 1343820 w 2596116"/>
                      <a:gd name="connsiteY22" fmla="*/ 969162 h 3184120"/>
                      <a:gd name="connsiteX23" fmla="*/ 1382320 w 2596116"/>
                      <a:gd name="connsiteY23" fmla="*/ 449397 h 3184120"/>
                      <a:gd name="connsiteX24" fmla="*/ 1175379 w 2596116"/>
                      <a:gd name="connsiteY24" fmla="*/ 117326 h 3184120"/>
                      <a:gd name="connsiteX25" fmla="*/ 925121 w 2596116"/>
                      <a:gd name="connsiteY25" fmla="*/ 45137 h 3184120"/>
                      <a:gd name="connsiteX0" fmla="*/ 925121 w 2596353"/>
                      <a:gd name="connsiteY0" fmla="*/ 45137 h 3184120"/>
                      <a:gd name="connsiteX1" fmla="*/ 1074313 w 2596353"/>
                      <a:gd name="connsiteY1" fmla="*/ 434960 h 3184120"/>
                      <a:gd name="connsiteX2" fmla="*/ 1016561 w 2596353"/>
                      <a:gd name="connsiteY2" fmla="*/ 815158 h 3184120"/>
                      <a:gd name="connsiteX3" fmla="*/ 655614 w 2596353"/>
                      <a:gd name="connsiteY3" fmla="*/ 896973 h 3184120"/>
                      <a:gd name="connsiteX4" fmla="*/ 386106 w 2596353"/>
                      <a:gd name="connsiteY4" fmla="*/ 1156854 h 3184120"/>
                      <a:gd name="connsiteX5" fmla="*/ 280228 w 2596353"/>
                      <a:gd name="connsiteY5" fmla="*/ 1681432 h 3184120"/>
                      <a:gd name="connsiteX6" fmla="*/ 419794 w 2596353"/>
                      <a:gd name="connsiteY6" fmla="*/ 2162695 h 3184120"/>
                      <a:gd name="connsiteX7" fmla="*/ 78098 w 2596353"/>
                      <a:gd name="connsiteY7" fmla="*/ 2360013 h 3184120"/>
                      <a:gd name="connsiteX8" fmla="*/ 25159 w 2596353"/>
                      <a:gd name="connsiteY8" fmla="*/ 2653584 h 3184120"/>
                      <a:gd name="connsiteX9" fmla="*/ 347605 w 2596353"/>
                      <a:gd name="connsiteY9" fmla="*/ 2899028 h 3184120"/>
                      <a:gd name="connsiteX10" fmla="*/ 145474 w 2596353"/>
                      <a:gd name="connsiteY10" fmla="*/ 3048220 h 3184120"/>
                      <a:gd name="connsiteX11" fmla="*/ 472734 w 2596353"/>
                      <a:gd name="connsiteY11" fmla="*/ 3019343 h 3184120"/>
                      <a:gd name="connsiteX12" fmla="*/ 992498 w 2596353"/>
                      <a:gd name="connsiteY12" fmla="*/ 3014530 h 3184120"/>
                      <a:gd name="connsiteX13" fmla="*/ 645987 w 2596353"/>
                      <a:gd name="connsiteY13" fmla="*/ 3139659 h 3184120"/>
                      <a:gd name="connsiteX14" fmla="*/ 1401571 w 2596353"/>
                      <a:gd name="connsiteY14" fmla="*/ 3139659 h 3184120"/>
                      <a:gd name="connsiteX15" fmla="*/ 1955024 w 2596353"/>
                      <a:gd name="connsiteY15" fmla="*/ 3178160 h 3184120"/>
                      <a:gd name="connsiteX16" fmla="*/ 2022402 w 2596353"/>
                      <a:gd name="connsiteY16" fmla="*/ 2995280 h 3184120"/>
                      <a:gd name="connsiteX17" fmla="*/ 2354472 w 2596353"/>
                      <a:gd name="connsiteY17" fmla="*/ 3009718 h 3184120"/>
                      <a:gd name="connsiteX18" fmla="*/ 2595104 w 2596353"/>
                      <a:gd name="connsiteY18" fmla="*/ 2610270 h 3184120"/>
                      <a:gd name="connsiteX19" fmla="*/ 2263033 w 2596353"/>
                      <a:gd name="connsiteY19" fmla="*/ 1830623 h 3184120"/>
                      <a:gd name="connsiteX20" fmla="*/ 1887647 w 2596353"/>
                      <a:gd name="connsiteY20" fmla="*/ 1512989 h 3184120"/>
                      <a:gd name="connsiteX21" fmla="*/ 1550763 w 2596353"/>
                      <a:gd name="connsiteY21" fmla="*/ 1257920 h 3184120"/>
                      <a:gd name="connsiteX22" fmla="*/ 1343820 w 2596353"/>
                      <a:gd name="connsiteY22" fmla="*/ 969162 h 3184120"/>
                      <a:gd name="connsiteX23" fmla="*/ 1382320 w 2596353"/>
                      <a:gd name="connsiteY23" fmla="*/ 449397 h 3184120"/>
                      <a:gd name="connsiteX24" fmla="*/ 1175379 w 2596353"/>
                      <a:gd name="connsiteY24" fmla="*/ 117326 h 3184120"/>
                      <a:gd name="connsiteX25" fmla="*/ 925121 w 2596353"/>
                      <a:gd name="connsiteY25" fmla="*/ 45137 h 3184120"/>
                      <a:gd name="connsiteX0" fmla="*/ 925121 w 2595931"/>
                      <a:gd name="connsiteY0" fmla="*/ 45137 h 3184120"/>
                      <a:gd name="connsiteX1" fmla="*/ 1074313 w 2595931"/>
                      <a:gd name="connsiteY1" fmla="*/ 434960 h 3184120"/>
                      <a:gd name="connsiteX2" fmla="*/ 1016561 w 2595931"/>
                      <a:gd name="connsiteY2" fmla="*/ 815158 h 3184120"/>
                      <a:gd name="connsiteX3" fmla="*/ 655614 w 2595931"/>
                      <a:gd name="connsiteY3" fmla="*/ 896973 h 3184120"/>
                      <a:gd name="connsiteX4" fmla="*/ 386106 w 2595931"/>
                      <a:gd name="connsiteY4" fmla="*/ 1156854 h 3184120"/>
                      <a:gd name="connsiteX5" fmla="*/ 280228 w 2595931"/>
                      <a:gd name="connsiteY5" fmla="*/ 1681432 h 3184120"/>
                      <a:gd name="connsiteX6" fmla="*/ 419794 w 2595931"/>
                      <a:gd name="connsiteY6" fmla="*/ 2162695 h 3184120"/>
                      <a:gd name="connsiteX7" fmla="*/ 78098 w 2595931"/>
                      <a:gd name="connsiteY7" fmla="*/ 2360013 h 3184120"/>
                      <a:gd name="connsiteX8" fmla="*/ 25159 w 2595931"/>
                      <a:gd name="connsiteY8" fmla="*/ 2653584 h 3184120"/>
                      <a:gd name="connsiteX9" fmla="*/ 347605 w 2595931"/>
                      <a:gd name="connsiteY9" fmla="*/ 2899028 h 3184120"/>
                      <a:gd name="connsiteX10" fmla="*/ 145474 w 2595931"/>
                      <a:gd name="connsiteY10" fmla="*/ 3048220 h 3184120"/>
                      <a:gd name="connsiteX11" fmla="*/ 472734 w 2595931"/>
                      <a:gd name="connsiteY11" fmla="*/ 3019343 h 3184120"/>
                      <a:gd name="connsiteX12" fmla="*/ 992498 w 2595931"/>
                      <a:gd name="connsiteY12" fmla="*/ 3014530 h 3184120"/>
                      <a:gd name="connsiteX13" fmla="*/ 645987 w 2595931"/>
                      <a:gd name="connsiteY13" fmla="*/ 3139659 h 3184120"/>
                      <a:gd name="connsiteX14" fmla="*/ 1401571 w 2595931"/>
                      <a:gd name="connsiteY14" fmla="*/ 3139659 h 3184120"/>
                      <a:gd name="connsiteX15" fmla="*/ 1955024 w 2595931"/>
                      <a:gd name="connsiteY15" fmla="*/ 3178160 h 3184120"/>
                      <a:gd name="connsiteX16" fmla="*/ 2022402 w 2595931"/>
                      <a:gd name="connsiteY16" fmla="*/ 2995280 h 3184120"/>
                      <a:gd name="connsiteX17" fmla="*/ 2340034 w 2595931"/>
                      <a:gd name="connsiteY17" fmla="*/ 3028968 h 3184120"/>
                      <a:gd name="connsiteX18" fmla="*/ 2595104 w 2595931"/>
                      <a:gd name="connsiteY18" fmla="*/ 2610270 h 3184120"/>
                      <a:gd name="connsiteX19" fmla="*/ 2263033 w 2595931"/>
                      <a:gd name="connsiteY19" fmla="*/ 1830623 h 3184120"/>
                      <a:gd name="connsiteX20" fmla="*/ 1887647 w 2595931"/>
                      <a:gd name="connsiteY20" fmla="*/ 1512989 h 3184120"/>
                      <a:gd name="connsiteX21" fmla="*/ 1550763 w 2595931"/>
                      <a:gd name="connsiteY21" fmla="*/ 1257920 h 3184120"/>
                      <a:gd name="connsiteX22" fmla="*/ 1343820 w 2595931"/>
                      <a:gd name="connsiteY22" fmla="*/ 969162 h 3184120"/>
                      <a:gd name="connsiteX23" fmla="*/ 1382320 w 2595931"/>
                      <a:gd name="connsiteY23" fmla="*/ 449397 h 3184120"/>
                      <a:gd name="connsiteX24" fmla="*/ 1175379 w 2595931"/>
                      <a:gd name="connsiteY24" fmla="*/ 117326 h 3184120"/>
                      <a:gd name="connsiteX25" fmla="*/ 925121 w 2595931"/>
                      <a:gd name="connsiteY25" fmla="*/ 45137 h 3184120"/>
                      <a:gd name="connsiteX0" fmla="*/ 925121 w 2595508"/>
                      <a:gd name="connsiteY0" fmla="*/ 45137 h 3184120"/>
                      <a:gd name="connsiteX1" fmla="*/ 1074313 w 2595508"/>
                      <a:gd name="connsiteY1" fmla="*/ 434960 h 3184120"/>
                      <a:gd name="connsiteX2" fmla="*/ 1016561 w 2595508"/>
                      <a:gd name="connsiteY2" fmla="*/ 815158 h 3184120"/>
                      <a:gd name="connsiteX3" fmla="*/ 655614 w 2595508"/>
                      <a:gd name="connsiteY3" fmla="*/ 896973 h 3184120"/>
                      <a:gd name="connsiteX4" fmla="*/ 386106 w 2595508"/>
                      <a:gd name="connsiteY4" fmla="*/ 1156854 h 3184120"/>
                      <a:gd name="connsiteX5" fmla="*/ 280228 w 2595508"/>
                      <a:gd name="connsiteY5" fmla="*/ 1681432 h 3184120"/>
                      <a:gd name="connsiteX6" fmla="*/ 419794 w 2595508"/>
                      <a:gd name="connsiteY6" fmla="*/ 2162695 h 3184120"/>
                      <a:gd name="connsiteX7" fmla="*/ 78098 w 2595508"/>
                      <a:gd name="connsiteY7" fmla="*/ 2360013 h 3184120"/>
                      <a:gd name="connsiteX8" fmla="*/ 25159 w 2595508"/>
                      <a:gd name="connsiteY8" fmla="*/ 2653584 h 3184120"/>
                      <a:gd name="connsiteX9" fmla="*/ 347605 w 2595508"/>
                      <a:gd name="connsiteY9" fmla="*/ 2899028 h 3184120"/>
                      <a:gd name="connsiteX10" fmla="*/ 145474 w 2595508"/>
                      <a:gd name="connsiteY10" fmla="*/ 3048220 h 3184120"/>
                      <a:gd name="connsiteX11" fmla="*/ 472734 w 2595508"/>
                      <a:gd name="connsiteY11" fmla="*/ 3019343 h 3184120"/>
                      <a:gd name="connsiteX12" fmla="*/ 992498 w 2595508"/>
                      <a:gd name="connsiteY12" fmla="*/ 3014530 h 3184120"/>
                      <a:gd name="connsiteX13" fmla="*/ 645987 w 2595508"/>
                      <a:gd name="connsiteY13" fmla="*/ 3139659 h 3184120"/>
                      <a:gd name="connsiteX14" fmla="*/ 1401571 w 2595508"/>
                      <a:gd name="connsiteY14" fmla="*/ 3139659 h 3184120"/>
                      <a:gd name="connsiteX15" fmla="*/ 1955024 w 2595508"/>
                      <a:gd name="connsiteY15" fmla="*/ 3178160 h 3184120"/>
                      <a:gd name="connsiteX16" fmla="*/ 2022402 w 2595508"/>
                      <a:gd name="connsiteY16" fmla="*/ 2995280 h 3184120"/>
                      <a:gd name="connsiteX17" fmla="*/ 2340034 w 2595508"/>
                      <a:gd name="connsiteY17" fmla="*/ 3028968 h 3184120"/>
                      <a:gd name="connsiteX18" fmla="*/ 2595104 w 2595508"/>
                      <a:gd name="connsiteY18" fmla="*/ 2610270 h 3184120"/>
                      <a:gd name="connsiteX19" fmla="*/ 2263033 w 2595508"/>
                      <a:gd name="connsiteY19" fmla="*/ 1830623 h 3184120"/>
                      <a:gd name="connsiteX20" fmla="*/ 1887647 w 2595508"/>
                      <a:gd name="connsiteY20" fmla="*/ 1512989 h 3184120"/>
                      <a:gd name="connsiteX21" fmla="*/ 1550763 w 2595508"/>
                      <a:gd name="connsiteY21" fmla="*/ 1257920 h 3184120"/>
                      <a:gd name="connsiteX22" fmla="*/ 1343820 w 2595508"/>
                      <a:gd name="connsiteY22" fmla="*/ 969162 h 3184120"/>
                      <a:gd name="connsiteX23" fmla="*/ 1382320 w 2595508"/>
                      <a:gd name="connsiteY23" fmla="*/ 449397 h 3184120"/>
                      <a:gd name="connsiteX24" fmla="*/ 1175379 w 2595508"/>
                      <a:gd name="connsiteY24" fmla="*/ 117326 h 3184120"/>
                      <a:gd name="connsiteX25" fmla="*/ 925121 w 2595508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26286 h 3165269"/>
                      <a:gd name="connsiteX1" fmla="*/ 1074313 w 2595710"/>
                      <a:gd name="connsiteY1" fmla="*/ 416109 h 3165269"/>
                      <a:gd name="connsiteX2" fmla="*/ 1016561 w 2595710"/>
                      <a:gd name="connsiteY2" fmla="*/ 796307 h 3165269"/>
                      <a:gd name="connsiteX3" fmla="*/ 655614 w 2595710"/>
                      <a:gd name="connsiteY3" fmla="*/ 878122 h 3165269"/>
                      <a:gd name="connsiteX4" fmla="*/ 386106 w 2595710"/>
                      <a:gd name="connsiteY4" fmla="*/ 1138003 h 3165269"/>
                      <a:gd name="connsiteX5" fmla="*/ 280228 w 2595710"/>
                      <a:gd name="connsiteY5" fmla="*/ 1662581 h 3165269"/>
                      <a:gd name="connsiteX6" fmla="*/ 419794 w 2595710"/>
                      <a:gd name="connsiteY6" fmla="*/ 2143844 h 3165269"/>
                      <a:gd name="connsiteX7" fmla="*/ 78098 w 2595710"/>
                      <a:gd name="connsiteY7" fmla="*/ 2341162 h 3165269"/>
                      <a:gd name="connsiteX8" fmla="*/ 25159 w 2595710"/>
                      <a:gd name="connsiteY8" fmla="*/ 2634733 h 3165269"/>
                      <a:gd name="connsiteX9" fmla="*/ 347605 w 2595710"/>
                      <a:gd name="connsiteY9" fmla="*/ 2880177 h 3165269"/>
                      <a:gd name="connsiteX10" fmla="*/ 145474 w 2595710"/>
                      <a:gd name="connsiteY10" fmla="*/ 3029369 h 3165269"/>
                      <a:gd name="connsiteX11" fmla="*/ 472734 w 2595710"/>
                      <a:gd name="connsiteY11" fmla="*/ 3000492 h 3165269"/>
                      <a:gd name="connsiteX12" fmla="*/ 992498 w 2595710"/>
                      <a:gd name="connsiteY12" fmla="*/ 2995679 h 3165269"/>
                      <a:gd name="connsiteX13" fmla="*/ 645987 w 2595710"/>
                      <a:gd name="connsiteY13" fmla="*/ 3120808 h 3165269"/>
                      <a:gd name="connsiteX14" fmla="*/ 1401571 w 2595710"/>
                      <a:gd name="connsiteY14" fmla="*/ 3120808 h 3165269"/>
                      <a:gd name="connsiteX15" fmla="*/ 1955024 w 2595710"/>
                      <a:gd name="connsiteY15" fmla="*/ 3159309 h 3165269"/>
                      <a:gd name="connsiteX16" fmla="*/ 2022402 w 2595710"/>
                      <a:gd name="connsiteY16" fmla="*/ 2976429 h 3165269"/>
                      <a:gd name="connsiteX17" fmla="*/ 2330409 w 2595710"/>
                      <a:gd name="connsiteY17" fmla="*/ 2995679 h 3165269"/>
                      <a:gd name="connsiteX18" fmla="*/ 2595104 w 2595710"/>
                      <a:gd name="connsiteY18" fmla="*/ 2591419 h 3165269"/>
                      <a:gd name="connsiteX19" fmla="*/ 2263033 w 2595710"/>
                      <a:gd name="connsiteY19" fmla="*/ 1811772 h 3165269"/>
                      <a:gd name="connsiteX20" fmla="*/ 1887647 w 2595710"/>
                      <a:gd name="connsiteY20" fmla="*/ 1494138 h 3165269"/>
                      <a:gd name="connsiteX21" fmla="*/ 1550763 w 2595710"/>
                      <a:gd name="connsiteY21" fmla="*/ 1239069 h 3165269"/>
                      <a:gd name="connsiteX22" fmla="*/ 1343820 w 2595710"/>
                      <a:gd name="connsiteY22" fmla="*/ 950311 h 3165269"/>
                      <a:gd name="connsiteX23" fmla="*/ 1382320 w 2595710"/>
                      <a:gd name="connsiteY23" fmla="*/ 430546 h 3165269"/>
                      <a:gd name="connsiteX24" fmla="*/ 1175379 w 2595710"/>
                      <a:gd name="connsiteY24" fmla="*/ 98475 h 3165269"/>
                      <a:gd name="connsiteX25" fmla="*/ 925121 w 2595710"/>
                      <a:gd name="connsiteY25" fmla="*/ 26286 h 3165269"/>
                      <a:gd name="connsiteX0" fmla="*/ 905068 w 2595710"/>
                      <a:gd name="connsiteY0" fmla="*/ 23043 h 3186089"/>
                      <a:gd name="connsiteX1" fmla="*/ 1074313 w 2595710"/>
                      <a:gd name="connsiteY1" fmla="*/ 436929 h 3186089"/>
                      <a:gd name="connsiteX2" fmla="*/ 1016561 w 2595710"/>
                      <a:gd name="connsiteY2" fmla="*/ 817127 h 3186089"/>
                      <a:gd name="connsiteX3" fmla="*/ 655614 w 2595710"/>
                      <a:gd name="connsiteY3" fmla="*/ 898942 h 3186089"/>
                      <a:gd name="connsiteX4" fmla="*/ 386106 w 2595710"/>
                      <a:gd name="connsiteY4" fmla="*/ 1158823 h 3186089"/>
                      <a:gd name="connsiteX5" fmla="*/ 280228 w 2595710"/>
                      <a:gd name="connsiteY5" fmla="*/ 1683401 h 3186089"/>
                      <a:gd name="connsiteX6" fmla="*/ 419794 w 2595710"/>
                      <a:gd name="connsiteY6" fmla="*/ 2164664 h 3186089"/>
                      <a:gd name="connsiteX7" fmla="*/ 78098 w 2595710"/>
                      <a:gd name="connsiteY7" fmla="*/ 2361982 h 3186089"/>
                      <a:gd name="connsiteX8" fmla="*/ 25159 w 2595710"/>
                      <a:gd name="connsiteY8" fmla="*/ 2655553 h 3186089"/>
                      <a:gd name="connsiteX9" fmla="*/ 347605 w 2595710"/>
                      <a:gd name="connsiteY9" fmla="*/ 2900997 h 3186089"/>
                      <a:gd name="connsiteX10" fmla="*/ 145474 w 2595710"/>
                      <a:gd name="connsiteY10" fmla="*/ 3050189 h 3186089"/>
                      <a:gd name="connsiteX11" fmla="*/ 472734 w 2595710"/>
                      <a:gd name="connsiteY11" fmla="*/ 3021312 h 3186089"/>
                      <a:gd name="connsiteX12" fmla="*/ 992498 w 2595710"/>
                      <a:gd name="connsiteY12" fmla="*/ 3016499 h 3186089"/>
                      <a:gd name="connsiteX13" fmla="*/ 645987 w 2595710"/>
                      <a:gd name="connsiteY13" fmla="*/ 3141628 h 3186089"/>
                      <a:gd name="connsiteX14" fmla="*/ 1401571 w 2595710"/>
                      <a:gd name="connsiteY14" fmla="*/ 3141628 h 3186089"/>
                      <a:gd name="connsiteX15" fmla="*/ 1955024 w 2595710"/>
                      <a:gd name="connsiteY15" fmla="*/ 3180129 h 3186089"/>
                      <a:gd name="connsiteX16" fmla="*/ 2022402 w 2595710"/>
                      <a:gd name="connsiteY16" fmla="*/ 2997249 h 3186089"/>
                      <a:gd name="connsiteX17" fmla="*/ 2330409 w 2595710"/>
                      <a:gd name="connsiteY17" fmla="*/ 3016499 h 3186089"/>
                      <a:gd name="connsiteX18" fmla="*/ 2595104 w 2595710"/>
                      <a:gd name="connsiteY18" fmla="*/ 2612239 h 3186089"/>
                      <a:gd name="connsiteX19" fmla="*/ 2263033 w 2595710"/>
                      <a:gd name="connsiteY19" fmla="*/ 1832592 h 3186089"/>
                      <a:gd name="connsiteX20" fmla="*/ 1887647 w 2595710"/>
                      <a:gd name="connsiteY20" fmla="*/ 1514958 h 3186089"/>
                      <a:gd name="connsiteX21" fmla="*/ 1550763 w 2595710"/>
                      <a:gd name="connsiteY21" fmla="*/ 1259889 h 3186089"/>
                      <a:gd name="connsiteX22" fmla="*/ 1343820 w 2595710"/>
                      <a:gd name="connsiteY22" fmla="*/ 971131 h 3186089"/>
                      <a:gd name="connsiteX23" fmla="*/ 1382320 w 2595710"/>
                      <a:gd name="connsiteY23" fmla="*/ 451366 h 3186089"/>
                      <a:gd name="connsiteX24" fmla="*/ 1175379 w 2595710"/>
                      <a:gd name="connsiteY24" fmla="*/ 119295 h 3186089"/>
                      <a:gd name="connsiteX25" fmla="*/ 905068 w 2595710"/>
                      <a:gd name="connsiteY25" fmla="*/ 23043 h 3186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2595710" h="3186089">
                        <a:moveTo>
                          <a:pt x="905068" y="23043"/>
                        </a:moveTo>
                        <a:cubicBezTo>
                          <a:pt x="930736" y="131328"/>
                          <a:pt x="1055731" y="304582"/>
                          <a:pt x="1074313" y="436929"/>
                        </a:cubicBezTo>
                        <a:cubicBezTo>
                          <a:pt x="1092895" y="569276"/>
                          <a:pt x="1035812" y="690394"/>
                          <a:pt x="1016561" y="817127"/>
                        </a:cubicBezTo>
                        <a:cubicBezTo>
                          <a:pt x="896245" y="844399"/>
                          <a:pt x="760690" y="841993"/>
                          <a:pt x="655614" y="898942"/>
                        </a:cubicBezTo>
                        <a:cubicBezTo>
                          <a:pt x="550538" y="955891"/>
                          <a:pt x="448670" y="1028080"/>
                          <a:pt x="386106" y="1158823"/>
                        </a:cubicBezTo>
                        <a:cubicBezTo>
                          <a:pt x="323542" y="1289566"/>
                          <a:pt x="274613" y="1515761"/>
                          <a:pt x="280228" y="1683401"/>
                        </a:cubicBezTo>
                        <a:cubicBezTo>
                          <a:pt x="285843" y="1851041"/>
                          <a:pt x="453482" y="2051567"/>
                          <a:pt x="419794" y="2164664"/>
                        </a:cubicBezTo>
                        <a:cubicBezTo>
                          <a:pt x="235310" y="2215999"/>
                          <a:pt x="143870" y="2280167"/>
                          <a:pt x="78098" y="2361982"/>
                        </a:cubicBezTo>
                        <a:cubicBezTo>
                          <a:pt x="12326" y="2443797"/>
                          <a:pt x="-29385" y="2498340"/>
                          <a:pt x="25159" y="2655553"/>
                        </a:cubicBezTo>
                        <a:cubicBezTo>
                          <a:pt x="79703" y="2812766"/>
                          <a:pt x="312312" y="2842444"/>
                          <a:pt x="347605" y="2900997"/>
                        </a:cubicBezTo>
                        <a:cubicBezTo>
                          <a:pt x="299479" y="2941102"/>
                          <a:pt x="124619" y="2977198"/>
                          <a:pt x="145474" y="3050189"/>
                        </a:cubicBezTo>
                        <a:cubicBezTo>
                          <a:pt x="166329" y="3123180"/>
                          <a:pt x="331563" y="3026927"/>
                          <a:pt x="472734" y="3021312"/>
                        </a:cubicBezTo>
                        <a:cubicBezTo>
                          <a:pt x="613905" y="3015697"/>
                          <a:pt x="819243" y="3018103"/>
                          <a:pt x="992498" y="3016499"/>
                        </a:cubicBezTo>
                        <a:cubicBezTo>
                          <a:pt x="1017363" y="3049385"/>
                          <a:pt x="678873" y="3058209"/>
                          <a:pt x="645987" y="3141628"/>
                        </a:cubicBezTo>
                        <a:cubicBezTo>
                          <a:pt x="613101" y="3225047"/>
                          <a:pt x="1183398" y="3135211"/>
                          <a:pt x="1401571" y="3141628"/>
                        </a:cubicBezTo>
                        <a:cubicBezTo>
                          <a:pt x="1619744" y="3148045"/>
                          <a:pt x="1851552" y="3204192"/>
                          <a:pt x="1955024" y="3180129"/>
                        </a:cubicBezTo>
                        <a:cubicBezTo>
                          <a:pt x="2058496" y="3156066"/>
                          <a:pt x="2007964" y="3045375"/>
                          <a:pt x="2022402" y="2997249"/>
                        </a:cubicBezTo>
                        <a:cubicBezTo>
                          <a:pt x="2080153" y="3029333"/>
                          <a:pt x="2201271" y="3066229"/>
                          <a:pt x="2330409" y="3016499"/>
                        </a:cubicBezTo>
                        <a:cubicBezTo>
                          <a:pt x="2459547" y="2966769"/>
                          <a:pt x="2606333" y="2809557"/>
                          <a:pt x="2595104" y="2612239"/>
                        </a:cubicBezTo>
                        <a:cubicBezTo>
                          <a:pt x="2583875" y="2414921"/>
                          <a:pt x="2443416" y="2021152"/>
                          <a:pt x="2263033" y="1832592"/>
                        </a:cubicBezTo>
                        <a:cubicBezTo>
                          <a:pt x="2082650" y="1644032"/>
                          <a:pt x="2012776" y="1620836"/>
                          <a:pt x="1887647" y="1514958"/>
                        </a:cubicBezTo>
                        <a:lnTo>
                          <a:pt x="1550763" y="1259889"/>
                        </a:lnTo>
                        <a:cubicBezTo>
                          <a:pt x="1460125" y="1169251"/>
                          <a:pt x="1371894" y="1105885"/>
                          <a:pt x="1343820" y="971131"/>
                        </a:cubicBezTo>
                        <a:cubicBezTo>
                          <a:pt x="1315746" y="836377"/>
                          <a:pt x="1410393" y="593339"/>
                          <a:pt x="1382320" y="451366"/>
                        </a:cubicBezTo>
                        <a:cubicBezTo>
                          <a:pt x="1354247" y="309393"/>
                          <a:pt x="1246766" y="177849"/>
                          <a:pt x="1175379" y="119295"/>
                        </a:cubicBezTo>
                        <a:cubicBezTo>
                          <a:pt x="1108002" y="80794"/>
                          <a:pt x="883411" y="-53157"/>
                          <a:pt x="905068" y="23043"/>
                        </a:cubicBezTo>
                        <a:close/>
                      </a:path>
                    </a:pathLst>
                  </a:custGeom>
                  <a:solidFill>
                    <a:srgbClr val="ECC6B6"/>
                  </a:solidFill>
                  <a:ln w="1143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" name="フリーフォーム 3">
                    <a:extLst>
                      <a:ext uri="{FF2B5EF4-FFF2-40B4-BE49-F238E27FC236}">
                        <a16:creationId xmlns:a16="http://schemas.microsoft.com/office/drawing/2014/main" id="{D387DE86-AF22-115D-96B3-B33F0E04AA04}"/>
                      </a:ext>
                    </a:extLst>
                  </p:cNvPr>
                  <p:cNvSpPr/>
                  <p:nvPr/>
                </p:nvSpPr>
                <p:spPr>
                  <a:xfrm>
                    <a:off x="5034014" y="3811604"/>
                    <a:ext cx="442762" cy="120316"/>
                  </a:xfrm>
                  <a:custGeom>
                    <a:avLst/>
                    <a:gdLst>
                      <a:gd name="connsiteX0" fmla="*/ 0 w 486075"/>
                      <a:gd name="connsiteY0" fmla="*/ 120316 h 120316"/>
                      <a:gd name="connsiteX1" fmla="*/ 476450 w 486075"/>
                      <a:gd name="connsiteY1" fmla="*/ 0 h 120316"/>
                      <a:gd name="connsiteX2" fmla="*/ 486075 w 486075"/>
                      <a:gd name="connsiteY2" fmla="*/ 0 h 12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6075" h="120316">
                        <a:moveTo>
                          <a:pt x="0" y="120316"/>
                        </a:moveTo>
                        <a:lnTo>
                          <a:pt x="476450" y="0"/>
                        </a:lnTo>
                        <a:lnTo>
                          <a:pt x="486075" y="0"/>
                        </a:lnTo>
                      </a:path>
                    </a:pathLst>
                  </a:custGeom>
                  <a:noFill/>
                  <a:ln w="6032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フリーフォーム 6">
                    <a:extLst>
                      <a:ext uri="{FF2B5EF4-FFF2-40B4-BE49-F238E27FC236}">
                        <a16:creationId xmlns:a16="http://schemas.microsoft.com/office/drawing/2014/main" id="{8D7EBF79-89AE-2547-421C-BC94F4E2A76C}"/>
                      </a:ext>
                    </a:extLst>
                  </p:cNvPr>
                  <p:cNvSpPr/>
                  <p:nvPr/>
                </p:nvSpPr>
                <p:spPr>
                  <a:xfrm flipV="1">
                    <a:off x="5034014" y="4085922"/>
                    <a:ext cx="565076" cy="45719"/>
                  </a:xfrm>
                  <a:custGeom>
                    <a:avLst/>
                    <a:gdLst>
                      <a:gd name="connsiteX0" fmla="*/ 0 w 486075"/>
                      <a:gd name="connsiteY0" fmla="*/ 120316 h 120316"/>
                      <a:gd name="connsiteX1" fmla="*/ 476450 w 486075"/>
                      <a:gd name="connsiteY1" fmla="*/ 0 h 120316"/>
                      <a:gd name="connsiteX2" fmla="*/ 486075 w 486075"/>
                      <a:gd name="connsiteY2" fmla="*/ 0 h 12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6075" h="120316">
                        <a:moveTo>
                          <a:pt x="0" y="120316"/>
                        </a:moveTo>
                        <a:lnTo>
                          <a:pt x="476450" y="0"/>
                        </a:lnTo>
                        <a:lnTo>
                          <a:pt x="486075" y="0"/>
                        </a:lnTo>
                      </a:path>
                    </a:pathLst>
                  </a:custGeom>
                  <a:noFill/>
                  <a:ln w="635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フリーフォーム 7">
                    <a:extLst>
                      <a:ext uri="{FF2B5EF4-FFF2-40B4-BE49-F238E27FC236}">
                        <a16:creationId xmlns:a16="http://schemas.microsoft.com/office/drawing/2014/main" id="{B5662729-9DC6-9A90-D842-02B8EEF3AD85}"/>
                      </a:ext>
                    </a:extLst>
                  </p:cNvPr>
                  <p:cNvSpPr/>
                  <p:nvPr/>
                </p:nvSpPr>
                <p:spPr>
                  <a:xfrm rot="315184">
                    <a:off x="4745058" y="4517909"/>
                    <a:ext cx="861658" cy="857802"/>
                  </a:xfrm>
                  <a:custGeom>
                    <a:avLst/>
                    <a:gdLst>
                      <a:gd name="connsiteX0" fmla="*/ 895149 w 895149"/>
                      <a:gd name="connsiteY0" fmla="*/ 332072 h 856649"/>
                      <a:gd name="connsiteX1" fmla="*/ 741145 w 895149"/>
                      <a:gd name="connsiteY1" fmla="*/ 81815 h 856649"/>
                      <a:gd name="connsiteX2" fmla="*/ 490888 w 895149"/>
                      <a:gd name="connsiteY2" fmla="*/ 0 h 856649"/>
                      <a:gd name="connsiteX3" fmla="*/ 178067 w 895149"/>
                      <a:gd name="connsiteY3" fmla="*/ 125129 h 856649"/>
                      <a:gd name="connsiteX4" fmla="*/ 0 w 895149"/>
                      <a:gd name="connsiteY4" fmla="*/ 447575 h 856649"/>
                      <a:gd name="connsiteX5" fmla="*/ 67376 w 895149"/>
                      <a:gd name="connsiteY5" fmla="*/ 760396 h 856649"/>
                      <a:gd name="connsiteX6" fmla="*/ 182880 w 895149"/>
                      <a:gd name="connsiteY6" fmla="*/ 856649 h 856649"/>
                      <a:gd name="connsiteX0" fmla="*/ 898829 w 898829"/>
                      <a:gd name="connsiteY0" fmla="*/ 332072 h 856649"/>
                      <a:gd name="connsiteX1" fmla="*/ 744825 w 898829"/>
                      <a:gd name="connsiteY1" fmla="*/ 81815 h 856649"/>
                      <a:gd name="connsiteX2" fmla="*/ 494568 w 898829"/>
                      <a:gd name="connsiteY2" fmla="*/ 0 h 856649"/>
                      <a:gd name="connsiteX3" fmla="*/ 181747 w 898829"/>
                      <a:gd name="connsiteY3" fmla="*/ 125129 h 856649"/>
                      <a:gd name="connsiteX4" fmla="*/ 3680 w 898829"/>
                      <a:gd name="connsiteY4" fmla="*/ 447575 h 856649"/>
                      <a:gd name="connsiteX5" fmla="*/ 71056 w 898829"/>
                      <a:gd name="connsiteY5" fmla="*/ 760396 h 856649"/>
                      <a:gd name="connsiteX6" fmla="*/ 186560 w 898829"/>
                      <a:gd name="connsiteY6" fmla="*/ 856649 h 856649"/>
                      <a:gd name="connsiteX0" fmla="*/ 898829 w 898829"/>
                      <a:gd name="connsiteY0" fmla="*/ 332072 h 856649"/>
                      <a:gd name="connsiteX1" fmla="*/ 744825 w 898829"/>
                      <a:gd name="connsiteY1" fmla="*/ 81815 h 856649"/>
                      <a:gd name="connsiteX2" fmla="*/ 494568 w 898829"/>
                      <a:gd name="connsiteY2" fmla="*/ 0 h 856649"/>
                      <a:gd name="connsiteX3" fmla="*/ 181747 w 898829"/>
                      <a:gd name="connsiteY3" fmla="*/ 125129 h 856649"/>
                      <a:gd name="connsiteX4" fmla="*/ 3680 w 898829"/>
                      <a:gd name="connsiteY4" fmla="*/ 447575 h 856649"/>
                      <a:gd name="connsiteX5" fmla="*/ 71056 w 898829"/>
                      <a:gd name="connsiteY5" fmla="*/ 760396 h 856649"/>
                      <a:gd name="connsiteX6" fmla="*/ 186560 w 898829"/>
                      <a:gd name="connsiteY6" fmla="*/ 856649 h 856649"/>
                      <a:gd name="connsiteX0" fmla="*/ 898829 w 898829"/>
                      <a:gd name="connsiteY0" fmla="*/ 333041 h 857618"/>
                      <a:gd name="connsiteX1" fmla="*/ 744825 w 898829"/>
                      <a:gd name="connsiteY1" fmla="*/ 82784 h 857618"/>
                      <a:gd name="connsiteX2" fmla="*/ 494568 w 898829"/>
                      <a:gd name="connsiteY2" fmla="*/ 969 h 857618"/>
                      <a:gd name="connsiteX3" fmla="*/ 181747 w 898829"/>
                      <a:gd name="connsiteY3" fmla="*/ 126098 h 857618"/>
                      <a:gd name="connsiteX4" fmla="*/ 3680 w 898829"/>
                      <a:gd name="connsiteY4" fmla="*/ 448544 h 857618"/>
                      <a:gd name="connsiteX5" fmla="*/ 71056 w 898829"/>
                      <a:gd name="connsiteY5" fmla="*/ 761365 h 857618"/>
                      <a:gd name="connsiteX6" fmla="*/ 186560 w 898829"/>
                      <a:gd name="connsiteY6" fmla="*/ 857618 h 857618"/>
                      <a:gd name="connsiteX0" fmla="*/ 864323 w 864323"/>
                      <a:gd name="connsiteY0" fmla="*/ 333041 h 857618"/>
                      <a:gd name="connsiteX1" fmla="*/ 710319 w 864323"/>
                      <a:gd name="connsiteY1" fmla="*/ 82784 h 857618"/>
                      <a:gd name="connsiteX2" fmla="*/ 460062 w 864323"/>
                      <a:gd name="connsiteY2" fmla="*/ 969 h 857618"/>
                      <a:gd name="connsiteX3" fmla="*/ 147241 w 864323"/>
                      <a:gd name="connsiteY3" fmla="*/ 126098 h 857618"/>
                      <a:gd name="connsiteX4" fmla="*/ 7675 w 864323"/>
                      <a:gd name="connsiteY4" fmla="*/ 448544 h 857618"/>
                      <a:gd name="connsiteX5" fmla="*/ 36550 w 864323"/>
                      <a:gd name="connsiteY5" fmla="*/ 761365 h 857618"/>
                      <a:gd name="connsiteX6" fmla="*/ 152054 w 864323"/>
                      <a:gd name="connsiteY6" fmla="*/ 857618 h 857618"/>
                      <a:gd name="connsiteX0" fmla="*/ 868199 w 868199"/>
                      <a:gd name="connsiteY0" fmla="*/ 333225 h 857802"/>
                      <a:gd name="connsiteX1" fmla="*/ 714195 w 868199"/>
                      <a:gd name="connsiteY1" fmla="*/ 82968 h 857802"/>
                      <a:gd name="connsiteX2" fmla="*/ 463938 w 868199"/>
                      <a:gd name="connsiteY2" fmla="*/ 1153 h 857802"/>
                      <a:gd name="connsiteX3" fmla="*/ 204056 w 868199"/>
                      <a:gd name="connsiteY3" fmla="*/ 131095 h 857802"/>
                      <a:gd name="connsiteX4" fmla="*/ 11551 w 868199"/>
                      <a:gd name="connsiteY4" fmla="*/ 448728 h 857802"/>
                      <a:gd name="connsiteX5" fmla="*/ 40426 w 868199"/>
                      <a:gd name="connsiteY5" fmla="*/ 761549 h 857802"/>
                      <a:gd name="connsiteX6" fmla="*/ 155930 w 868199"/>
                      <a:gd name="connsiteY6" fmla="*/ 857802 h 857802"/>
                      <a:gd name="connsiteX0" fmla="*/ 861658 w 861658"/>
                      <a:gd name="connsiteY0" fmla="*/ 333225 h 857802"/>
                      <a:gd name="connsiteX1" fmla="*/ 707654 w 861658"/>
                      <a:gd name="connsiteY1" fmla="*/ 82968 h 857802"/>
                      <a:gd name="connsiteX2" fmla="*/ 457397 w 861658"/>
                      <a:gd name="connsiteY2" fmla="*/ 1153 h 857802"/>
                      <a:gd name="connsiteX3" fmla="*/ 197515 w 861658"/>
                      <a:gd name="connsiteY3" fmla="*/ 131095 h 857802"/>
                      <a:gd name="connsiteX4" fmla="*/ 5010 w 861658"/>
                      <a:gd name="connsiteY4" fmla="*/ 448728 h 857802"/>
                      <a:gd name="connsiteX5" fmla="*/ 67573 w 861658"/>
                      <a:gd name="connsiteY5" fmla="*/ 756736 h 857802"/>
                      <a:gd name="connsiteX6" fmla="*/ 149389 w 861658"/>
                      <a:gd name="connsiteY6" fmla="*/ 857802 h 857802"/>
                      <a:gd name="connsiteX0" fmla="*/ 861658 w 861658"/>
                      <a:gd name="connsiteY0" fmla="*/ 333225 h 857802"/>
                      <a:gd name="connsiteX1" fmla="*/ 707654 w 861658"/>
                      <a:gd name="connsiteY1" fmla="*/ 82968 h 857802"/>
                      <a:gd name="connsiteX2" fmla="*/ 457397 w 861658"/>
                      <a:gd name="connsiteY2" fmla="*/ 1153 h 857802"/>
                      <a:gd name="connsiteX3" fmla="*/ 197515 w 861658"/>
                      <a:gd name="connsiteY3" fmla="*/ 131095 h 857802"/>
                      <a:gd name="connsiteX4" fmla="*/ 5010 w 861658"/>
                      <a:gd name="connsiteY4" fmla="*/ 448728 h 857802"/>
                      <a:gd name="connsiteX5" fmla="*/ 67573 w 861658"/>
                      <a:gd name="connsiteY5" fmla="*/ 756736 h 857802"/>
                      <a:gd name="connsiteX6" fmla="*/ 149389 w 861658"/>
                      <a:gd name="connsiteY6" fmla="*/ 857802 h 857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61658" h="857802">
                        <a:moveTo>
                          <a:pt x="861658" y="333225"/>
                        </a:moveTo>
                        <a:cubicBezTo>
                          <a:pt x="810323" y="249806"/>
                          <a:pt x="775031" y="138313"/>
                          <a:pt x="707654" y="82968"/>
                        </a:cubicBezTo>
                        <a:cubicBezTo>
                          <a:pt x="640277" y="27623"/>
                          <a:pt x="542420" y="-6868"/>
                          <a:pt x="457397" y="1153"/>
                        </a:cubicBezTo>
                        <a:cubicBezTo>
                          <a:pt x="372374" y="9174"/>
                          <a:pt x="272913" y="56499"/>
                          <a:pt x="197515" y="131095"/>
                        </a:cubicBezTo>
                        <a:cubicBezTo>
                          <a:pt x="122117" y="205691"/>
                          <a:pt x="26667" y="344455"/>
                          <a:pt x="5010" y="448728"/>
                        </a:cubicBezTo>
                        <a:cubicBezTo>
                          <a:pt x="-16647" y="553001"/>
                          <a:pt x="37093" y="688557"/>
                          <a:pt x="67573" y="756736"/>
                        </a:cubicBezTo>
                        <a:lnTo>
                          <a:pt x="149389" y="857802"/>
                        </a:lnTo>
                      </a:path>
                    </a:pathLst>
                  </a:custGeom>
                  <a:no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フリーフォーム 8">
                    <a:extLst>
                      <a:ext uri="{FF2B5EF4-FFF2-40B4-BE49-F238E27FC236}">
                        <a16:creationId xmlns:a16="http://schemas.microsoft.com/office/drawing/2014/main" id="{AA7FA9E7-4698-7FA0-65CF-2C3569F88FDA}"/>
                      </a:ext>
                    </a:extLst>
                  </p:cNvPr>
                  <p:cNvSpPr/>
                  <p:nvPr/>
                </p:nvSpPr>
                <p:spPr>
                  <a:xfrm rot="3240354" flipV="1">
                    <a:off x="5744846" y="5255092"/>
                    <a:ext cx="206541" cy="45719"/>
                  </a:xfrm>
                  <a:custGeom>
                    <a:avLst/>
                    <a:gdLst>
                      <a:gd name="connsiteX0" fmla="*/ 0 w 486075"/>
                      <a:gd name="connsiteY0" fmla="*/ 120316 h 120316"/>
                      <a:gd name="connsiteX1" fmla="*/ 476450 w 486075"/>
                      <a:gd name="connsiteY1" fmla="*/ 0 h 120316"/>
                      <a:gd name="connsiteX2" fmla="*/ 486075 w 486075"/>
                      <a:gd name="connsiteY2" fmla="*/ 0 h 12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6075" h="120316">
                        <a:moveTo>
                          <a:pt x="0" y="120316"/>
                        </a:moveTo>
                        <a:lnTo>
                          <a:pt x="476450" y="0"/>
                        </a:lnTo>
                        <a:lnTo>
                          <a:pt x="486075" y="0"/>
                        </a:lnTo>
                      </a:path>
                    </a:pathLst>
                  </a:custGeom>
                  <a:noFill/>
                  <a:ln w="889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円/楕円 10">
                    <a:extLst>
                      <a:ext uri="{FF2B5EF4-FFF2-40B4-BE49-F238E27FC236}">
                        <a16:creationId xmlns:a16="http://schemas.microsoft.com/office/drawing/2014/main" id="{5BD8686D-A2E8-6E05-BC5B-45F0FF83CA91}"/>
                      </a:ext>
                    </a:extLst>
                  </p:cNvPr>
                  <p:cNvSpPr/>
                  <p:nvPr/>
                </p:nvSpPr>
                <p:spPr>
                  <a:xfrm>
                    <a:off x="4619625" y="3638550"/>
                    <a:ext cx="172642" cy="34961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7" name="円/楕円 27">
                  <a:extLst>
                    <a:ext uri="{FF2B5EF4-FFF2-40B4-BE49-F238E27FC236}">
                      <a16:creationId xmlns:a16="http://schemas.microsoft.com/office/drawing/2014/main" id="{8586FF02-3404-B567-2E38-B518E4D9BE8B}"/>
                    </a:ext>
                  </a:extLst>
                </p:cNvPr>
                <p:cNvSpPr/>
                <p:nvPr/>
              </p:nvSpPr>
              <p:spPr>
                <a:xfrm rot="723999">
                  <a:off x="4030315" y="4109578"/>
                  <a:ext cx="294319" cy="122400"/>
                </a:xfrm>
                <a:prstGeom prst="ellipse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3740E81D-EE49-A6C7-E522-EE18591881C0}"/>
                </a:ext>
              </a:extLst>
            </p:cNvPr>
            <p:cNvSpPr/>
            <p:nvPr/>
          </p:nvSpPr>
          <p:spPr>
            <a:xfrm>
              <a:off x="5380874" y="2675667"/>
              <a:ext cx="1262691" cy="381599"/>
            </a:xfrm>
            <a:custGeom>
              <a:avLst/>
              <a:gdLst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669 h 381225"/>
                <a:gd name="connsiteX1" fmla="*/ 172278 w 1258956"/>
                <a:gd name="connsiteY1" fmla="*/ 225 h 381225"/>
                <a:gd name="connsiteX2" fmla="*/ 271669 w 1258956"/>
                <a:gd name="connsiteY2" fmla="*/ 53234 h 381225"/>
                <a:gd name="connsiteX3" fmla="*/ 367747 w 1258956"/>
                <a:gd name="connsiteY3" fmla="*/ 66486 h 381225"/>
                <a:gd name="connsiteX4" fmla="*/ 533400 w 1258956"/>
                <a:gd name="connsiteY4" fmla="*/ 10164 h 381225"/>
                <a:gd name="connsiteX5" fmla="*/ 649356 w 1258956"/>
                <a:gd name="connsiteY5" fmla="*/ 79738 h 381225"/>
                <a:gd name="connsiteX6" fmla="*/ 752061 w 1258956"/>
                <a:gd name="connsiteY6" fmla="*/ 83051 h 381225"/>
                <a:gd name="connsiteX7" fmla="*/ 884582 w 1258956"/>
                <a:gd name="connsiteY7" fmla="*/ 102930 h 381225"/>
                <a:gd name="connsiteX8" fmla="*/ 990600 w 1258956"/>
                <a:gd name="connsiteY8" fmla="*/ 142686 h 381225"/>
                <a:gd name="connsiteX9" fmla="*/ 1152939 w 1258956"/>
                <a:gd name="connsiteY9" fmla="*/ 202321 h 381225"/>
                <a:gd name="connsiteX10" fmla="*/ 1258956 w 1258956"/>
                <a:gd name="connsiteY10" fmla="*/ 311651 h 381225"/>
                <a:gd name="connsiteX11" fmla="*/ 1196008 w 1258956"/>
                <a:gd name="connsiteY11" fmla="*/ 381225 h 381225"/>
                <a:gd name="connsiteX12" fmla="*/ 1056861 w 1258956"/>
                <a:gd name="connsiteY12" fmla="*/ 338156 h 381225"/>
                <a:gd name="connsiteX13" fmla="*/ 924339 w 1258956"/>
                <a:gd name="connsiteY13" fmla="*/ 311651 h 381225"/>
                <a:gd name="connsiteX14" fmla="*/ 851452 w 1258956"/>
                <a:gd name="connsiteY14" fmla="*/ 252016 h 381225"/>
                <a:gd name="connsiteX15" fmla="*/ 702365 w 1258956"/>
                <a:gd name="connsiteY15" fmla="*/ 252016 h 381225"/>
                <a:gd name="connsiteX16" fmla="*/ 639417 w 1258956"/>
                <a:gd name="connsiteY16" fmla="*/ 212260 h 381225"/>
                <a:gd name="connsiteX17" fmla="*/ 480391 w 1258956"/>
                <a:gd name="connsiteY17" fmla="*/ 218886 h 381225"/>
                <a:gd name="connsiteX18" fmla="*/ 364434 w 1258956"/>
                <a:gd name="connsiteY18" fmla="*/ 169190 h 381225"/>
                <a:gd name="connsiteX19" fmla="*/ 241852 w 1258956"/>
                <a:gd name="connsiteY19" fmla="*/ 228825 h 381225"/>
                <a:gd name="connsiteX20" fmla="*/ 92765 w 1258956"/>
                <a:gd name="connsiteY20" fmla="*/ 195695 h 381225"/>
                <a:gd name="connsiteX21" fmla="*/ 13252 w 1258956"/>
                <a:gd name="connsiteY21" fmla="*/ 199008 h 381225"/>
                <a:gd name="connsiteX22" fmla="*/ 0 w 1258956"/>
                <a:gd name="connsiteY22" fmla="*/ 96303 h 381225"/>
                <a:gd name="connsiteX23" fmla="*/ 33130 w 1258956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599"/>
                <a:gd name="connsiteX1" fmla="*/ 173804 w 1260482"/>
                <a:gd name="connsiteY1" fmla="*/ 225 h 381599"/>
                <a:gd name="connsiteX2" fmla="*/ 273195 w 1260482"/>
                <a:gd name="connsiteY2" fmla="*/ 53234 h 381599"/>
                <a:gd name="connsiteX3" fmla="*/ 369273 w 1260482"/>
                <a:gd name="connsiteY3" fmla="*/ 66486 h 381599"/>
                <a:gd name="connsiteX4" fmla="*/ 534926 w 1260482"/>
                <a:gd name="connsiteY4" fmla="*/ 10164 h 381599"/>
                <a:gd name="connsiteX5" fmla="*/ 650882 w 1260482"/>
                <a:gd name="connsiteY5" fmla="*/ 79738 h 381599"/>
                <a:gd name="connsiteX6" fmla="*/ 753587 w 1260482"/>
                <a:gd name="connsiteY6" fmla="*/ 83051 h 381599"/>
                <a:gd name="connsiteX7" fmla="*/ 886108 w 1260482"/>
                <a:gd name="connsiteY7" fmla="*/ 102930 h 381599"/>
                <a:gd name="connsiteX8" fmla="*/ 992126 w 1260482"/>
                <a:gd name="connsiteY8" fmla="*/ 142686 h 381599"/>
                <a:gd name="connsiteX9" fmla="*/ 1154465 w 1260482"/>
                <a:gd name="connsiteY9" fmla="*/ 202321 h 381599"/>
                <a:gd name="connsiteX10" fmla="*/ 1260482 w 1260482"/>
                <a:gd name="connsiteY10" fmla="*/ 311651 h 381599"/>
                <a:gd name="connsiteX11" fmla="*/ 1197534 w 1260482"/>
                <a:gd name="connsiteY11" fmla="*/ 381225 h 381599"/>
                <a:gd name="connsiteX12" fmla="*/ 1058387 w 1260482"/>
                <a:gd name="connsiteY12" fmla="*/ 338156 h 381599"/>
                <a:gd name="connsiteX13" fmla="*/ 925865 w 1260482"/>
                <a:gd name="connsiteY13" fmla="*/ 311651 h 381599"/>
                <a:gd name="connsiteX14" fmla="*/ 852978 w 1260482"/>
                <a:gd name="connsiteY14" fmla="*/ 252016 h 381599"/>
                <a:gd name="connsiteX15" fmla="*/ 703891 w 1260482"/>
                <a:gd name="connsiteY15" fmla="*/ 252016 h 381599"/>
                <a:gd name="connsiteX16" fmla="*/ 640943 w 1260482"/>
                <a:gd name="connsiteY16" fmla="*/ 212260 h 381599"/>
                <a:gd name="connsiteX17" fmla="*/ 481917 w 1260482"/>
                <a:gd name="connsiteY17" fmla="*/ 218886 h 381599"/>
                <a:gd name="connsiteX18" fmla="*/ 365960 w 1260482"/>
                <a:gd name="connsiteY18" fmla="*/ 169190 h 381599"/>
                <a:gd name="connsiteX19" fmla="*/ 243378 w 1260482"/>
                <a:gd name="connsiteY19" fmla="*/ 228825 h 381599"/>
                <a:gd name="connsiteX20" fmla="*/ 94291 w 1260482"/>
                <a:gd name="connsiteY20" fmla="*/ 195695 h 381599"/>
                <a:gd name="connsiteX21" fmla="*/ 14778 w 1260482"/>
                <a:gd name="connsiteY21" fmla="*/ 199008 h 381599"/>
                <a:gd name="connsiteX22" fmla="*/ 1526 w 1260482"/>
                <a:gd name="connsiteY22" fmla="*/ 96303 h 381599"/>
                <a:gd name="connsiteX23" fmla="*/ 34656 w 1260482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40597 w 1267336"/>
                <a:gd name="connsiteY0" fmla="*/ 36669 h 381599"/>
                <a:gd name="connsiteX1" fmla="*/ 179745 w 1267336"/>
                <a:gd name="connsiteY1" fmla="*/ 225 h 381599"/>
                <a:gd name="connsiteX2" fmla="*/ 279136 w 1267336"/>
                <a:gd name="connsiteY2" fmla="*/ 53234 h 381599"/>
                <a:gd name="connsiteX3" fmla="*/ 375214 w 1267336"/>
                <a:gd name="connsiteY3" fmla="*/ 66486 h 381599"/>
                <a:gd name="connsiteX4" fmla="*/ 540867 w 1267336"/>
                <a:gd name="connsiteY4" fmla="*/ 10164 h 381599"/>
                <a:gd name="connsiteX5" fmla="*/ 656823 w 1267336"/>
                <a:gd name="connsiteY5" fmla="*/ 79738 h 381599"/>
                <a:gd name="connsiteX6" fmla="*/ 759528 w 1267336"/>
                <a:gd name="connsiteY6" fmla="*/ 83051 h 381599"/>
                <a:gd name="connsiteX7" fmla="*/ 892049 w 1267336"/>
                <a:gd name="connsiteY7" fmla="*/ 102930 h 381599"/>
                <a:gd name="connsiteX8" fmla="*/ 998067 w 1267336"/>
                <a:gd name="connsiteY8" fmla="*/ 142686 h 381599"/>
                <a:gd name="connsiteX9" fmla="*/ 1160406 w 1267336"/>
                <a:gd name="connsiteY9" fmla="*/ 202321 h 381599"/>
                <a:gd name="connsiteX10" fmla="*/ 1266423 w 1267336"/>
                <a:gd name="connsiteY10" fmla="*/ 311651 h 381599"/>
                <a:gd name="connsiteX11" fmla="*/ 1203475 w 1267336"/>
                <a:gd name="connsiteY11" fmla="*/ 381225 h 381599"/>
                <a:gd name="connsiteX12" fmla="*/ 1064328 w 1267336"/>
                <a:gd name="connsiteY12" fmla="*/ 338156 h 381599"/>
                <a:gd name="connsiteX13" fmla="*/ 931806 w 1267336"/>
                <a:gd name="connsiteY13" fmla="*/ 311651 h 381599"/>
                <a:gd name="connsiteX14" fmla="*/ 858919 w 1267336"/>
                <a:gd name="connsiteY14" fmla="*/ 252016 h 381599"/>
                <a:gd name="connsiteX15" fmla="*/ 709832 w 1267336"/>
                <a:gd name="connsiteY15" fmla="*/ 252016 h 381599"/>
                <a:gd name="connsiteX16" fmla="*/ 646884 w 1267336"/>
                <a:gd name="connsiteY16" fmla="*/ 212260 h 381599"/>
                <a:gd name="connsiteX17" fmla="*/ 487858 w 1267336"/>
                <a:gd name="connsiteY17" fmla="*/ 218886 h 381599"/>
                <a:gd name="connsiteX18" fmla="*/ 371901 w 1267336"/>
                <a:gd name="connsiteY18" fmla="*/ 169190 h 381599"/>
                <a:gd name="connsiteX19" fmla="*/ 249319 w 1267336"/>
                <a:gd name="connsiteY19" fmla="*/ 228825 h 381599"/>
                <a:gd name="connsiteX20" fmla="*/ 100232 w 1267336"/>
                <a:gd name="connsiteY20" fmla="*/ 195695 h 381599"/>
                <a:gd name="connsiteX21" fmla="*/ 20719 w 1267336"/>
                <a:gd name="connsiteY21" fmla="*/ 199008 h 381599"/>
                <a:gd name="connsiteX22" fmla="*/ 7467 w 1267336"/>
                <a:gd name="connsiteY22" fmla="*/ 96303 h 381599"/>
                <a:gd name="connsiteX23" fmla="*/ 40597 w 1267336"/>
                <a:gd name="connsiteY23" fmla="*/ 36669 h 381599"/>
                <a:gd name="connsiteX0" fmla="*/ 44957 w 1271696"/>
                <a:gd name="connsiteY0" fmla="*/ 36669 h 381599"/>
                <a:gd name="connsiteX1" fmla="*/ 184105 w 1271696"/>
                <a:gd name="connsiteY1" fmla="*/ 225 h 381599"/>
                <a:gd name="connsiteX2" fmla="*/ 283496 w 1271696"/>
                <a:gd name="connsiteY2" fmla="*/ 53234 h 381599"/>
                <a:gd name="connsiteX3" fmla="*/ 379574 w 1271696"/>
                <a:gd name="connsiteY3" fmla="*/ 66486 h 381599"/>
                <a:gd name="connsiteX4" fmla="*/ 545227 w 1271696"/>
                <a:gd name="connsiteY4" fmla="*/ 10164 h 381599"/>
                <a:gd name="connsiteX5" fmla="*/ 661183 w 1271696"/>
                <a:gd name="connsiteY5" fmla="*/ 79738 h 381599"/>
                <a:gd name="connsiteX6" fmla="*/ 763888 w 1271696"/>
                <a:gd name="connsiteY6" fmla="*/ 83051 h 381599"/>
                <a:gd name="connsiteX7" fmla="*/ 896409 w 1271696"/>
                <a:gd name="connsiteY7" fmla="*/ 102930 h 381599"/>
                <a:gd name="connsiteX8" fmla="*/ 1002427 w 1271696"/>
                <a:gd name="connsiteY8" fmla="*/ 142686 h 381599"/>
                <a:gd name="connsiteX9" fmla="*/ 1164766 w 1271696"/>
                <a:gd name="connsiteY9" fmla="*/ 202321 h 381599"/>
                <a:gd name="connsiteX10" fmla="*/ 1270783 w 1271696"/>
                <a:gd name="connsiteY10" fmla="*/ 311651 h 381599"/>
                <a:gd name="connsiteX11" fmla="*/ 1207835 w 1271696"/>
                <a:gd name="connsiteY11" fmla="*/ 381225 h 381599"/>
                <a:gd name="connsiteX12" fmla="*/ 1068688 w 1271696"/>
                <a:gd name="connsiteY12" fmla="*/ 338156 h 381599"/>
                <a:gd name="connsiteX13" fmla="*/ 936166 w 1271696"/>
                <a:gd name="connsiteY13" fmla="*/ 311651 h 381599"/>
                <a:gd name="connsiteX14" fmla="*/ 863279 w 1271696"/>
                <a:gd name="connsiteY14" fmla="*/ 252016 h 381599"/>
                <a:gd name="connsiteX15" fmla="*/ 714192 w 1271696"/>
                <a:gd name="connsiteY15" fmla="*/ 252016 h 381599"/>
                <a:gd name="connsiteX16" fmla="*/ 651244 w 1271696"/>
                <a:gd name="connsiteY16" fmla="*/ 212260 h 381599"/>
                <a:gd name="connsiteX17" fmla="*/ 492218 w 1271696"/>
                <a:gd name="connsiteY17" fmla="*/ 218886 h 381599"/>
                <a:gd name="connsiteX18" fmla="*/ 376261 w 1271696"/>
                <a:gd name="connsiteY18" fmla="*/ 169190 h 381599"/>
                <a:gd name="connsiteX19" fmla="*/ 253679 w 1271696"/>
                <a:gd name="connsiteY19" fmla="*/ 228825 h 381599"/>
                <a:gd name="connsiteX20" fmla="*/ 104592 w 1271696"/>
                <a:gd name="connsiteY20" fmla="*/ 195695 h 381599"/>
                <a:gd name="connsiteX21" fmla="*/ 25079 w 1271696"/>
                <a:gd name="connsiteY21" fmla="*/ 199008 h 381599"/>
                <a:gd name="connsiteX22" fmla="*/ 11827 w 1271696"/>
                <a:gd name="connsiteY22" fmla="*/ 96303 h 381599"/>
                <a:gd name="connsiteX23" fmla="*/ 44957 w 1271696"/>
                <a:gd name="connsiteY23" fmla="*/ 36669 h 381599"/>
                <a:gd name="connsiteX0" fmla="*/ 35952 w 1262691"/>
                <a:gd name="connsiteY0" fmla="*/ 36669 h 381599"/>
                <a:gd name="connsiteX1" fmla="*/ 175100 w 1262691"/>
                <a:gd name="connsiteY1" fmla="*/ 225 h 381599"/>
                <a:gd name="connsiteX2" fmla="*/ 274491 w 1262691"/>
                <a:gd name="connsiteY2" fmla="*/ 53234 h 381599"/>
                <a:gd name="connsiteX3" fmla="*/ 370569 w 1262691"/>
                <a:gd name="connsiteY3" fmla="*/ 66486 h 381599"/>
                <a:gd name="connsiteX4" fmla="*/ 536222 w 1262691"/>
                <a:gd name="connsiteY4" fmla="*/ 10164 h 381599"/>
                <a:gd name="connsiteX5" fmla="*/ 652178 w 1262691"/>
                <a:gd name="connsiteY5" fmla="*/ 79738 h 381599"/>
                <a:gd name="connsiteX6" fmla="*/ 754883 w 1262691"/>
                <a:gd name="connsiteY6" fmla="*/ 83051 h 381599"/>
                <a:gd name="connsiteX7" fmla="*/ 887404 w 1262691"/>
                <a:gd name="connsiteY7" fmla="*/ 102930 h 381599"/>
                <a:gd name="connsiteX8" fmla="*/ 993422 w 1262691"/>
                <a:gd name="connsiteY8" fmla="*/ 142686 h 381599"/>
                <a:gd name="connsiteX9" fmla="*/ 1155761 w 1262691"/>
                <a:gd name="connsiteY9" fmla="*/ 202321 h 381599"/>
                <a:gd name="connsiteX10" fmla="*/ 1261778 w 1262691"/>
                <a:gd name="connsiteY10" fmla="*/ 311651 h 381599"/>
                <a:gd name="connsiteX11" fmla="*/ 1198830 w 1262691"/>
                <a:gd name="connsiteY11" fmla="*/ 381225 h 381599"/>
                <a:gd name="connsiteX12" fmla="*/ 1059683 w 1262691"/>
                <a:gd name="connsiteY12" fmla="*/ 338156 h 381599"/>
                <a:gd name="connsiteX13" fmla="*/ 927161 w 1262691"/>
                <a:gd name="connsiteY13" fmla="*/ 311651 h 381599"/>
                <a:gd name="connsiteX14" fmla="*/ 854274 w 1262691"/>
                <a:gd name="connsiteY14" fmla="*/ 252016 h 381599"/>
                <a:gd name="connsiteX15" fmla="*/ 705187 w 1262691"/>
                <a:gd name="connsiteY15" fmla="*/ 252016 h 381599"/>
                <a:gd name="connsiteX16" fmla="*/ 642239 w 1262691"/>
                <a:gd name="connsiteY16" fmla="*/ 212260 h 381599"/>
                <a:gd name="connsiteX17" fmla="*/ 483213 w 1262691"/>
                <a:gd name="connsiteY17" fmla="*/ 218886 h 381599"/>
                <a:gd name="connsiteX18" fmla="*/ 367256 w 1262691"/>
                <a:gd name="connsiteY18" fmla="*/ 169190 h 381599"/>
                <a:gd name="connsiteX19" fmla="*/ 244674 w 1262691"/>
                <a:gd name="connsiteY19" fmla="*/ 228825 h 381599"/>
                <a:gd name="connsiteX20" fmla="*/ 128959 w 1262691"/>
                <a:gd name="connsiteY20" fmla="*/ 213048 h 381599"/>
                <a:gd name="connsiteX21" fmla="*/ 16074 w 1262691"/>
                <a:gd name="connsiteY21" fmla="*/ 199008 h 381599"/>
                <a:gd name="connsiteX22" fmla="*/ 2822 w 1262691"/>
                <a:gd name="connsiteY22" fmla="*/ 96303 h 381599"/>
                <a:gd name="connsiteX23" fmla="*/ 35952 w 1262691"/>
                <a:gd name="connsiteY23" fmla="*/ 36669 h 381599"/>
                <a:gd name="connsiteX0" fmla="*/ 35952 w 1262691"/>
                <a:gd name="connsiteY0" fmla="*/ 36669 h 381599"/>
                <a:gd name="connsiteX1" fmla="*/ 175100 w 1262691"/>
                <a:gd name="connsiteY1" fmla="*/ 225 h 381599"/>
                <a:gd name="connsiteX2" fmla="*/ 274491 w 1262691"/>
                <a:gd name="connsiteY2" fmla="*/ 53234 h 381599"/>
                <a:gd name="connsiteX3" fmla="*/ 370569 w 1262691"/>
                <a:gd name="connsiteY3" fmla="*/ 66486 h 381599"/>
                <a:gd name="connsiteX4" fmla="*/ 536222 w 1262691"/>
                <a:gd name="connsiteY4" fmla="*/ 10164 h 381599"/>
                <a:gd name="connsiteX5" fmla="*/ 652178 w 1262691"/>
                <a:gd name="connsiteY5" fmla="*/ 79738 h 381599"/>
                <a:gd name="connsiteX6" fmla="*/ 754883 w 1262691"/>
                <a:gd name="connsiteY6" fmla="*/ 83051 h 381599"/>
                <a:gd name="connsiteX7" fmla="*/ 887404 w 1262691"/>
                <a:gd name="connsiteY7" fmla="*/ 102930 h 381599"/>
                <a:gd name="connsiteX8" fmla="*/ 993422 w 1262691"/>
                <a:gd name="connsiteY8" fmla="*/ 142686 h 381599"/>
                <a:gd name="connsiteX9" fmla="*/ 1155761 w 1262691"/>
                <a:gd name="connsiteY9" fmla="*/ 202321 h 381599"/>
                <a:gd name="connsiteX10" fmla="*/ 1261778 w 1262691"/>
                <a:gd name="connsiteY10" fmla="*/ 311651 h 381599"/>
                <a:gd name="connsiteX11" fmla="*/ 1198830 w 1262691"/>
                <a:gd name="connsiteY11" fmla="*/ 381225 h 381599"/>
                <a:gd name="connsiteX12" fmla="*/ 1059683 w 1262691"/>
                <a:gd name="connsiteY12" fmla="*/ 338156 h 381599"/>
                <a:gd name="connsiteX13" fmla="*/ 927161 w 1262691"/>
                <a:gd name="connsiteY13" fmla="*/ 311651 h 381599"/>
                <a:gd name="connsiteX14" fmla="*/ 854274 w 1262691"/>
                <a:gd name="connsiteY14" fmla="*/ 252016 h 381599"/>
                <a:gd name="connsiteX15" fmla="*/ 705187 w 1262691"/>
                <a:gd name="connsiteY15" fmla="*/ 252016 h 381599"/>
                <a:gd name="connsiteX16" fmla="*/ 642239 w 1262691"/>
                <a:gd name="connsiteY16" fmla="*/ 212260 h 381599"/>
                <a:gd name="connsiteX17" fmla="*/ 483213 w 1262691"/>
                <a:gd name="connsiteY17" fmla="*/ 218886 h 381599"/>
                <a:gd name="connsiteX18" fmla="*/ 368591 w 1262691"/>
                <a:gd name="connsiteY18" fmla="*/ 203897 h 381599"/>
                <a:gd name="connsiteX19" fmla="*/ 244674 w 1262691"/>
                <a:gd name="connsiteY19" fmla="*/ 228825 h 381599"/>
                <a:gd name="connsiteX20" fmla="*/ 128959 w 1262691"/>
                <a:gd name="connsiteY20" fmla="*/ 213048 h 381599"/>
                <a:gd name="connsiteX21" fmla="*/ 16074 w 1262691"/>
                <a:gd name="connsiteY21" fmla="*/ 199008 h 381599"/>
                <a:gd name="connsiteX22" fmla="*/ 2822 w 1262691"/>
                <a:gd name="connsiteY22" fmla="*/ 96303 h 381599"/>
                <a:gd name="connsiteX23" fmla="*/ 35952 w 1262691"/>
                <a:gd name="connsiteY23" fmla="*/ 36669 h 38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2691" h="381599">
                  <a:moveTo>
                    <a:pt x="35952" y="36669"/>
                  </a:moveTo>
                  <a:cubicBezTo>
                    <a:pt x="64665" y="20656"/>
                    <a:pt x="135344" y="-2536"/>
                    <a:pt x="175100" y="225"/>
                  </a:cubicBezTo>
                  <a:cubicBezTo>
                    <a:pt x="214857" y="2986"/>
                    <a:pt x="241913" y="42191"/>
                    <a:pt x="274491" y="53234"/>
                  </a:cubicBezTo>
                  <a:cubicBezTo>
                    <a:pt x="307069" y="64278"/>
                    <a:pt x="326947" y="73664"/>
                    <a:pt x="370569" y="66486"/>
                  </a:cubicBezTo>
                  <a:cubicBezTo>
                    <a:pt x="414191" y="59308"/>
                    <a:pt x="489287" y="7955"/>
                    <a:pt x="536222" y="10164"/>
                  </a:cubicBezTo>
                  <a:cubicBezTo>
                    <a:pt x="583157" y="12373"/>
                    <a:pt x="617943" y="78634"/>
                    <a:pt x="652178" y="79738"/>
                  </a:cubicBezTo>
                  <a:lnTo>
                    <a:pt x="754883" y="83051"/>
                  </a:lnTo>
                  <a:cubicBezTo>
                    <a:pt x="789118" y="84155"/>
                    <a:pt x="847648" y="92991"/>
                    <a:pt x="887404" y="102930"/>
                  </a:cubicBezTo>
                  <a:cubicBezTo>
                    <a:pt x="927161" y="112869"/>
                    <a:pt x="948696" y="126121"/>
                    <a:pt x="993422" y="142686"/>
                  </a:cubicBezTo>
                  <a:cubicBezTo>
                    <a:pt x="1038148" y="159251"/>
                    <a:pt x="1111035" y="174160"/>
                    <a:pt x="1155761" y="202321"/>
                  </a:cubicBezTo>
                  <a:cubicBezTo>
                    <a:pt x="1200487" y="230482"/>
                    <a:pt x="1254600" y="281834"/>
                    <a:pt x="1261778" y="311651"/>
                  </a:cubicBezTo>
                  <a:cubicBezTo>
                    <a:pt x="1268956" y="341468"/>
                    <a:pt x="1232512" y="376808"/>
                    <a:pt x="1198830" y="381225"/>
                  </a:cubicBezTo>
                  <a:cubicBezTo>
                    <a:pt x="1165148" y="385642"/>
                    <a:pt x="1104961" y="349752"/>
                    <a:pt x="1059683" y="338156"/>
                  </a:cubicBezTo>
                  <a:cubicBezTo>
                    <a:pt x="1014405" y="326560"/>
                    <a:pt x="961396" y="326008"/>
                    <a:pt x="927161" y="311651"/>
                  </a:cubicBezTo>
                  <a:cubicBezTo>
                    <a:pt x="892926" y="297294"/>
                    <a:pt x="891270" y="261955"/>
                    <a:pt x="854274" y="252016"/>
                  </a:cubicBezTo>
                  <a:cubicBezTo>
                    <a:pt x="817278" y="242077"/>
                    <a:pt x="740526" y="258642"/>
                    <a:pt x="705187" y="252016"/>
                  </a:cubicBezTo>
                  <a:cubicBezTo>
                    <a:pt x="669848" y="245390"/>
                    <a:pt x="679235" y="217782"/>
                    <a:pt x="642239" y="212260"/>
                  </a:cubicBezTo>
                  <a:cubicBezTo>
                    <a:pt x="605243" y="206738"/>
                    <a:pt x="528821" y="220280"/>
                    <a:pt x="483213" y="218886"/>
                  </a:cubicBezTo>
                  <a:cubicBezTo>
                    <a:pt x="437605" y="217492"/>
                    <a:pt x="408347" y="202241"/>
                    <a:pt x="368591" y="203897"/>
                  </a:cubicBezTo>
                  <a:cubicBezTo>
                    <a:pt x="328835" y="205553"/>
                    <a:pt x="284613" y="227300"/>
                    <a:pt x="244674" y="228825"/>
                  </a:cubicBezTo>
                  <a:cubicBezTo>
                    <a:pt x="204735" y="230350"/>
                    <a:pt x="167059" y="218018"/>
                    <a:pt x="128959" y="213048"/>
                  </a:cubicBezTo>
                  <a:cubicBezTo>
                    <a:pt x="90859" y="208079"/>
                    <a:pt x="37097" y="218465"/>
                    <a:pt x="16074" y="199008"/>
                  </a:cubicBezTo>
                  <a:cubicBezTo>
                    <a:pt x="-4949" y="179551"/>
                    <a:pt x="-491" y="123359"/>
                    <a:pt x="2822" y="96303"/>
                  </a:cubicBezTo>
                  <a:cubicBezTo>
                    <a:pt x="6135" y="69247"/>
                    <a:pt x="7239" y="52682"/>
                    <a:pt x="35952" y="36669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CD2B680E-2B9E-DBCB-8773-A45104E42A25}"/>
                </a:ext>
              </a:extLst>
            </p:cNvPr>
            <p:cNvSpPr/>
            <p:nvPr/>
          </p:nvSpPr>
          <p:spPr>
            <a:xfrm rot="488100">
              <a:off x="5437342" y="2731486"/>
              <a:ext cx="1214562" cy="313173"/>
            </a:xfrm>
            <a:custGeom>
              <a:avLst/>
              <a:gdLst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444 h 381000"/>
                <a:gd name="connsiteX1" fmla="*/ 172278 w 1258956"/>
                <a:gd name="connsiteY1" fmla="*/ 0 h 381000"/>
                <a:gd name="connsiteX2" fmla="*/ 271669 w 1258956"/>
                <a:gd name="connsiteY2" fmla="*/ 53009 h 381000"/>
                <a:gd name="connsiteX3" fmla="*/ 367747 w 1258956"/>
                <a:gd name="connsiteY3" fmla="*/ 66261 h 381000"/>
                <a:gd name="connsiteX4" fmla="*/ 533400 w 1258956"/>
                <a:gd name="connsiteY4" fmla="*/ 9939 h 381000"/>
                <a:gd name="connsiteX5" fmla="*/ 649356 w 1258956"/>
                <a:gd name="connsiteY5" fmla="*/ 79513 h 381000"/>
                <a:gd name="connsiteX6" fmla="*/ 752061 w 1258956"/>
                <a:gd name="connsiteY6" fmla="*/ 82826 h 381000"/>
                <a:gd name="connsiteX7" fmla="*/ 884582 w 1258956"/>
                <a:gd name="connsiteY7" fmla="*/ 102705 h 381000"/>
                <a:gd name="connsiteX8" fmla="*/ 990600 w 1258956"/>
                <a:gd name="connsiteY8" fmla="*/ 142461 h 381000"/>
                <a:gd name="connsiteX9" fmla="*/ 1152939 w 1258956"/>
                <a:gd name="connsiteY9" fmla="*/ 202096 h 381000"/>
                <a:gd name="connsiteX10" fmla="*/ 1258956 w 1258956"/>
                <a:gd name="connsiteY10" fmla="*/ 311426 h 381000"/>
                <a:gd name="connsiteX11" fmla="*/ 1196008 w 1258956"/>
                <a:gd name="connsiteY11" fmla="*/ 381000 h 381000"/>
                <a:gd name="connsiteX12" fmla="*/ 1056861 w 1258956"/>
                <a:gd name="connsiteY12" fmla="*/ 337931 h 381000"/>
                <a:gd name="connsiteX13" fmla="*/ 924339 w 1258956"/>
                <a:gd name="connsiteY13" fmla="*/ 311426 h 381000"/>
                <a:gd name="connsiteX14" fmla="*/ 851452 w 1258956"/>
                <a:gd name="connsiteY14" fmla="*/ 251791 h 381000"/>
                <a:gd name="connsiteX15" fmla="*/ 702365 w 1258956"/>
                <a:gd name="connsiteY15" fmla="*/ 251791 h 381000"/>
                <a:gd name="connsiteX16" fmla="*/ 639417 w 1258956"/>
                <a:gd name="connsiteY16" fmla="*/ 212035 h 381000"/>
                <a:gd name="connsiteX17" fmla="*/ 480391 w 1258956"/>
                <a:gd name="connsiteY17" fmla="*/ 218661 h 381000"/>
                <a:gd name="connsiteX18" fmla="*/ 364434 w 1258956"/>
                <a:gd name="connsiteY18" fmla="*/ 168965 h 381000"/>
                <a:gd name="connsiteX19" fmla="*/ 241852 w 1258956"/>
                <a:gd name="connsiteY19" fmla="*/ 228600 h 381000"/>
                <a:gd name="connsiteX20" fmla="*/ 92765 w 1258956"/>
                <a:gd name="connsiteY20" fmla="*/ 195470 h 381000"/>
                <a:gd name="connsiteX21" fmla="*/ 13252 w 1258956"/>
                <a:gd name="connsiteY21" fmla="*/ 198783 h 381000"/>
                <a:gd name="connsiteX22" fmla="*/ 0 w 1258956"/>
                <a:gd name="connsiteY22" fmla="*/ 96078 h 381000"/>
                <a:gd name="connsiteX23" fmla="*/ 33130 w 1258956"/>
                <a:gd name="connsiteY23" fmla="*/ 36444 h 381000"/>
                <a:gd name="connsiteX0" fmla="*/ 33130 w 1258956"/>
                <a:gd name="connsiteY0" fmla="*/ 36669 h 381225"/>
                <a:gd name="connsiteX1" fmla="*/ 172278 w 1258956"/>
                <a:gd name="connsiteY1" fmla="*/ 225 h 381225"/>
                <a:gd name="connsiteX2" fmla="*/ 271669 w 1258956"/>
                <a:gd name="connsiteY2" fmla="*/ 53234 h 381225"/>
                <a:gd name="connsiteX3" fmla="*/ 367747 w 1258956"/>
                <a:gd name="connsiteY3" fmla="*/ 66486 h 381225"/>
                <a:gd name="connsiteX4" fmla="*/ 533400 w 1258956"/>
                <a:gd name="connsiteY4" fmla="*/ 10164 h 381225"/>
                <a:gd name="connsiteX5" fmla="*/ 649356 w 1258956"/>
                <a:gd name="connsiteY5" fmla="*/ 79738 h 381225"/>
                <a:gd name="connsiteX6" fmla="*/ 752061 w 1258956"/>
                <a:gd name="connsiteY6" fmla="*/ 83051 h 381225"/>
                <a:gd name="connsiteX7" fmla="*/ 884582 w 1258956"/>
                <a:gd name="connsiteY7" fmla="*/ 102930 h 381225"/>
                <a:gd name="connsiteX8" fmla="*/ 990600 w 1258956"/>
                <a:gd name="connsiteY8" fmla="*/ 142686 h 381225"/>
                <a:gd name="connsiteX9" fmla="*/ 1152939 w 1258956"/>
                <a:gd name="connsiteY9" fmla="*/ 202321 h 381225"/>
                <a:gd name="connsiteX10" fmla="*/ 1258956 w 1258956"/>
                <a:gd name="connsiteY10" fmla="*/ 311651 h 381225"/>
                <a:gd name="connsiteX11" fmla="*/ 1196008 w 1258956"/>
                <a:gd name="connsiteY11" fmla="*/ 381225 h 381225"/>
                <a:gd name="connsiteX12" fmla="*/ 1056861 w 1258956"/>
                <a:gd name="connsiteY12" fmla="*/ 338156 h 381225"/>
                <a:gd name="connsiteX13" fmla="*/ 924339 w 1258956"/>
                <a:gd name="connsiteY13" fmla="*/ 311651 h 381225"/>
                <a:gd name="connsiteX14" fmla="*/ 851452 w 1258956"/>
                <a:gd name="connsiteY14" fmla="*/ 252016 h 381225"/>
                <a:gd name="connsiteX15" fmla="*/ 702365 w 1258956"/>
                <a:gd name="connsiteY15" fmla="*/ 252016 h 381225"/>
                <a:gd name="connsiteX16" fmla="*/ 639417 w 1258956"/>
                <a:gd name="connsiteY16" fmla="*/ 212260 h 381225"/>
                <a:gd name="connsiteX17" fmla="*/ 480391 w 1258956"/>
                <a:gd name="connsiteY17" fmla="*/ 218886 h 381225"/>
                <a:gd name="connsiteX18" fmla="*/ 364434 w 1258956"/>
                <a:gd name="connsiteY18" fmla="*/ 169190 h 381225"/>
                <a:gd name="connsiteX19" fmla="*/ 241852 w 1258956"/>
                <a:gd name="connsiteY19" fmla="*/ 228825 h 381225"/>
                <a:gd name="connsiteX20" fmla="*/ 92765 w 1258956"/>
                <a:gd name="connsiteY20" fmla="*/ 195695 h 381225"/>
                <a:gd name="connsiteX21" fmla="*/ 13252 w 1258956"/>
                <a:gd name="connsiteY21" fmla="*/ 199008 h 381225"/>
                <a:gd name="connsiteX22" fmla="*/ 0 w 1258956"/>
                <a:gd name="connsiteY22" fmla="*/ 96303 h 381225"/>
                <a:gd name="connsiteX23" fmla="*/ 33130 w 1258956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225"/>
                <a:gd name="connsiteX1" fmla="*/ 173804 w 1260482"/>
                <a:gd name="connsiteY1" fmla="*/ 225 h 381225"/>
                <a:gd name="connsiteX2" fmla="*/ 273195 w 1260482"/>
                <a:gd name="connsiteY2" fmla="*/ 53234 h 381225"/>
                <a:gd name="connsiteX3" fmla="*/ 369273 w 1260482"/>
                <a:gd name="connsiteY3" fmla="*/ 66486 h 381225"/>
                <a:gd name="connsiteX4" fmla="*/ 534926 w 1260482"/>
                <a:gd name="connsiteY4" fmla="*/ 10164 h 381225"/>
                <a:gd name="connsiteX5" fmla="*/ 650882 w 1260482"/>
                <a:gd name="connsiteY5" fmla="*/ 79738 h 381225"/>
                <a:gd name="connsiteX6" fmla="*/ 753587 w 1260482"/>
                <a:gd name="connsiteY6" fmla="*/ 83051 h 381225"/>
                <a:gd name="connsiteX7" fmla="*/ 886108 w 1260482"/>
                <a:gd name="connsiteY7" fmla="*/ 102930 h 381225"/>
                <a:gd name="connsiteX8" fmla="*/ 992126 w 1260482"/>
                <a:gd name="connsiteY8" fmla="*/ 142686 h 381225"/>
                <a:gd name="connsiteX9" fmla="*/ 1154465 w 1260482"/>
                <a:gd name="connsiteY9" fmla="*/ 202321 h 381225"/>
                <a:gd name="connsiteX10" fmla="*/ 1260482 w 1260482"/>
                <a:gd name="connsiteY10" fmla="*/ 311651 h 381225"/>
                <a:gd name="connsiteX11" fmla="*/ 1197534 w 1260482"/>
                <a:gd name="connsiteY11" fmla="*/ 381225 h 381225"/>
                <a:gd name="connsiteX12" fmla="*/ 1058387 w 1260482"/>
                <a:gd name="connsiteY12" fmla="*/ 338156 h 381225"/>
                <a:gd name="connsiteX13" fmla="*/ 925865 w 1260482"/>
                <a:gd name="connsiteY13" fmla="*/ 311651 h 381225"/>
                <a:gd name="connsiteX14" fmla="*/ 852978 w 1260482"/>
                <a:gd name="connsiteY14" fmla="*/ 252016 h 381225"/>
                <a:gd name="connsiteX15" fmla="*/ 703891 w 1260482"/>
                <a:gd name="connsiteY15" fmla="*/ 252016 h 381225"/>
                <a:gd name="connsiteX16" fmla="*/ 640943 w 1260482"/>
                <a:gd name="connsiteY16" fmla="*/ 212260 h 381225"/>
                <a:gd name="connsiteX17" fmla="*/ 481917 w 1260482"/>
                <a:gd name="connsiteY17" fmla="*/ 218886 h 381225"/>
                <a:gd name="connsiteX18" fmla="*/ 365960 w 1260482"/>
                <a:gd name="connsiteY18" fmla="*/ 169190 h 381225"/>
                <a:gd name="connsiteX19" fmla="*/ 243378 w 1260482"/>
                <a:gd name="connsiteY19" fmla="*/ 228825 h 381225"/>
                <a:gd name="connsiteX20" fmla="*/ 94291 w 1260482"/>
                <a:gd name="connsiteY20" fmla="*/ 195695 h 381225"/>
                <a:gd name="connsiteX21" fmla="*/ 14778 w 1260482"/>
                <a:gd name="connsiteY21" fmla="*/ 199008 h 381225"/>
                <a:gd name="connsiteX22" fmla="*/ 1526 w 1260482"/>
                <a:gd name="connsiteY22" fmla="*/ 96303 h 381225"/>
                <a:gd name="connsiteX23" fmla="*/ 34656 w 1260482"/>
                <a:gd name="connsiteY23" fmla="*/ 36669 h 381225"/>
                <a:gd name="connsiteX0" fmla="*/ 34656 w 1260482"/>
                <a:gd name="connsiteY0" fmla="*/ 36669 h 381599"/>
                <a:gd name="connsiteX1" fmla="*/ 173804 w 1260482"/>
                <a:gd name="connsiteY1" fmla="*/ 225 h 381599"/>
                <a:gd name="connsiteX2" fmla="*/ 273195 w 1260482"/>
                <a:gd name="connsiteY2" fmla="*/ 53234 h 381599"/>
                <a:gd name="connsiteX3" fmla="*/ 369273 w 1260482"/>
                <a:gd name="connsiteY3" fmla="*/ 66486 h 381599"/>
                <a:gd name="connsiteX4" fmla="*/ 534926 w 1260482"/>
                <a:gd name="connsiteY4" fmla="*/ 10164 h 381599"/>
                <a:gd name="connsiteX5" fmla="*/ 650882 w 1260482"/>
                <a:gd name="connsiteY5" fmla="*/ 79738 h 381599"/>
                <a:gd name="connsiteX6" fmla="*/ 753587 w 1260482"/>
                <a:gd name="connsiteY6" fmla="*/ 83051 h 381599"/>
                <a:gd name="connsiteX7" fmla="*/ 886108 w 1260482"/>
                <a:gd name="connsiteY7" fmla="*/ 102930 h 381599"/>
                <a:gd name="connsiteX8" fmla="*/ 992126 w 1260482"/>
                <a:gd name="connsiteY8" fmla="*/ 142686 h 381599"/>
                <a:gd name="connsiteX9" fmla="*/ 1154465 w 1260482"/>
                <a:gd name="connsiteY9" fmla="*/ 202321 h 381599"/>
                <a:gd name="connsiteX10" fmla="*/ 1260482 w 1260482"/>
                <a:gd name="connsiteY10" fmla="*/ 311651 h 381599"/>
                <a:gd name="connsiteX11" fmla="*/ 1197534 w 1260482"/>
                <a:gd name="connsiteY11" fmla="*/ 381225 h 381599"/>
                <a:gd name="connsiteX12" fmla="*/ 1058387 w 1260482"/>
                <a:gd name="connsiteY12" fmla="*/ 338156 h 381599"/>
                <a:gd name="connsiteX13" fmla="*/ 925865 w 1260482"/>
                <a:gd name="connsiteY13" fmla="*/ 311651 h 381599"/>
                <a:gd name="connsiteX14" fmla="*/ 852978 w 1260482"/>
                <a:gd name="connsiteY14" fmla="*/ 252016 h 381599"/>
                <a:gd name="connsiteX15" fmla="*/ 703891 w 1260482"/>
                <a:gd name="connsiteY15" fmla="*/ 252016 h 381599"/>
                <a:gd name="connsiteX16" fmla="*/ 640943 w 1260482"/>
                <a:gd name="connsiteY16" fmla="*/ 212260 h 381599"/>
                <a:gd name="connsiteX17" fmla="*/ 481917 w 1260482"/>
                <a:gd name="connsiteY17" fmla="*/ 218886 h 381599"/>
                <a:gd name="connsiteX18" fmla="*/ 365960 w 1260482"/>
                <a:gd name="connsiteY18" fmla="*/ 169190 h 381599"/>
                <a:gd name="connsiteX19" fmla="*/ 243378 w 1260482"/>
                <a:gd name="connsiteY19" fmla="*/ 228825 h 381599"/>
                <a:gd name="connsiteX20" fmla="*/ 94291 w 1260482"/>
                <a:gd name="connsiteY20" fmla="*/ 195695 h 381599"/>
                <a:gd name="connsiteX21" fmla="*/ 14778 w 1260482"/>
                <a:gd name="connsiteY21" fmla="*/ 199008 h 381599"/>
                <a:gd name="connsiteX22" fmla="*/ 1526 w 1260482"/>
                <a:gd name="connsiteY22" fmla="*/ 96303 h 381599"/>
                <a:gd name="connsiteX23" fmla="*/ 34656 w 1260482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34656 w 1261395"/>
                <a:gd name="connsiteY0" fmla="*/ 36669 h 381599"/>
                <a:gd name="connsiteX1" fmla="*/ 173804 w 1261395"/>
                <a:gd name="connsiteY1" fmla="*/ 225 h 381599"/>
                <a:gd name="connsiteX2" fmla="*/ 273195 w 1261395"/>
                <a:gd name="connsiteY2" fmla="*/ 53234 h 381599"/>
                <a:gd name="connsiteX3" fmla="*/ 369273 w 1261395"/>
                <a:gd name="connsiteY3" fmla="*/ 66486 h 381599"/>
                <a:gd name="connsiteX4" fmla="*/ 534926 w 1261395"/>
                <a:gd name="connsiteY4" fmla="*/ 10164 h 381599"/>
                <a:gd name="connsiteX5" fmla="*/ 650882 w 1261395"/>
                <a:gd name="connsiteY5" fmla="*/ 79738 h 381599"/>
                <a:gd name="connsiteX6" fmla="*/ 753587 w 1261395"/>
                <a:gd name="connsiteY6" fmla="*/ 83051 h 381599"/>
                <a:gd name="connsiteX7" fmla="*/ 886108 w 1261395"/>
                <a:gd name="connsiteY7" fmla="*/ 102930 h 381599"/>
                <a:gd name="connsiteX8" fmla="*/ 992126 w 1261395"/>
                <a:gd name="connsiteY8" fmla="*/ 142686 h 381599"/>
                <a:gd name="connsiteX9" fmla="*/ 1154465 w 1261395"/>
                <a:gd name="connsiteY9" fmla="*/ 202321 h 381599"/>
                <a:gd name="connsiteX10" fmla="*/ 1260482 w 1261395"/>
                <a:gd name="connsiteY10" fmla="*/ 311651 h 381599"/>
                <a:gd name="connsiteX11" fmla="*/ 1197534 w 1261395"/>
                <a:gd name="connsiteY11" fmla="*/ 381225 h 381599"/>
                <a:gd name="connsiteX12" fmla="*/ 1058387 w 1261395"/>
                <a:gd name="connsiteY12" fmla="*/ 338156 h 381599"/>
                <a:gd name="connsiteX13" fmla="*/ 925865 w 1261395"/>
                <a:gd name="connsiteY13" fmla="*/ 311651 h 381599"/>
                <a:gd name="connsiteX14" fmla="*/ 852978 w 1261395"/>
                <a:gd name="connsiteY14" fmla="*/ 252016 h 381599"/>
                <a:gd name="connsiteX15" fmla="*/ 703891 w 1261395"/>
                <a:gd name="connsiteY15" fmla="*/ 252016 h 381599"/>
                <a:gd name="connsiteX16" fmla="*/ 640943 w 1261395"/>
                <a:gd name="connsiteY16" fmla="*/ 212260 h 381599"/>
                <a:gd name="connsiteX17" fmla="*/ 481917 w 1261395"/>
                <a:gd name="connsiteY17" fmla="*/ 218886 h 381599"/>
                <a:gd name="connsiteX18" fmla="*/ 365960 w 1261395"/>
                <a:gd name="connsiteY18" fmla="*/ 169190 h 381599"/>
                <a:gd name="connsiteX19" fmla="*/ 243378 w 1261395"/>
                <a:gd name="connsiteY19" fmla="*/ 228825 h 381599"/>
                <a:gd name="connsiteX20" fmla="*/ 94291 w 1261395"/>
                <a:gd name="connsiteY20" fmla="*/ 195695 h 381599"/>
                <a:gd name="connsiteX21" fmla="*/ 14778 w 1261395"/>
                <a:gd name="connsiteY21" fmla="*/ 199008 h 381599"/>
                <a:gd name="connsiteX22" fmla="*/ 1526 w 1261395"/>
                <a:gd name="connsiteY22" fmla="*/ 96303 h 381599"/>
                <a:gd name="connsiteX23" fmla="*/ 34656 w 1261395"/>
                <a:gd name="connsiteY23" fmla="*/ 36669 h 381599"/>
                <a:gd name="connsiteX0" fmla="*/ 40597 w 1267336"/>
                <a:gd name="connsiteY0" fmla="*/ 36669 h 381599"/>
                <a:gd name="connsiteX1" fmla="*/ 179745 w 1267336"/>
                <a:gd name="connsiteY1" fmla="*/ 225 h 381599"/>
                <a:gd name="connsiteX2" fmla="*/ 279136 w 1267336"/>
                <a:gd name="connsiteY2" fmla="*/ 53234 h 381599"/>
                <a:gd name="connsiteX3" fmla="*/ 375214 w 1267336"/>
                <a:gd name="connsiteY3" fmla="*/ 66486 h 381599"/>
                <a:gd name="connsiteX4" fmla="*/ 540867 w 1267336"/>
                <a:gd name="connsiteY4" fmla="*/ 10164 h 381599"/>
                <a:gd name="connsiteX5" fmla="*/ 656823 w 1267336"/>
                <a:gd name="connsiteY5" fmla="*/ 79738 h 381599"/>
                <a:gd name="connsiteX6" fmla="*/ 759528 w 1267336"/>
                <a:gd name="connsiteY6" fmla="*/ 83051 h 381599"/>
                <a:gd name="connsiteX7" fmla="*/ 892049 w 1267336"/>
                <a:gd name="connsiteY7" fmla="*/ 102930 h 381599"/>
                <a:gd name="connsiteX8" fmla="*/ 998067 w 1267336"/>
                <a:gd name="connsiteY8" fmla="*/ 142686 h 381599"/>
                <a:gd name="connsiteX9" fmla="*/ 1160406 w 1267336"/>
                <a:gd name="connsiteY9" fmla="*/ 202321 h 381599"/>
                <a:gd name="connsiteX10" fmla="*/ 1266423 w 1267336"/>
                <a:gd name="connsiteY10" fmla="*/ 311651 h 381599"/>
                <a:gd name="connsiteX11" fmla="*/ 1203475 w 1267336"/>
                <a:gd name="connsiteY11" fmla="*/ 381225 h 381599"/>
                <a:gd name="connsiteX12" fmla="*/ 1064328 w 1267336"/>
                <a:gd name="connsiteY12" fmla="*/ 338156 h 381599"/>
                <a:gd name="connsiteX13" fmla="*/ 931806 w 1267336"/>
                <a:gd name="connsiteY13" fmla="*/ 311651 h 381599"/>
                <a:gd name="connsiteX14" fmla="*/ 858919 w 1267336"/>
                <a:gd name="connsiteY14" fmla="*/ 252016 h 381599"/>
                <a:gd name="connsiteX15" fmla="*/ 709832 w 1267336"/>
                <a:gd name="connsiteY15" fmla="*/ 252016 h 381599"/>
                <a:gd name="connsiteX16" fmla="*/ 646884 w 1267336"/>
                <a:gd name="connsiteY16" fmla="*/ 212260 h 381599"/>
                <a:gd name="connsiteX17" fmla="*/ 487858 w 1267336"/>
                <a:gd name="connsiteY17" fmla="*/ 218886 h 381599"/>
                <a:gd name="connsiteX18" fmla="*/ 371901 w 1267336"/>
                <a:gd name="connsiteY18" fmla="*/ 169190 h 381599"/>
                <a:gd name="connsiteX19" fmla="*/ 249319 w 1267336"/>
                <a:gd name="connsiteY19" fmla="*/ 228825 h 381599"/>
                <a:gd name="connsiteX20" fmla="*/ 100232 w 1267336"/>
                <a:gd name="connsiteY20" fmla="*/ 195695 h 381599"/>
                <a:gd name="connsiteX21" fmla="*/ 20719 w 1267336"/>
                <a:gd name="connsiteY21" fmla="*/ 199008 h 381599"/>
                <a:gd name="connsiteX22" fmla="*/ 7467 w 1267336"/>
                <a:gd name="connsiteY22" fmla="*/ 96303 h 381599"/>
                <a:gd name="connsiteX23" fmla="*/ 40597 w 1267336"/>
                <a:gd name="connsiteY23" fmla="*/ 36669 h 381599"/>
                <a:gd name="connsiteX0" fmla="*/ 44957 w 1271696"/>
                <a:gd name="connsiteY0" fmla="*/ 36669 h 381599"/>
                <a:gd name="connsiteX1" fmla="*/ 184105 w 1271696"/>
                <a:gd name="connsiteY1" fmla="*/ 225 h 381599"/>
                <a:gd name="connsiteX2" fmla="*/ 283496 w 1271696"/>
                <a:gd name="connsiteY2" fmla="*/ 53234 h 381599"/>
                <a:gd name="connsiteX3" fmla="*/ 379574 w 1271696"/>
                <a:gd name="connsiteY3" fmla="*/ 66486 h 381599"/>
                <a:gd name="connsiteX4" fmla="*/ 545227 w 1271696"/>
                <a:gd name="connsiteY4" fmla="*/ 10164 h 381599"/>
                <a:gd name="connsiteX5" fmla="*/ 661183 w 1271696"/>
                <a:gd name="connsiteY5" fmla="*/ 79738 h 381599"/>
                <a:gd name="connsiteX6" fmla="*/ 763888 w 1271696"/>
                <a:gd name="connsiteY6" fmla="*/ 83051 h 381599"/>
                <a:gd name="connsiteX7" fmla="*/ 896409 w 1271696"/>
                <a:gd name="connsiteY7" fmla="*/ 102930 h 381599"/>
                <a:gd name="connsiteX8" fmla="*/ 1002427 w 1271696"/>
                <a:gd name="connsiteY8" fmla="*/ 142686 h 381599"/>
                <a:gd name="connsiteX9" fmla="*/ 1164766 w 1271696"/>
                <a:gd name="connsiteY9" fmla="*/ 202321 h 381599"/>
                <a:gd name="connsiteX10" fmla="*/ 1270783 w 1271696"/>
                <a:gd name="connsiteY10" fmla="*/ 311651 h 381599"/>
                <a:gd name="connsiteX11" fmla="*/ 1207835 w 1271696"/>
                <a:gd name="connsiteY11" fmla="*/ 381225 h 381599"/>
                <a:gd name="connsiteX12" fmla="*/ 1068688 w 1271696"/>
                <a:gd name="connsiteY12" fmla="*/ 338156 h 381599"/>
                <a:gd name="connsiteX13" fmla="*/ 936166 w 1271696"/>
                <a:gd name="connsiteY13" fmla="*/ 311651 h 381599"/>
                <a:gd name="connsiteX14" fmla="*/ 863279 w 1271696"/>
                <a:gd name="connsiteY14" fmla="*/ 252016 h 381599"/>
                <a:gd name="connsiteX15" fmla="*/ 714192 w 1271696"/>
                <a:gd name="connsiteY15" fmla="*/ 252016 h 381599"/>
                <a:gd name="connsiteX16" fmla="*/ 651244 w 1271696"/>
                <a:gd name="connsiteY16" fmla="*/ 212260 h 381599"/>
                <a:gd name="connsiteX17" fmla="*/ 492218 w 1271696"/>
                <a:gd name="connsiteY17" fmla="*/ 218886 h 381599"/>
                <a:gd name="connsiteX18" fmla="*/ 376261 w 1271696"/>
                <a:gd name="connsiteY18" fmla="*/ 169190 h 381599"/>
                <a:gd name="connsiteX19" fmla="*/ 253679 w 1271696"/>
                <a:gd name="connsiteY19" fmla="*/ 228825 h 381599"/>
                <a:gd name="connsiteX20" fmla="*/ 104592 w 1271696"/>
                <a:gd name="connsiteY20" fmla="*/ 195695 h 381599"/>
                <a:gd name="connsiteX21" fmla="*/ 25079 w 1271696"/>
                <a:gd name="connsiteY21" fmla="*/ 199008 h 381599"/>
                <a:gd name="connsiteX22" fmla="*/ 11827 w 1271696"/>
                <a:gd name="connsiteY22" fmla="*/ 96303 h 381599"/>
                <a:gd name="connsiteX23" fmla="*/ 44957 w 1271696"/>
                <a:gd name="connsiteY23" fmla="*/ 36669 h 381599"/>
                <a:gd name="connsiteX0" fmla="*/ 35952 w 1262691"/>
                <a:gd name="connsiteY0" fmla="*/ 36669 h 381599"/>
                <a:gd name="connsiteX1" fmla="*/ 175100 w 1262691"/>
                <a:gd name="connsiteY1" fmla="*/ 225 h 381599"/>
                <a:gd name="connsiteX2" fmla="*/ 274491 w 1262691"/>
                <a:gd name="connsiteY2" fmla="*/ 53234 h 381599"/>
                <a:gd name="connsiteX3" fmla="*/ 370569 w 1262691"/>
                <a:gd name="connsiteY3" fmla="*/ 66486 h 381599"/>
                <a:gd name="connsiteX4" fmla="*/ 536222 w 1262691"/>
                <a:gd name="connsiteY4" fmla="*/ 10164 h 381599"/>
                <a:gd name="connsiteX5" fmla="*/ 652178 w 1262691"/>
                <a:gd name="connsiteY5" fmla="*/ 79738 h 381599"/>
                <a:gd name="connsiteX6" fmla="*/ 754883 w 1262691"/>
                <a:gd name="connsiteY6" fmla="*/ 83051 h 381599"/>
                <a:gd name="connsiteX7" fmla="*/ 887404 w 1262691"/>
                <a:gd name="connsiteY7" fmla="*/ 102930 h 381599"/>
                <a:gd name="connsiteX8" fmla="*/ 993422 w 1262691"/>
                <a:gd name="connsiteY8" fmla="*/ 142686 h 381599"/>
                <a:gd name="connsiteX9" fmla="*/ 1155761 w 1262691"/>
                <a:gd name="connsiteY9" fmla="*/ 202321 h 381599"/>
                <a:gd name="connsiteX10" fmla="*/ 1261778 w 1262691"/>
                <a:gd name="connsiteY10" fmla="*/ 311651 h 381599"/>
                <a:gd name="connsiteX11" fmla="*/ 1198830 w 1262691"/>
                <a:gd name="connsiteY11" fmla="*/ 381225 h 381599"/>
                <a:gd name="connsiteX12" fmla="*/ 1059683 w 1262691"/>
                <a:gd name="connsiteY12" fmla="*/ 338156 h 381599"/>
                <a:gd name="connsiteX13" fmla="*/ 927161 w 1262691"/>
                <a:gd name="connsiteY13" fmla="*/ 311651 h 381599"/>
                <a:gd name="connsiteX14" fmla="*/ 854274 w 1262691"/>
                <a:gd name="connsiteY14" fmla="*/ 252016 h 381599"/>
                <a:gd name="connsiteX15" fmla="*/ 705187 w 1262691"/>
                <a:gd name="connsiteY15" fmla="*/ 252016 h 381599"/>
                <a:gd name="connsiteX16" fmla="*/ 642239 w 1262691"/>
                <a:gd name="connsiteY16" fmla="*/ 212260 h 381599"/>
                <a:gd name="connsiteX17" fmla="*/ 483213 w 1262691"/>
                <a:gd name="connsiteY17" fmla="*/ 218886 h 381599"/>
                <a:gd name="connsiteX18" fmla="*/ 367256 w 1262691"/>
                <a:gd name="connsiteY18" fmla="*/ 169190 h 381599"/>
                <a:gd name="connsiteX19" fmla="*/ 244674 w 1262691"/>
                <a:gd name="connsiteY19" fmla="*/ 228825 h 381599"/>
                <a:gd name="connsiteX20" fmla="*/ 128959 w 1262691"/>
                <a:gd name="connsiteY20" fmla="*/ 213048 h 381599"/>
                <a:gd name="connsiteX21" fmla="*/ 16074 w 1262691"/>
                <a:gd name="connsiteY21" fmla="*/ 199008 h 381599"/>
                <a:gd name="connsiteX22" fmla="*/ 2822 w 1262691"/>
                <a:gd name="connsiteY22" fmla="*/ 96303 h 381599"/>
                <a:gd name="connsiteX23" fmla="*/ 35952 w 1262691"/>
                <a:gd name="connsiteY23" fmla="*/ 36669 h 381599"/>
                <a:gd name="connsiteX0" fmla="*/ 35952 w 1262691"/>
                <a:gd name="connsiteY0" fmla="*/ 36669 h 381599"/>
                <a:gd name="connsiteX1" fmla="*/ 175100 w 1262691"/>
                <a:gd name="connsiteY1" fmla="*/ 225 h 381599"/>
                <a:gd name="connsiteX2" fmla="*/ 274491 w 1262691"/>
                <a:gd name="connsiteY2" fmla="*/ 53234 h 381599"/>
                <a:gd name="connsiteX3" fmla="*/ 370569 w 1262691"/>
                <a:gd name="connsiteY3" fmla="*/ 66486 h 381599"/>
                <a:gd name="connsiteX4" fmla="*/ 536222 w 1262691"/>
                <a:gd name="connsiteY4" fmla="*/ 10164 h 381599"/>
                <a:gd name="connsiteX5" fmla="*/ 652178 w 1262691"/>
                <a:gd name="connsiteY5" fmla="*/ 79738 h 381599"/>
                <a:gd name="connsiteX6" fmla="*/ 754883 w 1262691"/>
                <a:gd name="connsiteY6" fmla="*/ 83051 h 381599"/>
                <a:gd name="connsiteX7" fmla="*/ 887404 w 1262691"/>
                <a:gd name="connsiteY7" fmla="*/ 102930 h 381599"/>
                <a:gd name="connsiteX8" fmla="*/ 993422 w 1262691"/>
                <a:gd name="connsiteY8" fmla="*/ 142686 h 381599"/>
                <a:gd name="connsiteX9" fmla="*/ 1155761 w 1262691"/>
                <a:gd name="connsiteY9" fmla="*/ 202321 h 381599"/>
                <a:gd name="connsiteX10" fmla="*/ 1261778 w 1262691"/>
                <a:gd name="connsiteY10" fmla="*/ 311651 h 381599"/>
                <a:gd name="connsiteX11" fmla="*/ 1198830 w 1262691"/>
                <a:gd name="connsiteY11" fmla="*/ 381225 h 381599"/>
                <a:gd name="connsiteX12" fmla="*/ 1059683 w 1262691"/>
                <a:gd name="connsiteY12" fmla="*/ 338156 h 381599"/>
                <a:gd name="connsiteX13" fmla="*/ 927161 w 1262691"/>
                <a:gd name="connsiteY13" fmla="*/ 311651 h 381599"/>
                <a:gd name="connsiteX14" fmla="*/ 854274 w 1262691"/>
                <a:gd name="connsiteY14" fmla="*/ 252016 h 381599"/>
                <a:gd name="connsiteX15" fmla="*/ 705187 w 1262691"/>
                <a:gd name="connsiteY15" fmla="*/ 252016 h 381599"/>
                <a:gd name="connsiteX16" fmla="*/ 642239 w 1262691"/>
                <a:gd name="connsiteY16" fmla="*/ 212260 h 381599"/>
                <a:gd name="connsiteX17" fmla="*/ 483213 w 1262691"/>
                <a:gd name="connsiteY17" fmla="*/ 218886 h 381599"/>
                <a:gd name="connsiteX18" fmla="*/ 368591 w 1262691"/>
                <a:gd name="connsiteY18" fmla="*/ 203897 h 381599"/>
                <a:gd name="connsiteX19" fmla="*/ 244674 w 1262691"/>
                <a:gd name="connsiteY19" fmla="*/ 228825 h 381599"/>
                <a:gd name="connsiteX20" fmla="*/ 128959 w 1262691"/>
                <a:gd name="connsiteY20" fmla="*/ 213048 h 381599"/>
                <a:gd name="connsiteX21" fmla="*/ 16074 w 1262691"/>
                <a:gd name="connsiteY21" fmla="*/ 199008 h 381599"/>
                <a:gd name="connsiteX22" fmla="*/ 2822 w 1262691"/>
                <a:gd name="connsiteY22" fmla="*/ 96303 h 381599"/>
                <a:gd name="connsiteX23" fmla="*/ 35952 w 1262691"/>
                <a:gd name="connsiteY23" fmla="*/ 36669 h 381599"/>
                <a:gd name="connsiteX0" fmla="*/ 35952 w 1333985"/>
                <a:gd name="connsiteY0" fmla="*/ 36669 h 385663"/>
                <a:gd name="connsiteX1" fmla="*/ 175100 w 1333985"/>
                <a:gd name="connsiteY1" fmla="*/ 225 h 385663"/>
                <a:gd name="connsiteX2" fmla="*/ 274491 w 1333985"/>
                <a:gd name="connsiteY2" fmla="*/ 53234 h 385663"/>
                <a:gd name="connsiteX3" fmla="*/ 370569 w 1333985"/>
                <a:gd name="connsiteY3" fmla="*/ 66486 h 385663"/>
                <a:gd name="connsiteX4" fmla="*/ 536222 w 1333985"/>
                <a:gd name="connsiteY4" fmla="*/ 10164 h 385663"/>
                <a:gd name="connsiteX5" fmla="*/ 652178 w 1333985"/>
                <a:gd name="connsiteY5" fmla="*/ 79738 h 385663"/>
                <a:gd name="connsiteX6" fmla="*/ 754883 w 1333985"/>
                <a:gd name="connsiteY6" fmla="*/ 83051 h 385663"/>
                <a:gd name="connsiteX7" fmla="*/ 887404 w 1333985"/>
                <a:gd name="connsiteY7" fmla="*/ 102930 h 385663"/>
                <a:gd name="connsiteX8" fmla="*/ 993422 w 1333985"/>
                <a:gd name="connsiteY8" fmla="*/ 142686 h 385663"/>
                <a:gd name="connsiteX9" fmla="*/ 1155761 w 1333985"/>
                <a:gd name="connsiteY9" fmla="*/ 202321 h 385663"/>
                <a:gd name="connsiteX10" fmla="*/ 1333605 w 1333985"/>
                <a:gd name="connsiteY10" fmla="*/ 220438 h 385663"/>
                <a:gd name="connsiteX11" fmla="*/ 1198830 w 1333985"/>
                <a:gd name="connsiteY11" fmla="*/ 381225 h 385663"/>
                <a:gd name="connsiteX12" fmla="*/ 1059683 w 1333985"/>
                <a:gd name="connsiteY12" fmla="*/ 338156 h 385663"/>
                <a:gd name="connsiteX13" fmla="*/ 927161 w 1333985"/>
                <a:gd name="connsiteY13" fmla="*/ 311651 h 385663"/>
                <a:gd name="connsiteX14" fmla="*/ 854274 w 1333985"/>
                <a:gd name="connsiteY14" fmla="*/ 252016 h 385663"/>
                <a:gd name="connsiteX15" fmla="*/ 705187 w 1333985"/>
                <a:gd name="connsiteY15" fmla="*/ 252016 h 385663"/>
                <a:gd name="connsiteX16" fmla="*/ 642239 w 1333985"/>
                <a:gd name="connsiteY16" fmla="*/ 212260 h 385663"/>
                <a:gd name="connsiteX17" fmla="*/ 483213 w 1333985"/>
                <a:gd name="connsiteY17" fmla="*/ 218886 h 385663"/>
                <a:gd name="connsiteX18" fmla="*/ 368591 w 1333985"/>
                <a:gd name="connsiteY18" fmla="*/ 203897 h 385663"/>
                <a:gd name="connsiteX19" fmla="*/ 244674 w 1333985"/>
                <a:gd name="connsiteY19" fmla="*/ 228825 h 385663"/>
                <a:gd name="connsiteX20" fmla="*/ 128959 w 1333985"/>
                <a:gd name="connsiteY20" fmla="*/ 213048 h 385663"/>
                <a:gd name="connsiteX21" fmla="*/ 16074 w 1333985"/>
                <a:gd name="connsiteY21" fmla="*/ 199008 h 385663"/>
                <a:gd name="connsiteX22" fmla="*/ 2822 w 1333985"/>
                <a:gd name="connsiteY22" fmla="*/ 96303 h 385663"/>
                <a:gd name="connsiteX23" fmla="*/ 35952 w 1333985"/>
                <a:gd name="connsiteY23" fmla="*/ 36669 h 385663"/>
                <a:gd name="connsiteX0" fmla="*/ 35952 w 1333609"/>
                <a:gd name="connsiteY0" fmla="*/ 36669 h 385663"/>
                <a:gd name="connsiteX1" fmla="*/ 175100 w 1333609"/>
                <a:gd name="connsiteY1" fmla="*/ 225 h 385663"/>
                <a:gd name="connsiteX2" fmla="*/ 274491 w 1333609"/>
                <a:gd name="connsiteY2" fmla="*/ 53234 h 385663"/>
                <a:gd name="connsiteX3" fmla="*/ 370569 w 1333609"/>
                <a:gd name="connsiteY3" fmla="*/ 66486 h 385663"/>
                <a:gd name="connsiteX4" fmla="*/ 536222 w 1333609"/>
                <a:gd name="connsiteY4" fmla="*/ 10164 h 385663"/>
                <a:gd name="connsiteX5" fmla="*/ 652178 w 1333609"/>
                <a:gd name="connsiteY5" fmla="*/ 79738 h 385663"/>
                <a:gd name="connsiteX6" fmla="*/ 754883 w 1333609"/>
                <a:gd name="connsiteY6" fmla="*/ 83051 h 385663"/>
                <a:gd name="connsiteX7" fmla="*/ 887404 w 1333609"/>
                <a:gd name="connsiteY7" fmla="*/ 102930 h 385663"/>
                <a:gd name="connsiteX8" fmla="*/ 993422 w 1333609"/>
                <a:gd name="connsiteY8" fmla="*/ 142686 h 385663"/>
                <a:gd name="connsiteX9" fmla="*/ 1203403 w 1333609"/>
                <a:gd name="connsiteY9" fmla="*/ 122316 h 385663"/>
                <a:gd name="connsiteX10" fmla="*/ 1333605 w 1333609"/>
                <a:gd name="connsiteY10" fmla="*/ 220438 h 385663"/>
                <a:gd name="connsiteX11" fmla="*/ 1198830 w 1333609"/>
                <a:gd name="connsiteY11" fmla="*/ 381225 h 385663"/>
                <a:gd name="connsiteX12" fmla="*/ 1059683 w 1333609"/>
                <a:gd name="connsiteY12" fmla="*/ 338156 h 385663"/>
                <a:gd name="connsiteX13" fmla="*/ 927161 w 1333609"/>
                <a:gd name="connsiteY13" fmla="*/ 311651 h 385663"/>
                <a:gd name="connsiteX14" fmla="*/ 854274 w 1333609"/>
                <a:gd name="connsiteY14" fmla="*/ 252016 h 385663"/>
                <a:gd name="connsiteX15" fmla="*/ 705187 w 1333609"/>
                <a:gd name="connsiteY15" fmla="*/ 252016 h 385663"/>
                <a:gd name="connsiteX16" fmla="*/ 642239 w 1333609"/>
                <a:gd name="connsiteY16" fmla="*/ 212260 h 385663"/>
                <a:gd name="connsiteX17" fmla="*/ 483213 w 1333609"/>
                <a:gd name="connsiteY17" fmla="*/ 218886 h 385663"/>
                <a:gd name="connsiteX18" fmla="*/ 368591 w 1333609"/>
                <a:gd name="connsiteY18" fmla="*/ 203897 h 385663"/>
                <a:gd name="connsiteX19" fmla="*/ 244674 w 1333609"/>
                <a:gd name="connsiteY19" fmla="*/ 228825 h 385663"/>
                <a:gd name="connsiteX20" fmla="*/ 128959 w 1333609"/>
                <a:gd name="connsiteY20" fmla="*/ 213048 h 385663"/>
                <a:gd name="connsiteX21" fmla="*/ 16074 w 1333609"/>
                <a:gd name="connsiteY21" fmla="*/ 199008 h 385663"/>
                <a:gd name="connsiteX22" fmla="*/ 2822 w 1333609"/>
                <a:gd name="connsiteY22" fmla="*/ 96303 h 385663"/>
                <a:gd name="connsiteX23" fmla="*/ 35952 w 1333609"/>
                <a:gd name="connsiteY23" fmla="*/ 36669 h 385663"/>
                <a:gd name="connsiteX0" fmla="*/ 35952 w 1333606"/>
                <a:gd name="connsiteY0" fmla="*/ 36669 h 374237"/>
                <a:gd name="connsiteX1" fmla="*/ 175100 w 1333606"/>
                <a:gd name="connsiteY1" fmla="*/ 225 h 374237"/>
                <a:gd name="connsiteX2" fmla="*/ 274491 w 1333606"/>
                <a:gd name="connsiteY2" fmla="*/ 53234 h 374237"/>
                <a:gd name="connsiteX3" fmla="*/ 370569 w 1333606"/>
                <a:gd name="connsiteY3" fmla="*/ 66486 h 374237"/>
                <a:gd name="connsiteX4" fmla="*/ 536222 w 1333606"/>
                <a:gd name="connsiteY4" fmla="*/ 10164 h 374237"/>
                <a:gd name="connsiteX5" fmla="*/ 652178 w 1333606"/>
                <a:gd name="connsiteY5" fmla="*/ 79738 h 374237"/>
                <a:gd name="connsiteX6" fmla="*/ 754883 w 1333606"/>
                <a:gd name="connsiteY6" fmla="*/ 83051 h 374237"/>
                <a:gd name="connsiteX7" fmla="*/ 887404 w 1333606"/>
                <a:gd name="connsiteY7" fmla="*/ 102930 h 374237"/>
                <a:gd name="connsiteX8" fmla="*/ 993422 w 1333606"/>
                <a:gd name="connsiteY8" fmla="*/ 142686 h 374237"/>
                <a:gd name="connsiteX9" fmla="*/ 1203403 w 1333606"/>
                <a:gd name="connsiteY9" fmla="*/ 122316 h 374237"/>
                <a:gd name="connsiteX10" fmla="*/ 1333605 w 1333606"/>
                <a:gd name="connsiteY10" fmla="*/ 220438 h 374237"/>
                <a:gd name="connsiteX11" fmla="*/ 1205773 w 1333606"/>
                <a:gd name="connsiteY11" fmla="*/ 368976 h 374237"/>
                <a:gd name="connsiteX12" fmla="*/ 1059683 w 1333606"/>
                <a:gd name="connsiteY12" fmla="*/ 338156 h 374237"/>
                <a:gd name="connsiteX13" fmla="*/ 927161 w 1333606"/>
                <a:gd name="connsiteY13" fmla="*/ 311651 h 374237"/>
                <a:gd name="connsiteX14" fmla="*/ 854274 w 1333606"/>
                <a:gd name="connsiteY14" fmla="*/ 252016 h 374237"/>
                <a:gd name="connsiteX15" fmla="*/ 705187 w 1333606"/>
                <a:gd name="connsiteY15" fmla="*/ 252016 h 374237"/>
                <a:gd name="connsiteX16" fmla="*/ 642239 w 1333606"/>
                <a:gd name="connsiteY16" fmla="*/ 212260 h 374237"/>
                <a:gd name="connsiteX17" fmla="*/ 483213 w 1333606"/>
                <a:gd name="connsiteY17" fmla="*/ 218886 h 374237"/>
                <a:gd name="connsiteX18" fmla="*/ 368591 w 1333606"/>
                <a:gd name="connsiteY18" fmla="*/ 203897 h 374237"/>
                <a:gd name="connsiteX19" fmla="*/ 244674 w 1333606"/>
                <a:gd name="connsiteY19" fmla="*/ 228825 h 374237"/>
                <a:gd name="connsiteX20" fmla="*/ 128959 w 1333606"/>
                <a:gd name="connsiteY20" fmla="*/ 213048 h 374237"/>
                <a:gd name="connsiteX21" fmla="*/ 16074 w 1333606"/>
                <a:gd name="connsiteY21" fmla="*/ 199008 h 374237"/>
                <a:gd name="connsiteX22" fmla="*/ 2822 w 1333606"/>
                <a:gd name="connsiteY22" fmla="*/ 96303 h 374237"/>
                <a:gd name="connsiteX23" fmla="*/ 35952 w 1333606"/>
                <a:gd name="connsiteY23" fmla="*/ 36669 h 3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33606" h="374237">
                  <a:moveTo>
                    <a:pt x="35952" y="36669"/>
                  </a:moveTo>
                  <a:cubicBezTo>
                    <a:pt x="64665" y="20656"/>
                    <a:pt x="135344" y="-2536"/>
                    <a:pt x="175100" y="225"/>
                  </a:cubicBezTo>
                  <a:cubicBezTo>
                    <a:pt x="214857" y="2986"/>
                    <a:pt x="241913" y="42191"/>
                    <a:pt x="274491" y="53234"/>
                  </a:cubicBezTo>
                  <a:cubicBezTo>
                    <a:pt x="307069" y="64278"/>
                    <a:pt x="326947" y="73664"/>
                    <a:pt x="370569" y="66486"/>
                  </a:cubicBezTo>
                  <a:cubicBezTo>
                    <a:pt x="414191" y="59308"/>
                    <a:pt x="489287" y="7955"/>
                    <a:pt x="536222" y="10164"/>
                  </a:cubicBezTo>
                  <a:cubicBezTo>
                    <a:pt x="583157" y="12373"/>
                    <a:pt x="617943" y="78634"/>
                    <a:pt x="652178" y="79738"/>
                  </a:cubicBezTo>
                  <a:lnTo>
                    <a:pt x="754883" y="83051"/>
                  </a:lnTo>
                  <a:cubicBezTo>
                    <a:pt x="789118" y="84155"/>
                    <a:pt x="847648" y="92991"/>
                    <a:pt x="887404" y="102930"/>
                  </a:cubicBezTo>
                  <a:cubicBezTo>
                    <a:pt x="927161" y="112869"/>
                    <a:pt x="940756" y="139455"/>
                    <a:pt x="993422" y="142686"/>
                  </a:cubicBezTo>
                  <a:cubicBezTo>
                    <a:pt x="1046088" y="145917"/>
                    <a:pt x="1146706" y="109357"/>
                    <a:pt x="1203403" y="122316"/>
                  </a:cubicBezTo>
                  <a:cubicBezTo>
                    <a:pt x="1260100" y="135275"/>
                    <a:pt x="1333210" y="179328"/>
                    <a:pt x="1333605" y="220438"/>
                  </a:cubicBezTo>
                  <a:cubicBezTo>
                    <a:pt x="1334000" y="261548"/>
                    <a:pt x="1251427" y="349356"/>
                    <a:pt x="1205773" y="368976"/>
                  </a:cubicBezTo>
                  <a:cubicBezTo>
                    <a:pt x="1160119" y="388596"/>
                    <a:pt x="1106118" y="347710"/>
                    <a:pt x="1059683" y="338156"/>
                  </a:cubicBezTo>
                  <a:cubicBezTo>
                    <a:pt x="1013248" y="328602"/>
                    <a:pt x="961396" y="326008"/>
                    <a:pt x="927161" y="311651"/>
                  </a:cubicBezTo>
                  <a:cubicBezTo>
                    <a:pt x="892926" y="297294"/>
                    <a:pt x="891270" y="261955"/>
                    <a:pt x="854274" y="252016"/>
                  </a:cubicBezTo>
                  <a:cubicBezTo>
                    <a:pt x="817278" y="242077"/>
                    <a:pt x="740526" y="258642"/>
                    <a:pt x="705187" y="252016"/>
                  </a:cubicBezTo>
                  <a:cubicBezTo>
                    <a:pt x="669848" y="245390"/>
                    <a:pt x="679235" y="217782"/>
                    <a:pt x="642239" y="212260"/>
                  </a:cubicBezTo>
                  <a:cubicBezTo>
                    <a:pt x="605243" y="206738"/>
                    <a:pt x="528821" y="220280"/>
                    <a:pt x="483213" y="218886"/>
                  </a:cubicBezTo>
                  <a:cubicBezTo>
                    <a:pt x="437605" y="217492"/>
                    <a:pt x="408347" y="202241"/>
                    <a:pt x="368591" y="203897"/>
                  </a:cubicBezTo>
                  <a:cubicBezTo>
                    <a:pt x="328835" y="205553"/>
                    <a:pt x="284613" y="227300"/>
                    <a:pt x="244674" y="228825"/>
                  </a:cubicBezTo>
                  <a:cubicBezTo>
                    <a:pt x="204735" y="230350"/>
                    <a:pt x="167059" y="218018"/>
                    <a:pt x="128959" y="213048"/>
                  </a:cubicBezTo>
                  <a:cubicBezTo>
                    <a:pt x="90859" y="208079"/>
                    <a:pt x="37097" y="218465"/>
                    <a:pt x="16074" y="199008"/>
                  </a:cubicBezTo>
                  <a:cubicBezTo>
                    <a:pt x="-4949" y="179551"/>
                    <a:pt x="-491" y="123359"/>
                    <a:pt x="2822" y="96303"/>
                  </a:cubicBezTo>
                  <a:cubicBezTo>
                    <a:pt x="6135" y="69247"/>
                    <a:pt x="7239" y="52682"/>
                    <a:pt x="35952" y="36669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9A450E05-8300-27E0-1292-C2DE5A5BB11C}"/>
                </a:ext>
              </a:extLst>
            </p:cNvPr>
            <p:cNvSpPr/>
            <p:nvPr/>
          </p:nvSpPr>
          <p:spPr>
            <a:xfrm>
              <a:off x="5586516" y="2803028"/>
              <a:ext cx="576674" cy="52212"/>
            </a:xfrm>
            <a:custGeom>
              <a:avLst/>
              <a:gdLst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08243 w 443183"/>
                <a:gd name="connsiteY2" fmla="*/ 34707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08243 w 443183"/>
                <a:gd name="connsiteY2" fmla="*/ 34707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54964 w 443183"/>
                <a:gd name="connsiteY2" fmla="*/ 30702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543300"/>
                <a:gd name="connsiteY0" fmla="*/ 30702 h 30981"/>
                <a:gd name="connsiteX1" fmla="*/ 192224 w 543300"/>
                <a:gd name="connsiteY1" fmla="*/ 16018 h 30981"/>
                <a:gd name="connsiteX2" fmla="*/ 355081 w 543300"/>
                <a:gd name="connsiteY2" fmla="*/ 30702 h 30981"/>
                <a:gd name="connsiteX3" fmla="*/ 436509 w 543300"/>
                <a:gd name="connsiteY3" fmla="*/ 0 h 30981"/>
                <a:gd name="connsiteX4" fmla="*/ 477891 w 543300"/>
                <a:gd name="connsiteY4" fmla="*/ 6674 h 30981"/>
                <a:gd name="connsiteX5" fmla="*/ 480561 w 543300"/>
                <a:gd name="connsiteY5" fmla="*/ 9344 h 30981"/>
                <a:gd name="connsiteX6" fmla="*/ 507258 w 543300"/>
                <a:gd name="connsiteY6" fmla="*/ 14683 h 30981"/>
                <a:gd name="connsiteX7" fmla="*/ 529952 w 543300"/>
                <a:gd name="connsiteY7" fmla="*/ 14683 h 30981"/>
                <a:gd name="connsiteX8" fmla="*/ 543300 w 543300"/>
                <a:gd name="connsiteY8" fmla="*/ 20023 h 30981"/>
                <a:gd name="connsiteX0" fmla="*/ 0 w 543300"/>
                <a:gd name="connsiteY0" fmla="*/ 30702 h 41361"/>
                <a:gd name="connsiteX1" fmla="*/ 192224 w 543300"/>
                <a:gd name="connsiteY1" fmla="*/ 16018 h 41361"/>
                <a:gd name="connsiteX2" fmla="*/ 355081 w 543300"/>
                <a:gd name="connsiteY2" fmla="*/ 30702 h 41361"/>
                <a:gd name="connsiteX3" fmla="*/ 436509 w 543300"/>
                <a:gd name="connsiteY3" fmla="*/ 0 h 41361"/>
                <a:gd name="connsiteX4" fmla="*/ 477891 w 543300"/>
                <a:gd name="connsiteY4" fmla="*/ 6674 h 41361"/>
                <a:gd name="connsiteX5" fmla="*/ 480561 w 543300"/>
                <a:gd name="connsiteY5" fmla="*/ 9344 h 41361"/>
                <a:gd name="connsiteX6" fmla="*/ 507258 w 543300"/>
                <a:gd name="connsiteY6" fmla="*/ 14683 h 41361"/>
                <a:gd name="connsiteX7" fmla="*/ 529952 w 543300"/>
                <a:gd name="connsiteY7" fmla="*/ 14683 h 41361"/>
                <a:gd name="connsiteX8" fmla="*/ 543300 w 543300"/>
                <a:gd name="connsiteY8" fmla="*/ 20023 h 41361"/>
                <a:gd name="connsiteX0" fmla="*/ 0 w 543300"/>
                <a:gd name="connsiteY0" fmla="*/ 38712 h 46549"/>
                <a:gd name="connsiteX1" fmla="*/ 197563 w 543300"/>
                <a:gd name="connsiteY1" fmla="*/ 0 h 46549"/>
                <a:gd name="connsiteX2" fmla="*/ 355081 w 543300"/>
                <a:gd name="connsiteY2" fmla="*/ 38712 h 46549"/>
                <a:gd name="connsiteX3" fmla="*/ 436509 w 543300"/>
                <a:gd name="connsiteY3" fmla="*/ 8010 h 46549"/>
                <a:gd name="connsiteX4" fmla="*/ 477891 w 543300"/>
                <a:gd name="connsiteY4" fmla="*/ 14684 h 46549"/>
                <a:gd name="connsiteX5" fmla="*/ 480561 w 543300"/>
                <a:gd name="connsiteY5" fmla="*/ 17354 h 46549"/>
                <a:gd name="connsiteX6" fmla="*/ 507258 w 543300"/>
                <a:gd name="connsiteY6" fmla="*/ 22693 h 46549"/>
                <a:gd name="connsiteX7" fmla="*/ 529952 w 543300"/>
                <a:gd name="connsiteY7" fmla="*/ 22693 h 46549"/>
                <a:gd name="connsiteX8" fmla="*/ 543300 w 543300"/>
                <a:gd name="connsiteY8" fmla="*/ 28033 h 46549"/>
                <a:gd name="connsiteX0" fmla="*/ 0 w 543300"/>
                <a:gd name="connsiteY0" fmla="*/ 40262 h 48591"/>
                <a:gd name="connsiteX1" fmla="*/ 197563 w 543300"/>
                <a:gd name="connsiteY1" fmla="*/ 1550 h 48591"/>
                <a:gd name="connsiteX2" fmla="*/ 361756 w 543300"/>
                <a:gd name="connsiteY2" fmla="*/ 5555 h 48591"/>
                <a:gd name="connsiteX3" fmla="*/ 436509 w 543300"/>
                <a:gd name="connsiteY3" fmla="*/ 9560 h 48591"/>
                <a:gd name="connsiteX4" fmla="*/ 477891 w 543300"/>
                <a:gd name="connsiteY4" fmla="*/ 16234 h 48591"/>
                <a:gd name="connsiteX5" fmla="*/ 480561 w 543300"/>
                <a:gd name="connsiteY5" fmla="*/ 18904 h 48591"/>
                <a:gd name="connsiteX6" fmla="*/ 507258 w 543300"/>
                <a:gd name="connsiteY6" fmla="*/ 24243 h 48591"/>
                <a:gd name="connsiteX7" fmla="*/ 529952 w 543300"/>
                <a:gd name="connsiteY7" fmla="*/ 24243 h 48591"/>
                <a:gd name="connsiteX8" fmla="*/ 543300 w 543300"/>
                <a:gd name="connsiteY8" fmla="*/ 29583 h 48591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480561 w 543300"/>
                <a:gd name="connsiteY5" fmla="*/ 13349 h 45139"/>
                <a:gd name="connsiteX6" fmla="*/ 507258 w 543300"/>
                <a:gd name="connsiteY6" fmla="*/ 18688 h 45139"/>
                <a:gd name="connsiteX7" fmla="*/ 529952 w 543300"/>
                <a:gd name="connsiteY7" fmla="*/ 18688 h 45139"/>
                <a:gd name="connsiteX8" fmla="*/ 543300 w 543300"/>
                <a:gd name="connsiteY8" fmla="*/ 24028 h 45139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507258 w 543300"/>
                <a:gd name="connsiteY5" fmla="*/ 18688 h 45139"/>
                <a:gd name="connsiteX6" fmla="*/ 529952 w 543300"/>
                <a:gd name="connsiteY6" fmla="*/ 18688 h 45139"/>
                <a:gd name="connsiteX7" fmla="*/ 543300 w 543300"/>
                <a:gd name="connsiteY7" fmla="*/ 24028 h 45139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529952 w 543300"/>
                <a:gd name="connsiteY5" fmla="*/ 18688 h 45139"/>
                <a:gd name="connsiteX6" fmla="*/ 543300 w 543300"/>
                <a:gd name="connsiteY6" fmla="*/ 24028 h 45139"/>
                <a:gd name="connsiteX0" fmla="*/ 0 w 529952"/>
                <a:gd name="connsiteY0" fmla="*/ 34707 h 45139"/>
                <a:gd name="connsiteX1" fmla="*/ 242949 w 529952"/>
                <a:gd name="connsiteY1" fmla="*/ 13349 h 45139"/>
                <a:gd name="connsiteX2" fmla="*/ 361756 w 529952"/>
                <a:gd name="connsiteY2" fmla="*/ 0 h 45139"/>
                <a:gd name="connsiteX3" fmla="*/ 436509 w 529952"/>
                <a:gd name="connsiteY3" fmla="*/ 4005 h 45139"/>
                <a:gd name="connsiteX4" fmla="*/ 477891 w 529952"/>
                <a:gd name="connsiteY4" fmla="*/ 10679 h 45139"/>
                <a:gd name="connsiteX5" fmla="*/ 529952 w 529952"/>
                <a:gd name="connsiteY5" fmla="*/ 18688 h 45139"/>
                <a:gd name="connsiteX0" fmla="*/ 0 w 555315"/>
                <a:gd name="connsiteY0" fmla="*/ 34707 h 45139"/>
                <a:gd name="connsiteX1" fmla="*/ 242949 w 555315"/>
                <a:gd name="connsiteY1" fmla="*/ 13349 h 45139"/>
                <a:gd name="connsiteX2" fmla="*/ 361756 w 555315"/>
                <a:gd name="connsiteY2" fmla="*/ 0 h 45139"/>
                <a:gd name="connsiteX3" fmla="*/ 436509 w 555315"/>
                <a:gd name="connsiteY3" fmla="*/ 4005 h 45139"/>
                <a:gd name="connsiteX4" fmla="*/ 477891 w 555315"/>
                <a:gd name="connsiteY4" fmla="*/ 10679 h 45139"/>
                <a:gd name="connsiteX5" fmla="*/ 555315 w 555315"/>
                <a:gd name="connsiteY5" fmla="*/ 18688 h 45139"/>
                <a:gd name="connsiteX0" fmla="*/ 0 w 569999"/>
                <a:gd name="connsiteY0" fmla="*/ 40047 h 49836"/>
                <a:gd name="connsiteX1" fmla="*/ 257633 w 569999"/>
                <a:gd name="connsiteY1" fmla="*/ 13349 h 49836"/>
                <a:gd name="connsiteX2" fmla="*/ 376440 w 569999"/>
                <a:gd name="connsiteY2" fmla="*/ 0 h 49836"/>
                <a:gd name="connsiteX3" fmla="*/ 451193 w 569999"/>
                <a:gd name="connsiteY3" fmla="*/ 4005 h 49836"/>
                <a:gd name="connsiteX4" fmla="*/ 492575 w 569999"/>
                <a:gd name="connsiteY4" fmla="*/ 10679 h 49836"/>
                <a:gd name="connsiteX5" fmla="*/ 569999 w 569999"/>
                <a:gd name="connsiteY5" fmla="*/ 18688 h 49836"/>
                <a:gd name="connsiteX0" fmla="*/ 0 w 576674"/>
                <a:gd name="connsiteY0" fmla="*/ 42716 h 52212"/>
                <a:gd name="connsiteX1" fmla="*/ 264308 w 576674"/>
                <a:gd name="connsiteY1" fmla="*/ 13349 h 52212"/>
                <a:gd name="connsiteX2" fmla="*/ 383115 w 576674"/>
                <a:gd name="connsiteY2" fmla="*/ 0 h 52212"/>
                <a:gd name="connsiteX3" fmla="*/ 457868 w 576674"/>
                <a:gd name="connsiteY3" fmla="*/ 4005 h 52212"/>
                <a:gd name="connsiteX4" fmla="*/ 499250 w 576674"/>
                <a:gd name="connsiteY4" fmla="*/ 10679 h 52212"/>
                <a:gd name="connsiteX5" fmla="*/ 576674 w 576674"/>
                <a:gd name="connsiteY5" fmla="*/ 18688 h 5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674" h="52212">
                  <a:moveTo>
                    <a:pt x="0" y="42716"/>
                  </a:moveTo>
                  <a:cubicBezTo>
                    <a:pt x="86768" y="73419"/>
                    <a:pt x="200456" y="20468"/>
                    <a:pt x="264308" y="13349"/>
                  </a:cubicBezTo>
                  <a:cubicBezTo>
                    <a:pt x="328160" y="6230"/>
                    <a:pt x="342401" y="2670"/>
                    <a:pt x="383115" y="0"/>
                  </a:cubicBezTo>
                  <a:lnTo>
                    <a:pt x="457868" y="4005"/>
                  </a:lnTo>
                  <a:cubicBezTo>
                    <a:pt x="481832" y="5848"/>
                    <a:pt x="479449" y="8232"/>
                    <a:pt x="499250" y="10679"/>
                  </a:cubicBezTo>
                  <a:cubicBezTo>
                    <a:pt x="519051" y="13126"/>
                    <a:pt x="565773" y="16463"/>
                    <a:pt x="576674" y="18688"/>
                  </a:cubicBezTo>
                </a:path>
              </a:pathLst>
            </a:custGeom>
            <a:noFill/>
            <a:ln w="476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0493A402-8BD4-DDB1-690A-25D2022B357F}"/>
                </a:ext>
              </a:extLst>
            </p:cNvPr>
            <p:cNvSpPr/>
            <p:nvPr/>
          </p:nvSpPr>
          <p:spPr>
            <a:xfrm>
              <a:off x="6106439" y="2906472"/>
              <a:ext cx="497576" cy="52212"/>
            </a:xfrm>
            <a:custGeom>
              <a:avLst/>
              <a:gdLst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08243 w 443183"/>
                <a:gd name="connsiteY2" fmla="*/ 34707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08243 w 443183"/>
                <a:gd name="connsiteY2" fmla="*/ 34707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443183"/>
                <a:gd name="connsiteY0" fmla="*/ 48056 h 48056"/>
                <a:gd name="connsiteX1" fmla="*/ 92107 w 443183"/>
                <a:gd name="connsiteY1" fmla="*/ 16018 h 48056"/>
                <a:gd name="connsiteX2" fmla="*/ 254964 w 443183"/>
                <a:gd name="connsiteY2" fmla="*/ 30702 h 48056"/>
                <a:gd name="connsiteX3" fmla="*/ 336392 w 443183"/>
                <a:gd name="connsiteY3" fmla="*/ 0 h 48056"/>
                <a:gd name="connsiteX4" fmla="*/ 377774 w 443183"/>
                <a:gd name="connsiteY4" fmla="*/ 6674 h 48056"/>
                <a:gd name="connsiteX5" fmla="*/ 380444 w 443183"/>
                <a:gd name="connsiteY5" fmla="*/ 9344 h 48056"/>
                <a:gd name="connsiteX6" fmla="*/ 407141 w 443183"/>
                <a:gd name="connsiteY6" fmla="*/ 14683 h 48056"/>
                <a:gd name="connsiteX7" fmla="*/ 429835 w 443183"/>
                <a:gd name="connsiteY7" fmla="*/ 14683 h 48056"/>
                <a:gd name="connsiteX8" fmla="*/ 443183 w 443183"/>
                <a:gd name="connsiteY8" fmla="*/ 20023 h 48056"/>
                <a:gd name="connsiteX0" fmla="*/ 0 w 543300"/>
                <a:gd name="connsiteY0" fmla="*/ 30702 h 30981"/>
                <a:gd name="connsiteX1" fmla="*/ 192224 w 543300"/>
                <a:gd name="connsiteY1" fmla="*/ 16018 h 30981"/>
                <a:gd name="connsiteX2" fmla="*/ 355081 w 543300"/>
                <a:gd name="connsiteY2" fmla="*/ 30702 h 30981"/>
                <a:gd name="connsiteX3" fmla="*/ 436509 w 543300"/>
                <a:gd name="connsiteY3" fmla="*/ 0 h 30981"/>
                <a:gd name="connsiteX4" fmla="*/ 477891 w 543300"/>
                <a:gd name="connsiteY4" fmla="*/ 6674 h 30981"/>
                <a:gd name="connsiteX5" fmla="*/ 480561 w 543300"/>
                <a:gd name="connsiteY5" fmla="*/ 9344 h 30981"/>
                <a:gd name="connsiteX6" fmla="*/ 507258 w 543300"/>
                <a:gd name="connsiteY6" fmla="*/ 14683 h 30981"/>
                <a:gd name="connsiteX7" fmla="*/ 529952 w 543300"/>
                <a:gd name="connsiteY7" fmla="*/ 14683 h 30981"/>
                <a:gd name="connsiteX8" fmla="*/ 543300 w 543300"/>
                <a:gd name="connsiteY8" fmla="*/ 20023 h 30981"/>
                <a:gd name="connsiteX0" fmla="*/ 0 w 543300"/>
                <a:gd name="connsiteY0" fmla="*/ 30702 h 41361"/>
                <a:gd name="connsiteX1" fmla="*/ 192224 w 543300"/>
                <a:gd name="connsiteY1" fmla="*/ 16018 h 41361"/>
                <a:gd name="connsiteX2" fmla="*/ 355081 w 543300"/>
                <a:gd name="connsiteY2" fmla="*/ 30702 h 41361"/>
                <a:gd name="connsiteX3" fmla="*/ 436509 w 543300"/>
                <a:gd name="connsiteY3" fmla="*/ 0 h 41361"/>
                <a:gd name="connsiteX4" fmla="*/ 477891 w 543300"/>
                <a:gd name="connsiteY4" fmla="*/ 6674 h 41361"/>
                <a:gd name="connsiteX5" fmla="*/ 480561 w 543300"/>
                <a:gd name="connsiteY5" fmla="*/ 9344 h 41361"/>
                <a:gd name="connsiteX6" fmla="*/ 507258 w 543300"/>
                <a:gd name="connsiteY6" fmla="*/ 14683 h 41361"/>
                <a:gd name="connsiteX7" fmla="*/ 529952 w 543300"/>
                <a:gd name="connsiteY7" fmla="*/ 14683 h 41361"/>
                <a:gd name="connsiteX8" fmla="*/ 543300 w 543300"/>
                <a:gd name="connsiteY8" fmla="*/ 20023 h 41361"/>
                <a:gd name="connsiteX0" fmla="*/ 0 w 543300"/>
                <a:gd name="connsiteY0" fmla="*/ 38712 h 46549"/>
                <a:gd name="connsiteX1" fmla="*/ 197563 w 543300"/>
                <a:gd name="connsiteY1" fmla="*/ 0 h 46549"/>
                <a:gd name="connsiteX2" fmla="*/ 355081 w 543300"/>
                <a:gd name="connsiteY2" fmla="*/ 38712 h 46549"/>
                <a:gd name="connsiteX3" fmla="*/ 436509 w 543300"/>
                <a:gd name="connsiteY3" fmla="*/ 8010 h 46549"/>
                <a:gd name="connsiteX4" fmla="*/ 477891 w 543300"/>
                <a:gd name="connsiteY4" fmla="*/ 14684 h 46549"/>
                <a:gd name="connsiteX5" fmla="*/ 480561 w 543300"/>
                <a:gd name="connsiteY5" fmla="*/ 17354 h 46549"/>
                <a:gd name="connsiteX6" fmla="*/ 507258 w 543300"/>
                <a:gd name="connsiteY6" fmla="*/ 22693 h 46549"/>
                <a:gd name="connsiteX7" fmla="*/ 529952 w 543300"/>
                <a:gd name="connsiteY7" fmla="*/ 22693 h 46549"/>
                <a:gd name="connsiteX8" fmla="*/ 543300 w 543300"/>
                <a:gd name="connsiteY8" fmla="*/ 28033 h 46549"/>
                <a:gd name="connsiteX0" fmla="*/ 0 w 543300"/>
                <a:gd name="connsiteY0" fmla="*/ 40262 h 48591"/>
                <a:gd name="connsiteX1" fmla="*/ 197563 w 543300"/>
                <a:gd name="connsiteY1" fmla="*/ 1550 h 48591"/>
                <a:gd name="connsiteX2" fmla="*/ 361756 w 543300"/>
                <a:gd name="connsiteY2" fmla="*/ 5555 h 48591"/>
                <a:gd name="connsiteX3" fmla="*/ 436509 w 543300"/>
                <a:gd name="connsiteY3" fmla="*/ 9560 h 48591"/>
                <a:gd name="connsiteX4" fmla="*/ 477891 w 543300"/>
                <a:gd name="connsiteY4" fmla="*/ 16234 h 48591"/>
                <a:gd name="connsiteX5" fmla="*/ 480561 w 543300"/>
                <a:gd name="connsiteY5" fmla="*/ 18904 h 48591"/>
                <a:gd name="connsiteX6" fmla="*/ 507258 w 543300"/>
                <a:gd name="connsiteY6" fmla="*/ 24243 h 48591"/>
                <a:gd name="connsiteX7" fmla="*/ 529952 w 543300"/>
                <a:gd name="connsiteY7" fmla="*/ 24243 h 48591"/>
                <a:gd name="connsiteX8" fmla="*/ 543300 w 543300"/>
                <a:gd name="connsiteY8" fmla="*/ 29583 h 48591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480561 w 543300"/>
                <a:gd name="connsiteY5" fmla="*/ 13349 h 45139"/>
                <a:gd name="connsiteX6" fmla="*/ 507258 w 543300"/>
                <a:gd name="connsiteY6" fmla="*/ 18688 h 45139"/>
                <a:gd name="connsiteX7" fmla="*/ 529952 w 543300"/>
                <a:gd name="connsiteY7" fmla="*/ 18688 h 45139"/>
                <a:gd name="connsiteX8" fmla="*/ 543300 w 543300"/>
                <a:gd name="connsiteY8" fmla="*/ 24028 h 45139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507258 w 543300"/>
                <a:gd name="connsiteY5" fmla="*/ 18688 h 45139"/>
                <a:gd name="connsiteX6" fmla="*/ 529952 w 543300"/>
                <a:gd name="connsiteY6" fmla="*/ 18688 h 45139"/>
                <a:gd name="connsiteX7" fmla="*/ 543300 w 543300"/>
                <a:gd name="connsiteY7" fmla="*/ 24028 h 45139"/>
                <a:gd name="connsiteX0" fmla="*/ 0 w 543300"/>
                <a:gd name="connsiteY0" fmla="*/ 34707 h 45139"/>
                <a:gd name="connsiteX1" fmla="*/ 242949 w 543300"/>
                <a:gd name="connsiteY1" fmla="*/ 13349 h 45139"/>
                <a:gd name="connsiteX2" fmla="*/ 361756 w 543300"/>
                <a:gd name="connsiteY2" fmla="*/ 0 h 45139"/>
                <a:gd name="connsiteX3" fmla="*/ 436509 w 543300"/>
                <a:gd name="connsiteY3" fmla="*/ 4005 h 45139"/>
                <a:gd name="connsiteX4" fmla="*/ 477891 w 543300"/>
                <a:gd name="connsiteY4" fmla="*/ 10679 h 45139"/>
                <a:gd name="connsiteX5" fmla="*/ 529952 w 543300"/>
                <a:gd name="connsiteY5" fmla="*/ 18688 h 45139"/>
                <a:gd name="connsiteX6" fmla="*/ 543300 w 543300"/>
                <a:gd name="connsiteY6" fmla="*/ 24028 h 45139"/>
                <a:gd name="connsiteX0" fmla="*/ 0 w 529952"/>
                <a:gd name="connsiteY0" fmla="*/ 34707 h 45139"/>
                <a:gd name="connsiteX1" fmla="*/ 242949 w 529952"/>
                <a:gd name="connsiteY1" fmla="*/ 13349 h 45139"/>
                <a:gd name="connsiteX2" fmla="*/ 361756 w 529952"/>
                <a:gd name="connsiteY2" fmla="*/ 0 h 45139"/>
                <a:gd name="connsiteX3" fmla="*/ 436509 w 529952"/>
                <a:gd name="connsiteY3" fmla="*/ 4005 h 45139"/>
                <a:gd name="connsiteX4" fmla="*/ 477891 w 529952"/>
                <a:gd name="connsiteY4" fmla="*/ 10679 h 45139"/>
                <a:gd name="connsiteX5" fmla="*/ 529952 w 529952"/>
                <a:gd name="connsiteY5" fmla="*/ 18688 h 45139"/>
                <a:gd name="connsiteX0" fmla="*/ 0 w 555315"/>
                <a:gd name="connsiteY0" fmla="*/ 34707 h 45139"/>
                <a:gd name="connsiteX1" fmla="*/ 242949 w 555315"/>
                <a:gd name="connsiteY1" fmla="*/ 13349 h 45139"/>
                <a:gd name="connsiteX2" fmla="*/ 361756 w 555315"/>
                <a:gd name="connsiteY2" fmla="*/ 0 h 45139"/>
                <a:gd name="connsiteX3" fmla="*/ 436509 w 555315"/>
                <a:gd name="connsiteY3" fmla="*/ 4005 h 45139"/>
                <a:gd name="connsiteX4" fmla="*/ 477891 w 555315"/>
                <a:gd name="connsiteY4" fmla="*/ 10679 h 45139"/>
                <a:gd name="connsiteX5" fmla="*/ 555315 w 555315"/>
                <a:gd name="connsiteY5" fmla="*/ 18688 h 45139"/>
                <a:gd name="connsiteX0" fmla="*/ 0 w 569999"/>
                <a:gd name="connsiteY0" fmla="*/ 40047 h 49836"/>
                <a:gd name="connsiteX1" fmla="*/ 257633 w 569999"/>
                <a:gd name="connsiteY1" fmla="*/ 13349 h 49836"/>
                <a:gd name="connsiteX2" fmla="*/ 376440 w 569999"/>
                <a:gd name="connsiteY2" fmla="*/ 0 h 49836"/>
                <a:gd name="connsiteX3" fmla="*/ 451193 w 569999"/>
                <a:gd name="connsiteY3" fmla="*/ 4005 h 49836"/>
                <a:gd name="connsiteX4" fmla="*/ 492575 w 569999"/>
                <a:gd name="connsiteY4" fmla="*/ 10679 h 49836"/>
                <a:gd name="connsiteX5" fmla="*/ 569999 w 569999"/>
                <a:gd name="connsiteY5" fmla="*/ 18688 h 49836"/>
                <a:gd name="connsiteX0" fmla="*/ 0 w 576674"/>
                <a:gd name="connsiteY0" fmla="*/ 42716 h 52212"/>
                <a:gd name="connsiteX1" fmla="*/ 264308 w 576674"/>
                <a:gd name="connsiteY1" fmla="*/ 13349 h 52212"/>
                <a:gd name="connsiteX2" fmla="*/ 383115 w 576674"/>
                <a:gd name="connsiteY2" fmla="*/ 0 h 52212"/>
                <a:gd name="connsiteX3" fmla="*/ 457868 w 576674"/>
                <a:gd name="connsiteY3" fmla="*/ 4005 h 52212"/>
                <a:gd name="connsiteX4" fmla="*/ 499250 w 576674"/>
                <a:gd name="connsiteY4" fmla="*/ 10679 h 52212"/>
                <a:gd name="connsiteX5" fmla="*/ 576674 w 576674"/>
                <a:gd name="connsiteY5" fmla="*/ 18688 h 5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674" h="52212">
                  <a:moveTo>
                    <a:pt x="0" y="42716"/>
                  </a:moveTo>
                  <a:cubicBezTo>
                    <a:pt x="86768" y="73419"/>
                    <a:pt x="200456" y="20468"/>
                    <a:pt x="264308" y="13349"/>
                  </a:cubicBezTo>
                  <a:cubicBezTo>
                    <a:pt x="328160" y="6230"/>
                    <a:pt x="342401" y="2670"/>
                    <a:pt x="383115" y="0"/>
                  </a:cubicBezTo>
                  <a:lnTo>
                    <a:pt x="457868" y="4005"/>
                  </a:lnTo>
                  <a:cubicBezTo>
                    <a:pt x="481832" y="5848"/>
                    <a:pt x="479449" y="8232"/>
                    <a:pt x="499250" y="10679"/>
                  </a:cubicBezTo>
                  <a:cubicBezTo>
                    <a:pt x="519051" y="13126"/>
                    <a:pt x="565773" y="16463"/>
                    <a:pt x="576674" y="18688"/>
                  </a:cubicBez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CB338C8E-3AC5-854F-E7C4-8A794C8568E9}"/>
                </a:ext>
              </a:extLst>
            </p:cNvPr>
            <p:cNvSpPr/>
            <p:nvPr/>
          </p:nvSpPr>
          <p:spPr>
            <a:xfrm>
              <a:off x="6273286" y="2973369"/>
              <a:ext cx="86484" cy="59447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50138"/>
                <a:gd name="connsiteY0" fmla="*/ 26106 h 47449"/>
                <a:gd name="connsiteX1" fmla="*/ 25069 w 50138"/>
                <a:gd name="connsiteY1" fmla="*/ 0 h 47449"/>
                <a:gd name="connsiteX2" fmla="*/ 50138 w 50138"/>
                <a:gd name="connsiteY2" fmla="*/ 26106 h 47449"/>
                <a:gd name="connsiteX3" fmla="*/ 25069 w 50138"/>
                <a:gd name="connsiteY3" fmla="*/ 47449 h 47449"/>
                <a:gd name="connsiteX4" fmla="*/ 0 w 50138"/>
                <a:gd name="connsiteY4" fmla="*/ 26106 h 47449"/>
                <a:gd name="connsiteX0" fmla="*/ 0 w 84666"/>
                <a:gd name="connsiteY0" fmla="*/ 32113 h 47582"/>
                <a:gd name="connsiteX1" fmla="*/ 59597 w 84666"/>
                <a:gd name="connsiteY1" fmla="*/ 54 h 47582"/>
                <a:gd name="connsiteX2" fmla="*/ 84666 w 84666"/>
                <a:gd name="connsiteY2" fmla="*/ 26160 h 47582"/>
                <a:gd name="connsiteX3" fmla="*/ 59597 w 84666"/>
                <a:gd name="connsiteY3" fmla="*/ 47503 h 47582"/>
                <a:gd name="connsiteX4" fmla="*/ 0 w 84666"/>
                <a:gd name="connsiteY4" fmla="*/ 32113 h 47582"/>
                <a:gd name="connsiteX0" fmla="*/ 131 w 86484"/>
                <a:gd name="connsiteY0" fmla="*/ 32113 h 59447"/>
                <a:gd name="connsiteX1" fmla="*/ 59728 w 86484"/>
                <a:gd name="connsiteY1" fmla="*/ 54 h 59447"/>
                <a:gd name="connsiteX2" fmla="*/ 84797 w 86484"/>
                <a:gd name="connsiteY2" fmla="*/ 26160 h 59447"/>
                <a:gd name="connsiteX3" fmla="*/ 77587 w 86484"/>
                <a:gd name="connsiteY3" fmla="*/ 59409 h 59447"/>
                <a:gd name="connsiteX4" fmla="*/ 131 w 86484"/>
                <a:gd name="connsiteY4" fmla="*/ 32113 h 5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4" h="59447">
                  <a:moveTo>
                    <a:pt x="131" y="32113"/>
                  </a:moveTo>
                  <a:cubicBezTo>
                    <a:pt x="-2845" y="22221"/>
                    <a:pt x="45617" y="1046"/>
                    <a:pt x="59728" y="54"/>
                  </a:cubicBezTo>
                  <a:cubicBezTo>
                    <a:pt x="73839" y="-938"/>
                    <a:pt x="84797" y="11742"/>
                    <a:pt x="84797" y="26160"/>
                  </a:cubicBezTo>
                  <a:cubicBezTo>
                    <a:pt x="84797" y="40578"/>
                    <a:pt x="91698" y="58417"/>
                    <a:pt x="77587" y="59409"/>
                  </a:cubicBezTo>
                  <a:cubicBezTo>
                    <a:pt x="63476" y="60401"/>
                    <a:pt x="3107" y="42005"/>
                    <a:pt x="131" y="321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EF07B4F-DD68-FB05-A904-F30DE4F1B24C}"/>
                </a:ext>
              </a:extLst>
            </p:cNvPr>
            <p:cNvSpPr/>
            <p:nvPr/>
          </p:nvSpPr>
          <p:spPr>
            <a:xfrm>
              <a:off x="6109203" y="2900112"/>
              <a:ext cx="74143" cy="36992"/>
            </a:xfrm>
            <a:custGeom>
              <a:avLst/>
              <a:gdLst>
                <a:gd name="connsiteX0" fmla="*/ 0 w 56306"/>
                <a:gd name="connsiteY0" fmla="*/ 26107 h 52213"/>
                <a:gd name="connsiteX1" fmla="*/ 28153 w 56306"/>
                <a:gd name="connsiteY1" fmla="*/ 0 h 52213"/>
                <a:gd name="connsiteX2" fmla="*/ 56306 w 56306"/>
                <a:gd name="connsiteY2" fmla="*/ 26107 h 52213"/>
                <a:gd name="connsiteX3" fmla="*/ 28153 w 56306"/>
                <a:gd name="connsiteY3" fmla="*/ 52214 h 52213"/>
                <a:gd name="connsiteX4" fmla="*/ 0 w 56306"/>
                <a:gd name="connsiteY4" fmla="*/ 26107 h 52213"/>
                <a:gd name="connsiteX0" fmla="*/ 8 w 56314"/>
                <a:gd name="connsiteY0" fmla="*/ 26107 h 42689"/>
                <a:gd name="connsiteX1" fmla="*/ 28161 w 56314"/>
                <a:gd name="connsiteY1" fmla="*/ 0 h 42689"/>
                <a:gd name="connsiteX2" fmla="*/ 56314 w 56314"/>
                <a:gd name="connsiteY2" fmla="*/ 26107 h 42689"/>
                <a:gd name="connsiteX3" fmla="*/ 30543 w 56314"/>
                <a:gd name="connsiteY3" fmla="*/ 42689 h 42689"/>
                <a:gd name="connsiteX4" fmla="*/ 8 w 56314"/>
                <a:gd name="connsiteY4" fmla="*/ 26107 h 42689"/>
                <a:gd name="connsiteX0" fmla="*/ 3 w 56309"/>
                <a:gd name="connsiteY0" fmla="*/ 10270 h 26852"/>
                <a:gd name="connsiteX1" fmla="*/ 29347 w 56309"/>
                <a:gd name="connsiteY1" fmla="*/ 832 h 26852"/>
                <a:gd name="connsiteX2" fmla="*/ 56309 w 56309"/>
                <a:gd name="connsiteY2" fmla="*/ 10270 h 26852"/>
                <a:gd name="connsiteX3" fmla="*/ 30538 w 56309"/>
                <a:gd name="connsiteY3" fmla="*/ 26852 h 26852"/>
                <a:gd name="connsiteX4" fmla="*/ 3 w 56309"/>
                <a:gd name="connsiteY4" fmla="*/ 10270 h 26852"/>
                <a:gd name="connsiteX0" fmla="*/ 2 w 56308"/>
                <a:gd name="connsiteY0" fmla="*/ 20153 h 36735"/>
                <a:gd name="connsiteX1" fmla="*/ 31727 w 56308"/>
                <a:gd name="connsiteY1" fmla="*/ 0 h 36735"/>
                <a:gd name="connsiteX2" fmla="*/ 56308 w 56308"/>
                <a:gd name="connsiteY2" fmla="*/ 20153 h 36735"/>
                <a:gd name="connsiteX3" fmla="*/ 30537 w 56308"/>
                <a:gd name="connsiteY3" fmla="*/ 36735 h 36735"/>
                <a:gd name="connsiteX4" fmla="*/ 2 w 56308"/>
                <a:gd name="connsiteY4" fmla="*/ 20153 h 36735"/>
                <a:gd name="connsiteX0" fmla="*/ 16 w 56322"/>
                <a:gd name="connsiteY0" fmla="*/ 22534 h 39116"/>
                <a:gd name="connsiteX1" fmla="*/ 34123 w 56322"/>
                <a:gd name="connsiteY1" fmla="*/ 0 h 39116"/>
                <a:gd name="connsiteX2" fmla="*/ 56322 w 56322"/>
                <a:gd name="connsiteY2" fmla="*/ 22534 h 39116"/>
                <a:gd name="connsiteX3" fmla="*/ 30551 w 56322"/>
                <a:gd name="connsiteY3" fmla="*/ 39116 h 39116"/>
                <a:gd name="connsiteX4" fmla="*/ 16 w 56322"/>
                <a:gd name="connsiteY4" fmla="*/ 22534 h 39116"/>
                <a:gd name="connsiteX0" fmla="*/ 1 w 56307"/>
                <a:gd name="connsiteY0" fmla="*/ 22534 h 31649"/>
                <a:gd name="connsiteX1" fmla="*/ 34108 w 56307"/>
                <a:gd name="connsiteY1" fmla="*/ 0 h 31649"/>
                <a:gd name="connsiteX2" fmla="*/ 56307 w 56307"/>
                <a:gd name="connsiteY2" fmla="*/ 22534 h 31649"/>
                <a:gd name="connsiteX3" fmla="*/ 34153 w 56307"/>
                <a:gd name="connsiteY3" fmla="*/ 29949 h 31649"/>
                <a:gd name="connsiteX4" fmla="*/ 1 w 56307"/>
                <a:gd name="connsiteY4" fmla="*/ 22534 h 3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07" h="31649">
                  <a:moveTo>
                    <a:pt x="1" y="22534"/>
                  </a:moveTo>
                  <a:cubicBezTo>
                    <a:pt x="-6" y="17543"/>
                    <a:pt x="18560" y="0"/>
                    <a:pt x="34108" y="0"/>
                  </a:cubicBezTo>
                  <a:cubicBezTo>
                    <a:pt x="49656" y="0"/>
                    <a:pt x="56307" y="8116"/>
                    <a:pt x="56307" y="22534"/>
                  </a:cubicBezTo>
                  <a:cubicBezTo>
                    <a:pt x="56307" y="36952"/>
                    <a:pt x="49701" y="29949"/>
                    <a:pt x="34153" y="29949"/>
                  </a:cubicBezTo>
                  <a:cubicBezTo>
                    <a:pt x="18605" y="29949"/>
                    <a:pt x="8" y="27525"/>
                    <a:pt x="1" y="225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25DAB1A-2565-0251-FF94-6B368AC3B3F5}"/>
                </a:ext>
              </a:extLst>
            </p:cNvPr>
            <p:cNvSpPr/>
            <p:nvPr/>
          </p:nvSpPr>
          <p:spPr>
            <a:xfrm>
              <a:off x="6418421" y="2930807"/>
              <a:ext cx="83703" cy="851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17A2477-4477-155D-066B-E004C0674D39}"/>
                </a:ext>
              </a:extLst>
            </p:cNvPr>
            <p:cNvSpPr/>
            <p:nvPr/>
          </p:nvSpPr>
          <p:spPr>
            <a:xfrm>
              <a:off x="6485395" y="3040363"/>
              <a:ext cx="70398" cy="38875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21 w 50159"/>
                <a:gd name="connsiteY0" fmla="*/ 26106 h 37183"/>
                <a:gd name="connsiteX1" fmla="*/ 25090 w 50159"/>
                <a:gd name="connsiteY1" fmla="*/ 0 h 37183"/>
                <a:gd name="connsiteX2" fmla="*/ 50159 w 50159"/>
                <a:gd name="connsiteY2" fmla="*/ 26106 h 37183"/>
                <a:gd name="connsiteX3" fmla="*/ 28661 w 50159"/>
                <a:gd name="connsiteY3" fmla="*/ 36734 h 37183"/>
                <a:gd name="connsiteX4" fmla="*/ 21 w 50159"/>
                <a:gd name="connsiteY4" fmla="*/ 26106 h 37183"/>
                <a:gd name="connsiteX0" fmla="*/ 19 w 70398"/>
                <a:gd name="connsiteY0" fmla="*/ 27702 h 38875"/>
                <a:gd name="connsiteX1" fmla="*/ 25088 w 70398"/>
                <a:gd name="connsiteY1" fmla="*/ 1596 h 38875"/>
                <a:gd name="connsiteX2" fmla="*/ 70398 w 70398"/>
                <a:gd name="connsiteY2" fmla="*/ 12224 h 38875"/>
                <a:gd name="connsiteX3" fmla="*/ 28659 w 70398"/>
                <a:gd name="connsiteY3" fmla="*/ 38330 h 38875"/>
                <a:gd name="connsiteX4" fmla="*/ 19 w 70398"/>
                <a:gd name="connsiteY4" fmla="*/ 27702 h 3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98" h="38875">
                  <a:moveTo>
                    <a:pt x="19" y="27702"/>
                  </a:moveTo>
                  <a:cubicBezTo>
                    <a:pt x="-576" y="21580"/>
                    <a:pt x="13358" y="4176"/>
                    <a:pt x="25088" y="1596"/>
                  </a:cubicBezTo>
                  <a:cubicBezTo>
                    <a:pt x="36818" y="-984"/>
                    <a:pt x="70398" y="-2194"/>
                    <a:pt x="70398" y="12224"/>
                  </a:cubicBezTo>
                  <a:cubicBezTo>
                    <a:pt x="70398" y="26642"/>
                    <a:pt x="40389" y="35750"/>
                    <a:pt x="28659" y="38330"/>
                  </a:cubicBezTo>
                  <a:cubicBezTo>
                    <a:pt x="16929" y="40910"/>
                    <a:pt x="614" y="33824"/>
                    <a:pt x="19" y="2770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3333FAF-3222-C68B-B46C-C8B0670AADC3}"/>
                </a:ext>
              </a:extLst>
            </p:cNvPr>
            <p:cNvSpPr/>
            <p:nvPr/>
          </p:nvSpPr>
          <p:spPr>
            <a:xfrm>
              <a:off x="6352545" y="2839614"/>
              <a:ext cx="72699" cy="45719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2 w 50140"/>
                <a:gd name="connsiteY0" fmla="*/ 18962 h 45068"/>
                <a:gd name="connsiteX1" fmla="*/ 23880 w 50140"/>
                <a:gd name="connsiteY1" fmla="*/ 0 h 45068"/>
                <a:gd name="connsiteX2" fmla="*/ 50140 w 50140"/>
                <a:gd name="connsiteY2" fmla="*/ 18962 h 45068"/>
                <a:gd name="connsiteX3" fmla="*/ 25071 w 50140"/>
                <a:gd name="connsiteY3" fmla="*/ 45068 h 45068"/>
                <a:gd name="connsiteX4" fmla="*/ 2 w 50140"/>
                <a:gd name="connsiteY4" fmla="*/ 18962 h 45068"/>
                <a:gd name="connsiteX0" fmla="*/ 2 w 50140"/>
                <a:gd name="connsiteY0" fmla="*/ 18962 h 40306"/>
                <a:gd name="connsiteX1" fmla="*/ 23880 w 50140"/>
                <a:gd name="connsiteY1" fmla="*/ 0 h 40306"/>
                <a:gd name="connsiteX2" fmla="*/ 50140 w 50140"/>
                <a:gd name="connsiteY2" fmla="*/ 18962 h 40306"/>
                <a:gd name="connsiteX3" fmla="*/ 25071 w 50140"/>
                <a:gd name="connsiteY3" fmla="*/ 40306 h 40306"/>
                <a:gd name="connsiteX4" fmla="*/ 2 w 50140"/>
                <a:gd name="connsiteY4" fmla="*/ 18962 h 4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40" h="40306">
                  <a:moveTo>
                    <a:pt x="2" y="18962"/>
                  </a:moveTo>
                  <a:cubicBezTo>
                    <a:pt x="-196" y="12244"/>
                    <a:pt x="10035" y="0"/>
                    <a:pt x="23880" y="0"/>
                  </a:cubicBezTo>
                  <a:cubicBezTo>
                    <a:pt x="37725" y="0"/>
                    <a:pt x="50140" y="4544"/>
                    <a:pt x="50140" y="18962"/>
                  </a:cubicBezTo>
                  <a:cubicBezTo>
                    <a:pt x="50140" y="33380"/>
                    <a:pt x="38916" y="40306"/>
                    <a:pt x="25071" y="40306"/>
                  </a:cubicBezTo>
                  <a:cubicBezTo>
                    <a:pt x="11226" y="40306"/>
                    <a:pt x="200" y="25680"/>
                    <a:pt x="2" y="189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7CAAAC8-AE42-56DC-F3C8-EA8DCA9F54FD}"/>
                </a:ext>
              </a:extLst>
            </p:cNvPr>
            <p:cNvSpPr/>
            <p:nvPr/>
          </p:nvSpPr>
          <p:spPr>
            <a:xfrm>
              <a:off x="6183347" y="2784066"/>
              <a:ext cx="50224" cy="33162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56 w 50194"/>
                <a:gd name="connsiteY0" fmla="*/ 26106 h 40306"/>
                <a:gd name="connsiteX1" fmla="*/ 25125 w 50194"/>
                <a:gd name="connsiteY1" fmla="*/ 0 h 40306"/>
                <a:gd name="connsiteX2" fmla="*/ 50194 w 50194"/>
                <a:gd name="connsiteY2" fmla="*/ 26106 h 40306"/>
                <a:gd name="connsiteX3" fmla="*/ 31078 w 50194"/>
                <a:gd name="connsiteY3" fmla="*/ 40306 h 40306"/>
                <a:gd name="connsiteX4" fmla="*/ 56 w 50194"/>
                <a:gd name="connsiteY4" fmla="*/ 26106 h 40306"/>
                <a:gd name="connsiteX0" fmla="*/ 86 w 50224"/>
                <a:gd name="connsiteY0" fmla="*/ 18962 h 33162"/>
                <a:gd name="connsiteX1" fmla="*/ 23964 w 50224"/>
                <a:gd name="connsiteY1" fmla="*/ 0 h 33162"/>
                <a:gd name="connsiteX2" fmla="*/ 50224 w 50224"/>
                <a:gd name="connsiteY2" fmla="*/ 18962 h 33162"/>
                <a:gd name="connsiteX3" fmla="*/ 31108 w 50224"/>
                <a:gd name="connsiteY3" fmla="*/ 33162 h 33162"/>
                <a:gd name="connsiteX4" fmla="*/ 86 w 50224"/>
                <a:gd name="connsiteY4" fmla="*/ 18962 h 3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24" h="33162">
                  <a:moveTo>
                    <a:pt x="86" y="18962"/>
                  </a:moveTo>
                  <a:cubicBezTo>
                    <a:pt x="-1105" y="13435"/>
                    <a:pt x="10119" y="0"/>
                    <a:pt x="23964" y="0"/>
                  </a:cubicBezTo>
                  <a:cubicBezTo>
                    <a:pt x="37809" y="0"/>
                    <a:pt x="50224" y="4544"/>
                    <a:pt x="50224" y="18962"/>
                  </a:cubicBezTo>
                  <a:cubicBezTo>
                    <a:pt x="50224" y="33380"/>
                    <a:pt x="44953" y="33162"/>
                    <a:pt x="31108" y="33162"/>
                  </a:cubicBezTo>
                  <a:cubicBezTo>
                    <a:pt x="17263" y="33162"/>
                    <a:pt x="1277" y="24489"/>
                    <a:pt x="86" y="189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91A3ED11-3C6A-90A8-8EF6-E186003FC8AC}"/>
                </a:ext>
              </a:extLst>
            </p:cNvPr>
            <p:cNvSpPr/>
            <p:nvPr/>
          </p:nvSpPr>
          <p:spPr>
            <a:xfrm>
              <a:off x="6026166" y="2824414"/>
              <a:ext cx="50138" cy="43877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50138"/>
                <a:gd name="connsiteY0" fmla="*/ 17771 h 43877"/>
                <a:gd name="connsiteX1" fmla="*/ 25069 w 50138"/>
                <a:gd name="connsiteY1" fmla="*/ 0 h 43877"/>
                <a:gd name="connsiteX2" fmla="*/ 50138 w 50138"/>
                <a:gd name="connsiteY2" fmla="*/ 17771 h 43877"/>
                <a:gd name="connsiteX3" fmla="*/ 25069 w 50138"/>
                <a:gd name="connsiteY3" fmla="*/ 43877 h 43877"/>
                <a:gd name="connsiteX4" fmla="*/ 0 w 50138"/>
                <a:gd name="connsiteY4" fmla="*/ 17771 h 4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8" h="43877">
                  <a:moveTo>
                    <a:pt x="0" y="17771"/>
                  </a:moveTo>
                  <a:cubicBezTo>
                    <a:pt x="0" y="10458"/>
                    <a:pt x="11224" y="0"/>
                    <a:pt x="25069" y="0"/>
                  </a:cubicBezTo>
                  <a:cubicBezTo>
                    <a:pt x="38914" y="0"/>
                    <a:pt x="50138" y="3353"/>
                    <a:pt x="50138" y="17771"/>
                  </a:cubicBezTo>
                  <a:cubicBezTo>
                    <a:pt x="50138" y="32189"/>
                    <a:pt x="38914" y="43877"/>
                    <a:pt x="25069" y="43877"/>
                  </a:cubicBezTo>
                  <a:cubicBezTo>
                    <a:pt x="11224" y="43877"/>
                    <a:pt x="0" y="25084"/>
                    <a:pt x="0" y="177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B80CB795-DC30-D9AD-224D-C95C93D0FEE0}"/>
                </a:ext>
              </a:extLst>
            </p:cNvPr>
            <p:cNvSpPr/>
            <p:nvPr/>
          </p:nvSpPr>
          <p:spPr>
            <a:xfrm>
              <a:off x="5888277" y="2827335"/>
              <a:ext cx="79615" cy="35351"/>
            </a:xfrm>
            <a:custGeom>
              <a:avLst/>
              <a:gdLst>
                <a:gd name="connsiteX0" fmla="*/ 0 w 79479"/>
                <a:gd name="connsiteY0" fmla="*/ 26010 h 52019"/>
                <a:gd name="connsiteX1" fmla="*/ 39740 w 79479"/>
                <a:gd name="connsiteY1" fmla="*/ 0 h 52019"/>
                <a:gd name="connsiteX2" fmla="*/ 79480 w 79479"/>
                <a:gd name="connsiteY2" fmla="*/ 26010 h 52019"/>
                <a:gd name="connsiteX3" fmla="*/ 39740 w 79479"/>
                <a:gd name="connsiteY3" fmla="*/ 52020 h 52019"/>
                <a:gd name="connsiteX4" fmla="*/ 0 w 79479"/>
                <a:gd name="connsiteY4" fmla="*/ 26010 h 52019"/>
                <a:gd name="connsiteX0" fmla="*/ 53 w 79533"/>
                <a:gd name="connsiteY0" fmla="*/ 26010 h 40114"/>
                <a:gd name="connsiteX1" fmla="*/ 39793 w 79533"/>
                <a:gd name="connsiteY1" fmla="*/ 0 h 40114"/>
                <a:gd name="connsiteX2" fmla="*/ 79533 w 79533"/>
                <a:gd name="connsiteY2" fmla="*/ 26010 h 40114"/>
                <a:gd name="connsiteX3" fmla="*/ 46936 w 79533"/>
                <a:gd name="connsiteY3" fmla="*/ 40114 h 40114"/>
                <a:gd name="connsiteX4" fmla="*/ 53 w 79533"/>
                <a:gd name="connsiteY4" fmla="*/ 26010 h 40114"/>
                <a:gd name="connsiteX0" fmla="*/ 135 w 79615"/>
                <a:gd name="connsiteY0" fmla="*/ 21247 h 35351"/>
                <a:gd name="connsiteX1" fmla="*/ 36303 w 79615"/>
                <a:gd name="connsiteY1" fmla="*/ 0 h 35351"/>
                <a:gd name="connsiteX2" fmla="*/ 79615 w 79615"/>
                <a:gd name="connsiteY2" fmla="*/ 21247 h 35351"/>
                <a:gd name="connsiteX3" fmla="*/ 47018 w 79615"/>
                <a:gd name="connsiteY3" fmla="*/ 35351 h 35351"/>
                <a:gd name="connsiteX4" fmla="*/ 135 w 79615"/>
                <a:gd name="connsiteY4" fmla="*/ 21247 h 3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15" h="35351">
                  <a:moveTo>
                    <a:pt x="135" y="21247"/>
                  </a:moveTo>
                  <a:cubicBezTo>
                    <a:pt x="-1651" y="15355"/>
                    <a:pt x="14355" y="0"/>
                    <a:pt x="36303" y="0"/>
                  </a:cubicBezTo>
                  <a:cubicBezTo>
                    <a:pt x="58251" y="0"/>
                    <a:pt x="79615" y="6882"/>
                    <a:pt x="79615" y="21247"/>
                  </a:cubicBezTo>
                  <a:cubicBezTo>
                    <a:pt x="79615" y="35612"/>
                    <a:pt x="68966" y="35351"/>
                    <a:pt x="47018" y="35351"/>
                  </a:cubicBezTo>
                  <a:cubicBezTo>
                    <a:pt x="25070" y="35351"/>
                    <a:pt x="1921" y="27139"/>
                    <a:pt x="135" y="212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F8E7B85-49FD-57D1-B143-CC5E16DA0467}"/>
                </a:ext>
              </a:extLst>
            </p:cNvPr>
            <p:cNvSpPr/>
            <p:nvPr/>
          </p:nvSpPr>
          <p:spPr>
            <a:xfrm>
              <a:off x="5637987" y="2803027"/>
              <a:ext cx="79479" cy="36588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12 w 50150"/>
                <a:gd name="connsiteY0" fmla="*/ 26106 h 41496"/>
                <a:gd name="connsiteX1" fmla="*/ 25081 w 50150"/>
                <a:gd name="connsiteY1" fmla="*/ 0 h 41496"/>
                <a:gd name="connsiteX2" fmla="*/ 50150 w 50150"/>
                <a:gd name="connsiteY2" fmla="*/ 26106 h 41496"/>
                <a:gd name="connsiteX3" fmla="*/ 22700 w 50150"/>
                <a:gd name="connsiteY3" fmla="*/ 41496 h 41496"/>
                <a:gd name="connsiteX4" fmla="*/ 12 w 50150"/>
                <a:gd name="connsiteY4" fmla="*/ 26106 h 41496"/>
                <a:gd name="connsiteX0" fmla="*/ 1 w 50139"/>
                <a:gd name="connsiteY0" fmla="*/ 26106 h 33208"/>
                <a:gd name="connsiteX1" fmla="*/ 25070 w 50139"/>
                <a:gd name="connsiteY1" fmla="*/ 0 h 33208"/>
                <a:gd name="connsiteX2" fmla="*/ 50139 w 50139"/>
                <a:gd name="connsiteY2" fmla="*/ 26106 h 33208"/>
                <a:gd name="connsiteX3" fmla="*/ 25694 w 50139"/>
                <a:gd name="connsiteY3" fmla="*/ 28529 h 33208"/>
                <a:gd name="connsiteX4" fmla="*/ 1 w 50139"/>
                <a:gd name="connsiteY4" fmla="*/ 26106 h 3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9" h="33208">
                  <a:moveTo>
                    <a:pt x="1" y="26106"/>
                  </a:moveTo>
                  <a:cubicBezTo>
                    <a:pt x="-103" y="21351"/>
                    <a:pt x="11225" y="0"/>
                    <a:pt x="25070" y="0"/>
                  </a:cubicBezTo>
                  <a:cubicBezTo>
                    <a:pt x="38915" y="0"/>
                    <a:pt x="50139" y="11688"/>
                    <a:pt x="50139" y="26106"/>
                  </a:cubicBezTo>
                  <a:cubicBezTo>
                    <a:pt x="50139" y="40524"/>
                    <a:pt x="39539" y="28529"/>
                    <a:pt x="25694" y="28529"/>
                  </a:cubicBezTo>
                  <a:cubicBezTo>
                    <a:pt x="11849" y="28529"/>
                    <a:pt x="105" y="30861"/>
                    <a:pt x="1" y="2610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AFAC4B4-4308-E16F-5E6C-B71B83D79991}"/>
                </a:ext>
              </a:extLst>
            </p:cNvPr>
            <p:cNvSpPr/>
            <p:nvPr/>
          </p:nvSpPr>
          <p:spPr>
            <a:xfrm>
              <a:off x="5783639" y="2764920"/>
              <a:ext cx="50138" cy="38108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50138"/>
                <a:gd name="connsiteY0" fmla="*/ 12002 h 38108"/>
                <a:gd name="connsiteX1" fmla="*/ 25069 w 50138"/>
                <a:gd name="connsiteY1" fmla="*/ 183 h 38108"/>
                <a:gd name="connsiteX2" fmla="*/ 50138 w 50138"/>
                <a:gd name="connsiteY2" fmla="*/ 12002 h 38108"/>
                <a:gd name="connsiteX3" fmla="*/ 25069 w 50138"/>
                <a:gd name="connsiteY3" fmla="*/ 38108 h 38108"/>
                <a:gd name="connsiteX4" fmla="*/ 0 w 50138"/>
                <a:gd name="connsiteY4" fmla="*/ 12002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8" h="38108">
                  <a:moveTo>
                    <a:pt x="0" y="12002"/>
                  </a:moveTo>
                  <a:cubicBezTo>
                    <a:pt x="0" y="5681"/>
                    <a:pt x="11224" y="183"/>
                    <a:pt x="25069" y="183"/>
                  </a:cubicBezTo>
                  <a:cubicBezTo>
                    <a:pt x="38914" y="183"/>
                    <a:pt x="50138" y="-2416"/>
                    <a:pt x="50138" y="12002"/>
                  </a:cubicBezTo>
                  <a:cubicBezTo>
                    <a:pt x="50138" y="26420"/>
                    <a:pt x="38914" y="38108"/>
                    <a:pt x="25069" y="38108"/>
                  </a:cubicBezTo>
                  <a:cubicBezTo>
                    <a:pt x="11224" y="38108"/>
                    <a:pt x="0" y="18323"/>
                    <a:pt x="0" y="1200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E9F7BAE0-8F10-B8A0-4C75-69A2CB6B6A83}"/>
                </a:ext>
              </a:extLst>
            </p:cNvPr>
            <p:cNvSpPr/>
            <p:nvPr/>
          </p:nvSpPr>
          <p:spPr>
            <a:xfrm>
              <a:off x="5625173" y="2696633"/>
              <a:ext cx="47845" cy="46744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163 w 50301"/>
                <a:gd name="connsiteY0" fmla="*/ 7063 h 33169"/>
                <a:gd name="connsiteX1" fmla="*/ 18088 w 50301"/>
                <a:gd name="connsiteY1" fmla="*/ 4769 h 33169"/>
                <a:gd name="connsiteX2" fmla="*/ 50301 w 50301"/>
                <a:gd name="connsiteY2" fmla="*/ 7063 h 33169"/>
                <a:gd name="connsiteX3" fmla="*/ 25232 w 50301"/>
                <a:gd name="connsiteY3" fmla="*/ 33169 h 33169"/>
                <a:gd name="connsiteX4" fmla="*/ 163 w 50301"/>
                <a:gd name="connsiteY4" fmla="*/ 7063 h 33169"/>
                <a:gd name="connsiteX0" fmla="*/ 88 w 47845"/>
                <a:gd name="connsiteY0" fmla="*/ 4651 h 37472"/>
                <a:gd name="connsiteX1" fmla="*/ 18013 w 47845"/>
                <a:gd name="connsiteY1" fmla="*/ 2357 h 37472"/>
                <a:gd name="connsiteX2" fmla="*/ 47845 w 47845"/>
                <a:gd name="connsiteY2" fmla="*/ 29654 h 37472"/>
                <a:gd name="connsiteX3" fmla="*/ 25157 w 47845"/>
                <a:gd name="connsiteY3" fmla="*/ 30757 h 37472"/>
                <a:gd name="connsiteX4" fmla="*/ 88 w 47845"/>
                <a:gd name="connsiteY4" fmla="*/ 4651 h 37472"/>
                <a:gd name="connsiteX0" fmla="*/ 88 w 47845"/>
                <a:gd name="connsiteY0" fmla="*/ 1410 h 46744"/>
                <a:gd name="connsiteX1" fmla="*/ 18013 w 47845"/>
                <a:gd name="connsiteY1" fmla="*/ 11023 h 46744"/>
                <a:gd name="connsiteX2" fmla="*/ 47845 w 47845"/>
                <a:gd name="connsiteY2" fmla="*/ 38320 h 46744"/>
                <a:gd name="connsiteX3" fmla="*/ 25157 w 47845"/>
                <a:gd name="connsiteY3" fmla="*/ 39423 h 46744"/>
                <a:gd name="connsiteX4" fmla="*/ 88 w 47845"/>
                <a:gd name="connsiteY4" fmla="*/ 1410 h 4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45" h="46744">
                  <a:moveTo>
                    <a:pt x="88" y="1410"/>
                  </a:moveTo>
                  <a:cubicBezTo>
                    <a:pt x="-1103" y="-3323"/>
                    <a:pt x="10054" y="4871"/>
                    <a:pt x="18013" y="11023"/>
                  </a:cubicBezTo>
                  <a:cubicBezTo>
                    <a:pt x="25972" y="17175"/>
                    <a:pt x="47845" y="23902"/>
                    <a:pt x="47845" y="38320"/>
                  </a:cubicBezTo>
                  <a:cubicBezTo>
                    <a:pt x="47845" y="52738"/>
                    <a:pt x="33116" y="45575"/>
                    <a:pt x="25157" y="39423"/>
                  </a:cubicBezTo>
                  <a:cubicBezTo>
                    <a:pt x="17198" y="33271"/>
                    <a:pt x="1279" y="6143"/>
                    <a:pt x="88" y="14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AF38C3AC-88FB-FA7E-7134-8E90933CB583}"/>
                </a:ext>
              </a:extLst>
            </p:cNvPr>
            <p:cNvSpPr/>
            <p:nvPr/>
          </p:nvSpPr>
          <p:spPr>
            <a:xfrm>
              <a:off x="5496489" y="2720005"/>
              <a:ext cx="65310" cy="6230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35CACB0-AC22-1318-45A2-BFFB41705D85}"/>
                </a:ext>
              </a:extLst>
            </p:cNvPr>
            <p:cNvSpPr/>
            <p:nvPr/>
          </p:nvSpPr>
          <p:spPr>
            <a:xfrm>
              <a:off x="6535112" y="2947776"/>
              <a:ext cx="68005" cy="42733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21 w 50159"/>
                <a:gd name="connsiteY0" fmla="*/ 10270 h 36376"/>
                <a:gd name="connsiteX1" fmla="*/ 28662 w 50159"/>
                <a:gd name="connsiteY1" fmla="*/ 832 h 36376"/>
                <a:gd name="connsiteX2" fmla="*/ 50159 w 50159"/>
                <a:gd name="connsiteY2" fmla="*/ 10270 h 36376"/>
                <a:gd name="connsiteX3" fmla="*/ 25090 w 50159"/>
                <a:gd name="connsiteY3" fmla="*/ 36376 h 36376"/>
                <a:gd name="connsiteX4" fmla="*/ 21 w 50159"/>
                <a:gd name="connsiteY4" fmla="*/ 10270 h 36376"/>
                <a:gd name="connsiteX0" fmla="*/ 8 w 68005"/>
                <a:gd name="connsiteY0" fmla="*/ 2076 h 42733"/>
                <a:gd name="connsiteX1" fmla="*/ 46508 w 68005"/>
                <a:gd name="connsiteY1" fmla="*/ 6925 h 42733"/>
                <a:gd name="connsiteX2" fmla="*/ 68005 w 68005"/>
                <a:gd name="connsiteY2" fmla="*/ 16363 h 42733"/>
                <a:gd name="connsiteX3" fmla="*/ 42936 w 68005"/>
                <a:gd name="connsiteY3" fmla="*/ 42469 h 42733"/>
                <a:gd name="connsiteX4" fmla="*/ 8 w 68005"/>
                <a:gd name="connsiteY4" fmla="*/ 2076 h 4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5" h="42733">
                  <a:moveTo>
                    <a:pt x="8" y="2076"/>
                  </a:moveTo>
                  <a:cubicBezTo>
                    <a:pt x="603" y="-3848"/>
                    <a:pt x="35175" y="4544"/>
                    <a:pt x="46508" y="6925"/>
                  </a:cubicBezTo>
                  <a:cubicBezTo>
                    <a:pt x="57841" y="9306"/>
                    <a:pt x="68005" y="1945"/>
                    <a:pt x="68005" y="16363"/>
                  </a:cubicBezTo>
                  <a:cubicBezTo>
                    <a:pt x="68005" y="30781"/>
                    <a:pt x="54269" y="44850"/>
                    <a:pt x="42936" y="42469"/>
                  </a:cubicBezTo>
                  <a:cubicBezTo>
                    <a:pt x="31603" y="40088"/>
                    <a:pt x="-587" y="8000"/>
                    <a:pt x="8" y="20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347101D3-9B02-BE3F-2EDD-CA0B2C5F51F5}"/>
                </a:ext>
              </a:extLst>
            </p:cNvPr>
            <p:cNvSpPr/>
            <p:nvPr/>
          </p:nvSpPr>
          <p:spPr>
            <a:xfrm>
              <a:off x="5406012" y="2740721"/>
              <a:ext cx="26310" cy="52260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26310"/>
                <a:gd name="connsiteY0" fmla="*/ 26126 h 52260"/>
                <a:gd name="connsiteX1" fmla="*/ 25069 w 26310"/>
                <a:gd name="connsiteY1" fmla="*/ 20 h 52260"/>
                <a:gd name="connsiteX2" fmla="*/ 22754 w 26310"/>
                <a:gd name="connsiteY2" fmla="*/ 29698 h 52260"/>
                <a:gd name="connsiteX3" fmla="*/ 25069 w 26310"/>
                <a:gd name="connsiteY3" fmla="*/ 52232 h 52260"/>
                <a:gd name="connsiteX4" fmla="*/ 0 w 26310"/>
                <a:gd name="connsiteY4" fmla="*/ 26126 h 5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10" h="52260">
                  <a:moveTo>
                    <a:pt x="0" y="26126"/>
                  </a:moveTo>
                  <a:cubicBezTo>
                    <a:pt x="0" y="11708"/>
                    <a:pt x="21277" y="-575"/>
                    <a:pt x="25069" y="20"/>
                  </a:cubicBezTo>
                  <a:cubicBezTo>
                    <a:pt x="28861" y="615"/>
                    <a:pt x="22754" y="15280"/>
                    <a:pt x="22754" y="29698"/>
                  </a:cubicBezTo>
                  <a:cubicBezTo>
                    <a:pt x="22754" y="44116"/>
                    <a:pt x="28861" y="52827"/>
                    <a:pt x="25069" y="52232"/>
                  </a:cubicBezTo>
                  <a:cubicBezTo>
                    <a:pt x="21277" y="51637"/>
                    <a:pt x="0" y="40544"/>
                    <a:pt x="0" y="261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1801D32-33D2-FC99-9050-987B1103953C}"/>
                </a:ext>
              </a:extLst>
            </p:cNvPr>
            <p:cNvSpPr/>
            <p:nvPr/>
          </p:nvSpPr>
          <p:spPr>
            <a:xfrm>
              <a:off x="6225812" y="2868446"/>
              <a:ext cx="77620" cy="41950"/>
            </a:xfrm>
            <a:custGeom>
              <a:avLst/>
              <a:gdLst>
                <a:gd name="connsiteX0" fmla="*/ 0 w 50138"/>
                <a:gd name="connsiteY0" fmla="*/ 26106 h 52212"/>
                <a:gd name="connsiteX1" fmla="*/ 25069 w 50138"/>
                <a:gd name="connsiteY1" fmla="*/ 0 h 52212"/>
                <a:gd name="connsiteX2" fmla="*/ 50138 w 50138"/>
                <a:gd name="connsiteY2" fmla="*/ 26106 h 52212"/>
                <a:gd name="connsiteX3" fmla="*/ 25069 w 50138"/>
                <a:gd name="connsiteY3" fmla="*/ 52212 h 52212"/>
                <a:gd name="connsiteX4" fmla="*/ 0 w 50138"/>
                <a:gd name="connsiteY4" fmla="*/ 26106 h 52212"/>
                <a:gd name="connsiteX0" fmla="*/ 0 w 77522"/>
                <a:gd name="connsiteY0" fmla="*/ 26126 h 52260"/>
                <a:gd name="connsiteX1" fmla="*/ 25069 w 77522"/>
                <a:gd name="connsiteY1" fmla="*/ 20 h 52260"/>
                <a:gd name="connsiteX2" fmla="*/ 77522 w 77522"/>
                <a:gd name="connsiteY2" fmla="*/ 29698 h 52260"/>
                <a:gd name="connsiteX3" fmla="*/ 25069 w 77522"/>
                <a:gd name="connsiteY3" fmla="*/ 52232 h 52260"/>
                <a:gd name="connsiteX4" fmla="*/ 0 w 77522"/>
                <a:gd name="connsiteY4" fmla="*/ 26126 h 52260"/>
                <a:gd name="connsiteX0" fmla="*/ 98 w 77620"/>
                <a:gd name="connsiteY0" fmla="*/ 26120 h 41950"/>
                <a:gd name="connsiteX1" fmla="*/ 25167 w 77620"/>
                <a:gd name="connsiteY1" fmla="*/ 14 h 41950"/>
                <a:gd name="connsiteX2" fmla="*/ 77620 w 77620"/>
                <a:gd name="connsiteY2" fmla="*/ 29692 h 41950"/>
                <a:gd name="connsiteX3" fmla="*/ 33502 w 77620"/>
                <a:gd name="connsiteY3" fmla="*/ 41510 h 41950"/>
                <a:gd name="connsiteX4" fmla="*/ 98 w 77620"/>
                <a:gd name="connsiteY4" fmla="*/ 26120 h 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20" h="41950">
                  <a:moveTo>
                    <a:pt x="98" y="26120"/>
                  </a:moveTo>
                  <a:cubicBezTo>
                    <a:pt x="-1291" y="19204"/>
                    <a:pt x="12247" y="-581"/>
                    <a:pt x="25167" y="14"/>
                  </a:cubicBezTo>
                  <a:cubicBezTo>
                    <a:pt x="38087" y="609"/>
                    <a:pt x="77620" y="15274"/>
                    <a:pt x="77620" y="29692"/>
                  </a:cubicBezTo>
                  <a:cubicBezTo>
                    <a:pt x="77620" y="44110"/>
                    <a:pt x="46422" y="42105"/>
                    <a:pt x="33502" y="41510"/>
                  </a:cubicBezTo>
                  <a:cubicBezTo>
                    <a:pt x="20582" y="40915"/>
                    <a:pt x="1487" y="33036"/>
                    <a:pt x="98" y="261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385A1-B510-3706-80D6-F0913419AC3F}"/>
                </a:ext>
              </a:extLst>
            </p:cNvPr>
            <p:cNvGrpSpPr/>
            <p:nvPr/>
          </p:nvGrpSpPr>
          <p:grpSpPr>
            <a:xfrm rot="19895483">
              <a:off x="4212680" y="2896070"/>
              <a:ext cx="1532698" cy="1721631"/>
              <a:chOff x="698729" y="1353054"/>
              <a:chExt cx="1322172" cy="1483234"/>
            </a:xfrm>
          </p:grpSpPr>
          <p:sp>
            <p:nvSpPr>
              <p:cNvPr id="80" name="台形 79">
                <a:extLst>
                  <a:ext uri="{FF2B5EF4-FFF2-40B4-BE49-F238E27FC236}">
                    <a16:creationId xmlns:a16="http://schemas.microsoft.com/office/drawing/2014/main" id="{597CDB67-5C86-34B6-DC06-A1E6F5E822C8}"/>
                  </a:ext>
                </a:extLst>
              </p:cNvPr>
              <p:cNvSpPr/>
              <p:nvPr/>
            </p:nvSpPr>
            <p:spPr>
              <a:xfrm rot="10800000">
                <a:off x="1136281" y="1972774"/>
                <a:ext cx="188549" cy="143055"/>
              </a:xfrm>
              <a:prstGeom prst="trapezoid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D7A2C1BE-EF45-66AC-36A4-BB91765A27E2}"/>
                  </a:ext>
                </a:extLst>
              </p:cNvPr>
              <p:cNvSpPr/>
              <p:nvPr/>
            </p:nvSpPr>
            <p:spPr>
              <a:xfrm>
                <a:off x="819583" y="2078895"/>
                <a:ext cx="811809" cy="757393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18A8DBD4-F126-F5FA-8C8A-C6D9F28369C2}"/>
                  </a:ext>
                </a:extLst>
              </p:cNvPr>
              <p:cNvSpPr/>
              <p:nvPr/>
            </p:nvSpPr>
            <p:spPr>
              <a:xfrm>
                <a:off x="1017385" y="2230715"/>
                <a:ext cx="495788" cy="157087"/>
              </a:xfrm>
              <a:custGeom>
                <a:avLst/>
                <a:gdLst>
                  <a:gd name="connsiteX0" fmla="*/ 381195 w 486433"/>
                  <a:gd name="connsiteY0" fmla="*/ 0 h 159026"/>
                  <a:gd name="connsiteX1" fmla="*/ 271280 w 486433"/>
                  <a:gd name="connsiteY1" fmla="*/ 81852 h 159026"/>
                  <a:gd name="connsiteX2" fmla="*/ 247894 w 486433"/>
                  <a:gd name="connsiteY2" fmla="*/ 98222 h 159026"/>
                  <a:gd name="connsiteX3" fmla="*/ 140317 w 486433"/>
                  <a:gd name="connsiteY3" fmla="*/ 121608 h 159026"/>
                  <a:gd name="connsiteX4" fmla="*/ 0 w 486433"/>
                  <a:gd name="connsiteY4" fmla="*/ 140317 h 159026"/>
                  <a:gd name="connsiteX5" fmla="*/ 79513 w 486433"/>
                  <a:gd name="connsiteY5" fmla="*/ 152010 h 159026"/>
                  <a:gd name="connsiteX6" fmla="*/ 102899 w 486433"/>
                  <a:gd name="connsiteY6" fmla="*/ 159026 h 159026"/>
                  <a:gd name="connsiteX7" fmla="*/ 189428 w 486433"/>
                  <a:gd name="connsiteY7" fmla="*/ 156688 h 159026"/>
                  <a:gd name="connsiteX8" fmla="*/ 353132 w 486433"/>
                  <a:gd name="connsiteY8" fmla="*/ 137979 h 159026"/>
                  <a:gd name="connsiteX9" fmla="*/ 486433 w 486433"/>
                  <a:gd name="connsiteY9" fmla="*/ 28064 h 159026"/>
                  <a:gd name="connsiteX10" fmla="*/ 381195 w 486433"/>
                  <a:gd name="connsiteY10" fmla="*/ 0 h 159026"/>
                  <a:gd name="connsiteX0" fmla="*/ 381195 w 486433"/>
                  <a:gd name="connsiteY0" fmla="*/ 0 h 159026"/>
                  <a:gd name="connsiteX1" fmla="*/ 271280 w 486433"/>
                  <a:gd name="connsiteY1" fmla="*/ 81852 h 159026"/>
                  <a:gd name="connsiteX2" fmla="*/ 247894 w 486433"/>
                  <a:gd name="connsiteY2" fmla="*/ 98222 h 159026"/>
                  <a:gd name="connsiteX3" fmla="*/ 140317 w 486433"/>
                  <a:gd name="connsiteY3" fmla="*/ 121608 h 159026"/>
                  <a:gd name="connsiteX4" fmla="*/ 0 w 486433"/>
                  <a:gd name="connsiteY4" fmla="*/ 140317 h 159026"/>
                  <a:gd name="connsiteX5" fmla="*/ 79513 w 486433"/>
                  <a:gd name="connsiteY5" fmla="*/ 152010 h 159026"/>
                  <a:gd name="connsiteX6" fmla="*/ 102899 w 486433"/>
                  <a:gd name="connsiteY6" fmla="*/ 159026 h 159026"/>
                  <a:gd name="connsiteX7" fmla="*/ 189428 w 486433"/>
                  <a:gd name="connsiteY7" fmla="*/ 156688 h 159026"/>
                  <a:gd name="connsiteX8" fmla="*/ 353132 w 486433"/>
                  <a:gd name="connsiteY8" fmla="*/ 137979 h 159026"/>
                  <a:gd name="connsiteX9" fmla="*/ 486433 w 486433"/>
                  <a:gd name="connsiteY9" fmla="*/ 28064 h 159026"/>
                  <a:gd name="connsiteX10" fmla="*/ 381195 w 486433"/>
                  <a:gd name="connsiteY10" fmla="*/ 0 h 159026"/>
                  <a:gd name="connsiteX0" fmla="*/ 381195 w 486433"/>
                  <a:gd name="connsiteY0" fmla="*/ 805 h 159831"/>
                  <a:gd name="connsiteX1" fmla="*/ 271280 w 486433"/>
                  <a:gd name="connsiteY1" fmla="*/ 82657 h 159831"/>
                  <a:gd name="connsiteX2" fmla="*/ 247894 w 486433"/>
                  <a:gd name="connsiteY2" fmla="*/ 99027 h 159831"/>
                  <a:gd name="connsiteX3" fmla="*/ 140317 w 486433"/>
                  <a:gd name="connsiteY3" fmla="*/ 122413 h 159831"/>
                  <a:gd name="connsiteX4" fmla="*/ 0 w 486433"/>
                  <a:gd name="connsiteY4" fmla="*/ 141122 h 159831"/>
                  <a:gd name="connsiteX5" fmla="*/ 79513 w 486433"/>
                  <a:gd name="connsiteY5" fmla="*/ 152815 h 159831"/>
                  <a:gd name="connsiteX6" fmla="*/ 102899 w 486433"/>
                  <a:gd name="connsiteY6" fmla="*/ 159831 h 159831"/>
                  <a:gd name="connsiteX7" fmla="*/ 189428 w 486433"/>
                  <a:gd name="connsiteY7" fmla="*/ 157493 h 159831"/>
                  <a:gd name="connsiteX8" fmla="*/ 353132 w 486433"/>
                  <a:gd name="connsiteY8" fmla="*/ 138784 h 159831"/>
                  <a:gd name="connsiteX9" fmla="*/ 486433 w 486433"/>
                  <a:gd name="connsiteY9" fmla="*/ 28869 h 159831"/>
                  <a:gd name="connsiteX10" fmla="*/ 381195 w 486433"/>
                  <a:gd name="connsiteY10" fmla="*/ 805 h 159831"/>
                  <a:gd name="connsiteX0" fmla="*/ 397565 w 486433"/>
                  <a:gd name="connsiteY0" fmla="*/ 613 h 185364"/>
                  <a:gd name="connsiteX1" fmla="*/ 271280 w 486433"/>
                  <a:gd name="connsiteY1" fmla="*/ 108190 h 185364"/>
                  <a:gd name="connsiteX2" fmla="*/ 247894 w 486433"/>
                  <a:gd name="connsiteY2" fmla="*/ 124560 h 185364"/>
                  <a:gd name="connsiteX3" fmla="*/ 140317 w 486433"/>
                  <a:gd name="connsiteY3" fmla="*/ 147946 h 185364"/>
                  <a:gd name="connsiteX4" fmla="*/ 0 w 486433"/>
                  <a:gd name="connsiteY4" fmla="*/ 166655 h 185364"/>
                  <a:gd name="connsiteX5" fmla="*/ 79513 w 486433"/>
                  <a:gd name="connsiteY5" fmla="*/ 178348 h 185364"/>
                  <a:gd name="connsiteX6" fmla="*/ 102899 w 486433"/>
                  <a:gd name="connsiteY6" fmla="*/ 185364 h 185364"/>
                  <a:gd name="connsiteX7" fmla="*/ 189428 w 486433"/>
                  <a:gd name="connsiteY7" fmla="*/ 183026 h 185364"/>
                  <a:gd name="connsiteX8" fmla="*/ 353132 w 486433"/>
                  <a:gd name="connsiteY8" fmla="*/ 164317 h 185364"/>
                  <a:gd name="connsiteX9" fmla="*/ 486433 w 486433"/>
                  <a:gd name="connsiteY9" fmla="*/ 54402 h 185364"/>
                  <a:gd name="connsiteX10" fmla="*/ 397565 w 486433"/>
                  <a:gd name="connsiteY10" fmla="*/ 613 h 185364"/>
                  <a:gd name="connsiteX0" fmla="*/ 397565 w 486433"/>
                  <a:gd name="connsiteY0" fmla="*/ 814 h 185565"/>
                  <a:gd name="connsiteX1" fmla="*/ 271280 w 486433"/>
                  <a:gd name="connsiteY1" fmla="*/ 108391 h 185565"/>
                  <a:gd name="connsiteX2" fmla="*/ 247894 w 486433"/>
                  <a:gd name="connsiteY2" fmla="*/ 124761 h 185565"/>
                  <a:gd name="connsiteX3" fmla="*/ 140317 w 486433"/>
                  <a:gd name="connsiteY3" fmla="*/ 148147 h 185565"/>
                  <a:gd name="connsiteX4" fmla="*/ 0 w 486433"/>
                  <a:gd name="connsiteY4" fmla="*/ 166856 h 185565"/>
                  <a:gd name="connsiteX5" fmla="*/ 79513 w 486433"/>
                  <a:gd name="connsiteY5" fmla="*/ 178549 h 185565"/>
                  <a:gd name="connsiteX6" fmla="*/ 102899 w 486433"/>
                  <a:gd name="connsiteY6" fmla="*/ 185565 h 185565"/>
                  <a:gd name="connsiteX7" fmla="*/ 189428 w 486433"/>
                  <a:gd name="connsiteY7" fmla="*/ 183227 h 185565"/>
                  <a:gd name="connsiteX8" fmla="*/ 353132 w 486433"/>
                  <a:gd name="connsiteY8" fmla="*/ 164518 h 185565"/>
                  <a:gd name="connsiteX9" fmla="*/ 486433 w 486433"/>
                  <a:gd name="connsiteY9" fmla="*/ 54603 h 185565"/>
                  <a:gd name="connsiteX10" fmla="*/ 397565 w 486433"/>
                  <a:gd name="connsiteY10" fmla="*/ 814 h 185565"/>
                  <a:gd name="connsiteX0" fmla="*/ 430306 w 486433"/>
                  <a:gd name="connsiteY0" fmla="*/ 1125 h 155474"/>
                  <a:gd name="connsiteX1" fmla="*/ 271280 w 486433"/>
                  <a:gd name="connsiteY1" fmla="*/ 78300 h 155474"/>
                  <a:gd name="connsiteX2" fmla="*/ 247894 w 486433"/>
                  <a:gd name="connsiteY2" fmla="*/ 94670 h 155474"/>
                  <a:gd name="connsiteX3" fmla="*/ 140317 w 486433"/>
                  <a:gd name="connsiteY3" fmla="*/ 118056 h 155474"/>
                  <a:gd name="connsiteX4" fmla="*/ 0 w 486433"/>
                  <a:gd name="connsiteY4" fmla="*/ 136765 h 155474"/>
                  <a:gd name="connsiteX5" fmla="*/ 79513 w 486433"/>
                  <a:gd name="connsiteY5" fmla="*/ 148458 h 155474"/>
                  <a:gd name="connsiteX6" fmla="*/ 102899 w 486433"/>
                  <a:gd name="connsiteY6" fmla="*/ 155474 h 155474"/>
                  <a:gd name="connsiteX7" fmla="*/ 189428 w 486433"/>
                  <a:gd name="connsiteY7" fmla="*/ 153136 h 155474"/>
                  <a:gd name="connsiteX8" fmla="*/ 353132 w 486433"/>
                  <a:gd name="connsiteY8" fmla="*/ 134427 h 155474"/>
                  <a:gd name="connsiteX9" fmla="*/ 486433 w 486433"/>
                  <a:gd name="connsiteY9" fmla="*/ 24512 h 155474"/>
                  <a:gd name="connsiteX10" fmla="*/ 430306 w 486433"/>
                  <a:gd name="connsiteY10" fmla="*/ 1125 h 155474"/>
                  <a:gd name="connsiteX0" fmla="*/ 430306 w 486433"/>
                  <a:gd name="connsiteY0" fmla="*/ 22401 h 176750"/>
                  <a:gd name="connsiteX1" fmla="*/ 271280 w 486433"/>
                  <a:gd name="connsiteY1" fmla="*/ 99576 h 176750"/>
                  <a:gd name="connsiteX2" fmla="*/ 247894 w 486433"/>
                  <a:gd name="connsiteY2" fmla="*/ 115946 h 176750"/>
                  <a:gd name="connsiteX3" fmla="*/ 140317 w 486433"/>
                  <a:gd name="connsiteY3" fmla="*/ 139332 h 176750"/>
                  <a:gd name="connsiteX4" fmla="*/ 0 w 486433"/>
                  <a:gd name="connsiteY4" fmla="*/ 158041 h 176750"/>
                  <a:gd name="connsiteX5" fmla="*/ 79513 w 486433"/>
                  <a:gd name="connsiteY5" fmla="*/ 169734 h 176750"/>
                  <a:gd name="connsiteX6" fmla="*/ 102899 w 486433"/>
                  <a:gd name="connsiteY6" fmla="*/ 176750 h 176750"/>
                  <a:gd name="connsiteX7" fmla="*/ 189428 w 486433"/>
                  <a:gd name="connsiteY7" fmla="*/ 174412 h 176750"/>
                  <a:gd name="connsiteX8" fmla="*/ 353132 w 486433"/>
                  <a:gd name="connsiteY8" fmla="*/ 155703 h 176750"/>
                  <a:gd name="connsiteX9" fmla="*/ 486433 w 486433"/>
                  <a:gd name="connsiteY9" fmla="*/ 45788 h 176750"/>
                  <a:gd name="connsiteX10" fmla="*/ 430306 w 486433"/>
                  <a:gd name="connsiteY10" fmla="*/ 22401 h 176750"/>
                  <a:gd name="connsiteX0" fmla="*/ 430306 w 495788"/>
                  <a:gd name="connsiteY0" fmla="*/ 2738 h 157087"/>
                  <a:gd name="connsiteX1" fmla="*/ 271280 w 495788"/>
                  <a:gd name="connsiteY1" fmla="*/ 79913 h 157087"/>
                  <a:gd name="connsiteX2" fmla="*/ 247894 w 495788"/>
                  <a:gd name="connsiteY2" fmla="*/ 96283 h 157087"/>
                  <a:gd name="connsiteX3" fmla="*/ 140317 w 495788"/>
                  <a:gd name="connsiteY3" fmla="*/ 119669 h 157087"/>
                  <a:gd name="connsiteX4" fmla="*/ 0 w 495788"/>
                  <a:gd name="connsiteY4" fmla="*/ 138378 h 157087"/>
                  <a:gd name="connsiteX5" fmla="*/ 79513 w 495788"/>
                  <a:gd name="connsiteY5" fmla="*/ 150071 h 157087"/>
                  <a:gd name="connsiteX6" fmla="*/ 102899 w 495788"/>
                  <a:gd name="connsiteY6" fmla="*/ 157087 h 157087"/>
                  <a:gd name="connsiteX7" fmla="*/ 189428 w 495788"/>
                  <a:gd name="connsiteY7" fmla="*/ 154749 h 157087"/>
                  <a:gd name="connsiteX8" fmla="*/ 353132 w 495788"/>
                  <a:gd name="connsiteY8" fmla="*/ 136040 h 157087"/>
                  <a:gd name="connsiteX9" fmla="*/ 495788 w 495788"/>
                  <a:gd name="connsiteY9" fmla="*/ 26125 h 157087"/>
                  <a:gd name="connsiteX10" fmla="*/ 430306 w 495788"/>
                  <a:gd name="connsiteY10" fmla="*/ 2738 h 15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788" h="157087">
                    <a:moveTo>
                      <a:pt x="430306" y="2738"/>
                    </a:moveTo>
                    <a:cubicBezTo>
                      <a:pt x="392888" y="11703"/>
                      <a:pt x="293497" y="63543"/>
                      <a:pt x="271280" y="79913"/>
                    </a:cubicBezTo>
                    <a:cubicBezTo>
                      <a:pt x="252623" y="93240"/>
                      <a:pt x="260490" y="87887"/>
                      <a:pt x="247894" y="96283"/>
                    </a:cubicBezTo>
                    <a:lnTo>
                      <a:pt x="140317" y="119669"/>
                    </a:lnTo>
                    <a:lnTo>
                      <a:pt x="0" y="138378"/>
                    </a:lnTo>
                    <a:lnTo>
                      <a:pt x="79513" y="150071"/>
                    </a:lnTo>
                    <a:cubicBezTo>
                      <a:pt x="101300" y="157333"/>
                      <a:pt x="93165" y="157087"/>
                      <a:pt x="102899" y="157087"/>
                    </a:cubicBezTo>
                    <a:lnTo>
                      <a:pt x="189428" y="154749"/>
                    </a:lnTo>
                    <a:cubicBezTo>
                      <a:pt x="231133" y="151241"/>
                      <a:pt x="302072" y="157477"/>
                      <a:pt x="353132" y="136040"/>
                    </a:cubicBezTo>
                    <a:cubicBezTo>
                      <a:pt x="404192" y="114603"/>
                      <a:pt x="491111" y="49122"/>
                      <a:pt x="495788" y="26125"/>
                    </a:cubicBezTo>
                    <a:cubicBezTo>
                      <a:pt x="466165" y="8195"/>
                      <a:pt x="467724" y="-6227"/>
                      <a:pt x="430306" y="2738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フリーフォーム: 図形 82">
                <a:extLst>
                  <a:ext uri="{FF2B5EF4-FFF2-40B4-BE49-F238E27FC236}">
                    <a16:creationId xmlns:a16="http://schemas.microsoft.com/office/drawing/2014/main" id="{A4CB6B11-6E04-73D7-C85F-242B2E3648D2}"/>
                  </a:ext>
                </a:extLst>
              </p:cNvPr>
              <p:cNvSpPr/>
              <p:nvPr/>
            </p:nvSpPr>
            <p:spPr>
              <a:xfrm rot="1620876">
                <a:off x="892967" y="2524146"/>
                <a:ext cx="610926" cy="208350"/>
              </a:xfrm>
              <a:custGeom>
                <a:avLst/>
                <a:gdLst>
                  <a:gd name="connsiteX0" fmla="*/ 381195 w 486433"/>
                  <a:gd name="connsiteY0" fmla="*/ 0 h 159026"/>
                  <a:gd name="connsiteX1" fmla="*/ 271280 w 486433"/>
                  <a:gd name="connsiteY1" fmla="*/ 81852 h 159026"/>
                  <a:gd name="connsiteX2" fmla="*/ 247894 w 486433"/>
                  <a:gd name="connsiteY2" fmla="*/ 98222 h 159026"/>
                  <a:gd name="connsiteX3" fmla="*/ 140317 w 486433"/>
                  <a:gd name="connsiteY3" fmla="*/ 121608 h 159026"/>
                  <a:gd name="connsiteX4" fmla="*/ 0 w 486433"/>
                  <a:gd name="connsiteY4" fmla="*/ 140317 h 159026"/>
                  <a:gd name="connsiteX5" fmla="*/ 79513 w 486433"/>
                  <a:gd name="connsiteY5" fmla="*/ 152010 h 159026"/>
                  <a:gd name="connsiteX6" fmla="*/ 102899 w 486433"/>
                  <a:gd name="connsiteY6" fmla="*/ 159026 h 159026"/>
                  <a:gd name="connsiteX7" fmla="*/ 189428 w 486433"/>
                  <a:gd name="connsiteY7" fmla="*/ 156688 h 159026"/>
                  <a:gd name="connsiteX8" fmla="*/ 353132 w 486433"/>
                  <a:gd name="connsiteY8" fmla="*/ 137979 h 159026"/>
                  <a:gd name="connsiteX9" fmla="*/ 486433 w 486433"/>
                  <a:gd name="connsiteY9" fmla="*/ 28064 h 159026"/>
                  <a:gd name="connsiteX10" fmla="*/ 381195 w 486433"/>
                  <a:gd name="connsiteY10" fmla="*/ 0 h 159026"/>
                  <a:gd name="connsiteX0" fmla="*/ 381195 w 586643"/>
                  <a:gd name="connsiteY0" fmla="*/ 0 h 159026"/>
                  <a:gd name="connsiteX1" fmla="*/ 271280 w 586643"/>
                  <a:gd name="connsiteY1" fmla="*/ 81852 h 159026"/>
                  <a:gd name="connsiteX2" fmla="*/ 247894 w 586643"/>
                  <a:gd name="connsiteY2" fmla="*/ 98222 h 159026"/>
                  <a:gd name="connsiteX3" fmla="*/ 140317 w 586643"/>
                  <a:gd name="connsiteY3" fmla="*/ 121608 h 159026"/>
                  <a:gd name="connsiteX4" fmla="*/ 0 w 586643"/>
                  <a:gd name="connsiteY4" fmla="*/ 140317 h 159026"/>
                  <a:gd name="connsiteX5" fmla="*/ 79513 w 586643"/>
                  <a:gd name="connsiteY5" fmla="*/ 152010 h 159026"/>
                  <a:gd name="connsiteX6" fmla="*/ 102899 w 586643"/>
                  <a:gd name="connsiteY6" fmla="*/ 159026 h 159026"/>
                  <a:gd name="connsiteX7" fmla="*/ 189428 w 586643"/>
                  <a:gd name="connsiteY7" fmla="*/ 156688 h 159026"/>
                  <a:gd name="connsiteX8" fmla="*/ 353132 w 586643"/>
                  <a:gd name="connsiteY8" fmla="*/ 137979 h 159026"/>
                  <a:gd name="connsiteX9" fmla="*/ 586643 w 586643"/>
                  <a:gd name="connsiteY9" fmla="*/ 3222 h 159026"/>
                  <a:gd name="connsiteX10" fmla="*/ 381195 w 586643"/>
                  <a:gd name="connsiteY10" fmla="*/ 0 h 159026"/>
                  <a:gd name="connsiteX0" fmla="*/ 381195 w 586643"/>
                  <a:gd name="connsiteY0" fmla="*/ 0 h 159026"/>
                  <a:gd name="connsiteX1" fmla="*/ 271280 w 586643"/>
                  <a:gd name="connsiteY1" fmla="*/ 81852 h 159026"/>
                  <a:gd name="connsiteX2" fmla="*/ 247894 w 586643"/>
                  <a:gd name="connsiteY2" fmla="*/ 98222 h 159026"/>
                  <a:gd name="connsiteX3" fmla="*/ 140317 w 586643"/>
                  <a:gd name="connsiteY3" fmla="*/ 121608 h 159026"/>
                  <a:gd name="connsiteX4" fmla="*/ 0 w 586643"/>
                  <a:gd name="connsiteY4" fmla="*/ 140317 h 159026"/>
                  <a:gd name="connsiteX5" fmla="*/ 79513 w 586643"/>
                  <a:gd name="connsiteY5" fmla="*/ 152010 h 159026"/>
                  <a:gd name="connsiteX6" fmla="*/ 102899 w 586643"/>
                  <a:gd name="connsiteY6" fmla="*/ 159026 h 159026"/>
                  <a:gd name="connsiteX7" fmla="*/ 189428 w 586643"/>
                  <a:gd name="connsiteY7" fmla="*/ 156688 h 159026"/>
                  <a:gd name="connsiteX8" fmla="*/ 353132 w 586643"/>
                  <a:gd name="connsiteY8" fmla="*/ 137979 h 159026"/>
                  <a:gd name="connsiteX9" fmla="*/ 586643 w 586643"/>
                  <a:gd name="connsiteY9" fmla="*/ 3222 h 159026"/>
                  <a:gd name="connsiteX10" fmla="*/ 381195 w 586643"/>
                  <a:gd name="connsiteY10" fmla="*/ 0 h 159026"/>
                  <a:gd name="connsiteX0" fmla="*/ 381195 w 586643"/>
                  <a:gd name="connsiteY0" fmla="*/ 12 h 159038"/>
                  <a:gd name="connsiteX1" fmla="*/ 271280 w 586643"/>
                  <a:gd name="connsiteY1" fmla="*/ 81864 h 159038"/>
                  <a:gd name="connsiteX2" fmla="*/ 247894 w 586643"/>
                  <a:gd name="connsiteY2" fmla="*/ 98234 h 159038"/>
                  <a:gd name="connsiteX3" fmla="*/ 140317 w 586643"/>
                  <a:gd name="connsiteY3" fmla="*/ 121620 h 159038"/>
                  <a:gd name="connsiteX4" fmla="*/ 0 w 586643"/>
                  <a:gd name="connsiteY4" fmla="*/ 140329 h 159038"/>
                  <a:gd name="connsiteX5" fmla="*/ 79513 w 586643"/>
                  <a:gd name="connsiteY5" fmla="*/ 152022 h 159038"/>
                  <a:gd name="connsiteX6" fmla="*/ 102899 w 586643"/>
                  <a:gd name="connsiteY6" fmla="*/ 159038 h 159038"/>
                  <a:gd name="connsiteX7" fmla="*/ 189428 w 586643"/>
                  <a:gd name="connsiteY7" fmla="*/ 156700 h 159038"/>
                  <a:gd name="connsiteX8" fmla="*/ 353132 w 586643"/>
                  <a:gd name="connsiteY8" fmla="*/ 137991 h 159038"/>
                  <a:gd name="connsiteX9" fmla="*/ 586643 w 586643"/>
                  <a:gd name="connsiteY9" fmla="*/ 3234 h 159038"/>
                  <a:gd name="connsiteX10" fmla="*/ 381195 w 586643"/>
                  <a:gd name="connsiteY10" fmla="*/ 12 h 159038"/>
                  <a:gd name="connsiteX0" fmla="*/ 431484 w 586643"/>
                  <a:gd name="connsiteY0" fmla="*/ 7889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431484 w 586643"/>
                  <a:gd name="connsiteY10" fmla="*/ 7889 h 155804"/>
                  <a:gd name="connsiteX0" fmla="*/ 431484 w 586643"/>
                  <a:gd name="connsiteY0" fmla="*/ 28546 h 176461"/>
                  <a:gd name="connsiteX1" fmla="*/ 271280 w 586643"/>
                  <a:gd name="connsiteY1" fmla="*/ 99287 h 176461"/>
                  <a:gd name="connsiteX2" fmla="*/ 247894 w 586643"/>
                  <a:gd name="connsiteY2" fmla="*/ 115657 h 176461"/>
                  <a:gd name="connsiteX3" fmla="*/ 140317 w 586643"/>
                  <a:gd name="connsiteY3" fmla="*/ 139043 h 176461"/>
                  <a:gd name="connsiteX4" fmla="*/ 0 w 586643"/>
                  <a:gd name="connsiteY4" fmla="*/ 157752 h 176461"/>
                  <a:gd name="connsiteX5" fmla="*/ 79513 w 586643"/>
                  <a:gd name="connsiteY5" fmla="*/ 169445 h 176461"/>
                  <a:gd name="connsiteX6" fmla="*/ 102899 w 586643"/>
                  <a:gd name="connsiteY6" fmla="*/ 176461 h 176461"/>
                  <a:gd name="connsiteX7" fmla="*/ 189428 w 586643"/>
                  <a:gd name="connsiteY7" fmla="*/ 174123 h 176461"/>
                  <a:gd name="connsiteX8" fmla="*/ 353132 w 586643"/>
                  <a:gd name="connsiteY8" fmla="*/ 155414 h 176461"/>
                  <a:gd name="connsiteX9" fmla="*/ 586643 w 586643"/>
                  <a:gd name="connsiteY9" fmla="*/ 20657 h 176461"/>
                  <a:gd name="connsiteX10" fmla="*/ 431484 w 586643"/>
                  <a:gd name="connsiteY10" fmla="*/ 28546 h 176461"/>
                  <a:gd name="connsiteX0" fmla="*/ 391043 w 586643"/>
                  <a:gd name="connsiteY0" fmla="*/ 52133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391043 w 586643"/>
                  <a:gd name="connsiteY10" fmla="*/ 52133 h 155804"/>
                  <a:gd name="connsiteX0" fmla="*/ 391043 w 586643"/>
                  <a:gd name="connsiteY0" fmla="*/ 52133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391043 w 586643"/>
                  <a:gd name="connsiteY10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08928 w 616058"/>
                  <a:gd name="connsiteY5" fmla="*/ 148788 h 155804"/>
                  <a:gd name="connsiteX6" fmla="*/ 132314 w 616058"/>
                  <a:gd name="connsiteY6" fmla="*/ 155804 h 155804"/>
                  <a:gd name="connsiteX7" fmla="*/ 218843 w 616058"/>
                  <a:gd name="connsiteY7" fmla="*/ 153466 h 155804"/>
                  <a:gd name="connsiteX8" fmla="*/ 382547 w 616058"/>
                  <a:gd name="connsiteY8" fmla="*/ 134757 h 155804"/>
                  <a:gd name="connsiteX9" fmla="*/ 616058 w 616058"/>
                  <a:gd name="connsiteY9" fmla="*/ 0 h 155804"/>
                  <a:gd name="connsiteX10" fmla="*/ 420458 w 616058"/>
                  <a:gd name="connsiteY10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32314 w 616058"/>
                  <a:gd name="connsiteY5" fmla="*/ 155804 h 155804"/>
                  <a:gd name="connsiteX6" fmla="*/ 218843 w 616058"/>
                  <a:gd name="connsiteY6" fmla="*/ 153466 h 155804"/>
                  <a:gd name="connsiteX7" fmla="*/ 382547 w 616058"/>
                  <a:gd name="connsiteY7" fmla="*/ 134757 h 155804"/>
                  <a:gd name="connsiteX8" fmla="*/ 616058 w 616058"/>
                  <a:gd name="connsiteY8" fmla="*/ 0 h 155804"/>
                  <a:gd name="connsiteX9" fmla="*/ 420458 w 616058"/>
                  <a:gd name="connsiteY9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32314 w 616058"/>
                  <a:gd name="connsiteY5" fmla="*/ 155804 h 155804"/>
                  <a:gd name="connsiteX6" fmla="*/ 382547 w 616058"/>
                  <a:gd name="connsiteY6" fmla="*/ 134757 h 155804"/>
                  <a:gd name="connsiteX7" fmla="*/ 616058 w 616058"/>
                  <a:gd name="connsiteY7" fmla="*/ 0 h 155804"/>
                  <a:gd name="connsiteX8" fmla="*/ 420458 w 616058"/>
                  <a:gd name="connsiteY8" fmla="*/ 52133 h 155804"/>
                  <a:gd name="connsiteX0" fmla="*/ 420823 w 616423"/>
                  <a:gd name="connsiteY0" fmla="*/ 52133 h 157207"/>
                  <a:gd name="connsiteX1" fmla="*/ 301060 w 616423"/>
                  <a:gd name="connsiteY1" fmla="*/ 78630 h 157207"/>
                  <a:gd name="connsiteX2" fmla="*/ 277674 w 616423"/>
                  <a:gd name="connsiteY2" fmla="*/ 95000 h 157207"/>
                  <a:gd name="connsiteX3" fmla="*/ 170097 w 616423"/>
                  <a:gd name="connsiteY3" fmla="*/ 118386 h 157207"/>
                  <a:gd name="connsiteX4" fmla="*/ 365 w 616423"/>
                  <a:gd name="connsiteY4" fmla="*/ 120592 h 157207"/>
                  <a:gd name="connsiteX5" fmla="*/ 132679 w 616423"/>
                  <a:gd name="connsiteY5" fmla="*/ 155804 h 157207"/>
                  <a:gd name="connsiteX6" fmla="*/ 382912 w 616423"/>
                  <a:gd name="connsiteY6" fmla="*/ 134757 h 157207"/>
                  <a:gd name="connsiteX7" fmla="*/ 616423 w 616423"/>
                  <a:gd name="connsiteY7" fmla="*/ 0 h 157207"/>
                  <a:gd name="connsiteX8" fmla="*/ 420823 w 616423"/>
                  <a:gd name="connsiteY8" fmla="*/ 52133 h 157207"/>
                  <a:gd name="connsiteX0" fmla="*/ 420801 w 616401"/>
                  <a:gd name="connsiteY0" fmla="*/ 52133 h 176922"/>
                  <a:gd name="connsiteX1" fmla="*/ 301038 w 616401"/>
                  <a:gd name="connsiteY1" fmla="*/ 78630 h 176922"/>
                  <a:gd name="connsiteX2" fmla="*/ 277652 w 616401"/>
                  <a:gd name="connsiteY2" fmla="*/ 95000 h 176922"/>
                  <a:gd name="connsiteX3" fmla="*/ 170075 w 616401"/>
                  <a:gd name="connsiteY3" fmla="*/ 118386 h 176922"/>
                  <a:gd name="connsiteX4" fmla="*/ 343 w 616401"/>
                  <a:gd name="connsiteY4" fmla="*/ 120592 h 176922"/>
                  <a:gd name="connsiteX5" fmla="*/ 138050 w 616401"/>
                  <a:gd name="connsiteY5" fmla="*/ 176679 h 176922"/>
                  <a:gd name="connsiteX6" fmla="*/ 382890 w 616401"/>
                  <a:gd name="connsiteY6" fmla="*/ 134757 h 176922"/>
                  <a:gd name="connsiteX7" fmla="*/ 616401 w 616401"/>
                  <a:gd name="connsiteY7" fmla="*/ 0 h 176922"/>
                  <a:gd name="connsiteX8" fmla="*/ 420801 w 616401"/>
                  <a:gd name="connsiteY8" fmla="*/ 52133 h 176922"/>
                  <a:gd name="connsiteX0" fmla="*/ 420801 w 616401"/>
                  <a:gd name="connsiteY0" fmla="*/ 52133 h 176922"/>
                  <a:gd name="connsiteX1" fmla="*/ 301038 w 616401"/>
                  <a:gd name="connsiteY1" fmla="*/ 78630 h 176922"/>
                  <a:gd name="connsiteX2" fmla="*/ 170075 w 616401"/>
                  <a:gd name="connsiteY2" fmla="*/ 118386 h 176922"/>
                  <a:gd name="connsiteX3" fmla="*/ 343 w 616401"/>
                  <a:gd name="connsiteY3" fmla="*/ 120592 h 176922"/>
                  <a:gd name="connsiteX4" fmla="*/ 138050 w 616401"/>
                  <a:gd name="connsiteY4" fmla="*/ 176679 h 176922"/>
                  <a:gd name="connsiteX5" fmla="*/ 382890 w 616401"/>
                  <a:gd name="connsiteY5" fmla="*/ 134757 h 176922"/>
                  <a:gd name="connsiteX6" fmla="*/ 616401 w 616401"/>
                  <a:gd name="connsiteY6" fmla="*/ 0 h 176922"/>
                  <a:gd name="connsiteX7" fmla="*/ 420801 w 616401"/>
                  <a:gd name="connsiteY7" fmla="*/ 52133 h 176922"/>
                  <a:gd name="connsiteX0" fmla="*/ 420801 w 616401"/>
                  <a:gd name="connsiteY0" fmla="*/ 52133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420801 w 616401"/>
                  <a:gd name="connsiteY6" fmla="*/ 52133 h 176922"/>
                  <a:gd name="connsiteX0" fmla="*/ 429176 w 616401"/>
                  <a:gd name="connsiteY0" fmla="*/ 53113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429176 w 616401"/>
                  <a:gd name="connsiteY6" fmla="*/ 53113 h 176922"/>
                  <a:gd name="connsiteX0" fmla="*/ 392819 w 616401"/>
                  <a:gd name="connsiteY0" fmla="*/ 84774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392819 w 616401"/>
                  <a:gd name="connsiteY6" fmla="*/ 84774 h 176922"/>
                  <a:gd name="connsiteX0" fmla="*/ 392819 w 616401"/>
                  <a:gd name="connsiteY0" fmla="*/ 84774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392819 w 616401"/>
                  <a:gd name="connsiteY6" fmla="*/ 84774 h 176922"/>
                  <a:gd name="connsiteX0" fmla="*/ 392819 w 610926"/>
                  <a:gd name="connsiteY0" fmla="*/ 116108 h 208350"/>
                  <a:gd name="connsiteX1" fmla="*/ 170075 w 610926"/>
                  <a:gd name="connsiteY1" fmla="*/ 149720 h 208350"/>
                  <a:gd name="connsiteX2" fmla="*/ 343 w 610926"/>
                  <a:gd name="connsiteY2" fmla="*/ 151926 h 208350"/>
                  <a:gd name="connsiteX3" fmla="*/ 138050 w 610926"/>
                  <a:gd name="connsiteY3" fmla="*/ 208013 h 208350"/>
                  <a:gd name="connsiteX4" fmla="*/ 382890 w 610926"/>
                  <a:gd name="connsiteY4" fmla="*/ 166091 h 208350"/>
                  <a:gd name="connsiteX5" fmla="*/ 610926 w 610926"/>
                  <a:gd name="connsiteY5" fmla="*/ 0 h 208350"/>
                  <a:gd name="connsiteX6" fmla="*/ 392819 w 610926"/>
                  <a:gd name="connsiteY6" fmla="*/ 116108 h 208350"/>
                  <a:gd name="connsiteX0" fmla="*/ 392819 w 610926"/>
                  <a:gd name="connsiteY0" fmla="*/ 116108 h 208350"/>
                  <a:gd name="connsiteX1" fmla="*/ 170075 w 610926"/>
                  <a:gd name="connsiteY1" fmla="*/ 149720 h 208350"/>
                  <a:gd name="connsiteX2" fmla="*/ 343 w 610926"/>
                  <a:gd name="connsiteY2" fmla="*/ 151926 h 208350"/>
                  <a:gd name="connsiteX3" fmla="*/ 138050 w 610926"/>
                  <a:gd name="connsiteY3" fmla="*/ 208013 h 208350"/>
                  <a:gd name="connsiteX4" fmla="*/ 382890 w 610926"/>
                  <a:gd name="connsiteY4" fmla="*/ 166091 h 208350"/>
                  <a:gd name="connsiteX5" fmla="*/ 610926 w 610926"/>
                  <a:gd name="connsiteY5" fmla="*/ 0 h 208350"/>
                  <a:gd name="connsiteX6" fmla="*/ 392819 w 610926"/>
                  <a:gd name="connsiteY6" fmla="*/ 116108 h 20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0926" h="208350">
                    <a:moveTo>
                      <a:pt x="392819" y="116108"/>
                    </a:moveTo>
                    <a:cubicBezTo>
                      <a:pt x="319344" y="141061"/>
                      <a:pt x="240151" y="138310"/>
                      <a:pt x="170075" y="149720"/>
                    </a:cubicBezTo>
                    <a:lnTo>
                      <a:pt x="343" y="151926"/>
                    </a:lnTo>
                    <a:cubicBezTo>
                      <a:pt x="-5893" y="158162"/>
                      <a:pt x="74292" y="205652"/>
                      <a:pt x="138050" y="208013"/>
                    </a:cubicBezTo>
                    <a:cubicBezTo>
                      <a:pt x="201808" y="210374"/>
                      <a:pt x="304077" y="200760"/>
                      <a:pt x="382890" y="166091"/>
                    </a:cubicBezTo>
                    <a:cubicBezTo>
                      <a:pt x="461703" y="131422"/>
                      <a:pt x="606249" y="22997"/>
                      <a:pt x="610926" y="0"/>
                    </a:cubicBezTo>
                    <a:cubicBezTo>
                      <a:pt x="548952" y="28858"/>
                      <a:pt x="466294" y="91155"/>
                      <a:pt x="392819" y="11610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フリーフォーム: 図形 83">
                <a:extLst>
                  <a:ext uri="{FF2B5EF4-FFF2-40B4-BE49-F238E27FC236}">
                    <a16:creationId xmlns:a16="http://schemas.microsoft.com/office/drawing/2014/main" id="{C55C7362-AC62-E585-BF37-9DF5D59F2BDC}"/>
                  </a:ext>
                </a:extLst>
              </p:cNvPr>
              <p:cNvSpPr/>
              <p:nvPr/>
            </p:nvSpPr>
            <p:spPr>
              <a:xfrm rot="721058">
                <a:off x="846237" y="2403017"/>
                <a:ext cx="547310" cy="143329"/>
              </a:xfrm>
              <a:custGeom>
                <a:avLst/>
                <a:gdLst>
                  <a:gd name="connsiteX0" fmla="*/ 381195 w 486433"/>
                  <a:gd name="connsiteY0" fmla="*/ 0 h 159026"/>
                  <a:gd name="connsiteX1" fmla="*/ 271280 w 486433"/>
                  <a:gd name="connsiteY1" fmla="*/ 81852 h 159026"/>
                  <a:gd name="connsiteX2" fmla="*/ 247894 w 486433"/>
                  <a:gd name="connsiteY2" fmla="*/ 98222 h 159026"/>
                  <a:gd name="connsiteX3" fmla="*/ 140317 w 486433"/>
                  <a:gd name="connsiteY3" fmla="*/ 121608 h 159026"/>
                  <a:gd name="connsiteX4" fmla="*/ 0 w 486433"/>
                  <a:gd name="connsiteY4" fmla="*/ 140317 h 159026"/>
                  <a:gd name="connsiteX5" fmla="*/ 79513 w 486433"/>
                  <a:gd name="connsiteY5" fmla="*/ 152010 h 159026"/>
                  <a:gd name="connsiteX6" fmla="*/ 102899 w 486433"/>
                  <a:gd name="connsiteY6" fmla="*/ 159026 h 159026"/>
                  <a:gd name="connsiteX7" fmla="*/ 189428 w 486433"/>
                  <a:gd name="connsiteY7" fmla="*/ 156688 h 159026"/>
                  <a:gd name="connsiteX8" fmla="*/ 353132 w 486433"/>
                  <a:gd name="connsiteY8" fmla="*/ 137979 h 159026"/>
                  <a:gd name="connsiteX9" fmla="*/ 486433 w 486433"/>
                  <a:gd name="connsiteY9" fmla="*/ 28064 h 159026"/>
                  <a:gd name="connsiteX10" fmla="*/ 381195 w 486433"/>
                  <a:gd name="connsiteY10" fmla="*/ 0 h 159026"/>
                  <a:gd name="connsiteX0" fmla="*/ 381195 w 586643"/>
                  <a:gd name="connsiteY0" fmla="*/ 0 h 159026"/>
                  <a:gd name="connsiteX1" fmla="*/ 271280 w 586643"/>
                  <a:gd name="connsiteY1" fmla="*/ 81852 h 159026"/>
                  <a:gd name="connsiteX2" fmla="*/ 247894 w 586643"/>
                  <a:gd name="connsiteY2" fmla="*/ 98222 h 159026"/>
                  <a:gd name="connsiteX3" fmla="*/ 140317 w 586643"/>
                  <a:gd name="connsiteY3" fmla="*/ 121608 h 159026"/>
                  <a:gd name="connsiteX4" fmla="*/ 0 w 586643"/>
                  <a:gd name="connsiteY4" fmla="*/ 140317 h 159026"/>
                  <a:gd name="connsiteX5" fmla="*/ 79513 w 586643"/>
                  <a:gd name="connsiteY5" fmla="*/ 152010 h 159026"/>
                  <a:gd name="connsiteX6" fmla="*/ 102899 w 586643"/>
                  <a:gd name="connsiteY6" fmla="*/ 159026 h 159026"/>
                  <a:gd name="connsiteX7" fmla="*/ 189428 w 586643"/>
                  <a:gd name="connsiteY7" fmla="*/ 156688 h 159026"/>
                  <a:gd name="connsiteX8" fmla="*/ 353132 w 586643"/>
                  <a:gd name="connsiteY8" fmla="*/ 137979 h 159026"/>
                  <a:gd name="connsiteX9" fmla="*/ 586643 w 586643"/>
                  <a:gd name="connsiteY9" fmla="*/ 3222 h 159026"/>
                  <a:gd name="connsiteX10" fmla="*/ 381195 w 586643"/>
                  <a:gd name="connsiteY10" fmla="*/ 0 h 159026"/>
                  <a:gd name="connsiteX0" fmla="*/ 381195 w 586643"/>
                  <a:gd name="connsiteY0" fmla="*/ 0 h 159026"/>
                  <a:gd name="connsiteX1" fmla="*/ 271280 w 586643"/>
                  <a:gd name="connsiteY1" fmla="*/ 81852 h 159026"/>
                  <a:gd name="connsiteX2" fmla="*/ 247894 w 586643"/>
                  <a:gd name="connsiteY2" fmla="*/ 98222 h 159026"/>
                  <a:gd name="connsiteX3" fmla="*/ 140317 w 586643"/>
                  <a:gd name="connsiteY3" fmla="*/ 121608 h 159026"/>
                  <a:gd name="connsiteX4" fmla="*/ 0 w 586643"/>
                  <a:gd name="connsiteY4" fmla="*/ 140317 h 159026"/>
                  <a:gd name="connsiteX5" fmla="*/ 79513 w 586643"/>
                  <a:gd name="connsiteY5" fmla="*/ 152010 h 159026"/>
                  <a:gd name="connsiteX6" fmla="*/ 102899 w 586643"/>
                  <a:gd name="connsiteY6" fmla="*/ 159026 h 159026"/>
                  <a:gd name="connsiteX7" fmla="*/ 189428 w 586643"/>
                  <a:gd name="connsiteY7" fmla="*/ 156688 h 159026"/>
                  <a:gd name="connsiteX8" fmla="*/ 353132 w 586643"/>
                  <a:gd name="connsiteY8" fmla="*/ 137979 h 159026"/>
                  <a:gd name="connsiteX9" fmla="*/ 586643 w 586643"/>
                  <a:gd name="connsiteY9" fmla="*/ 3222 h 159026"/>
                  <a:gd name="connsiteX10" fmla="*/ 381195 w 586643"/>
                  <a:gd name="connsiteY10" fmla="*/ 0 h 159026"/>
                  <a:gd name="connsiteX0" fmla="*/ 381195 w 586643"/>
                  <a:gd name="connsiteY0" fmla="*/ 12 h 159038"/>
                  <a:gd name="connsiteX1" fmla="*/ 271280 w 586643"/>
                  <a:gd name="connsiteY1" fmla="*/ 81864 h 159038"/>
                  <a:gd name="connsiteX2" fmla="*/ 247894 w 586643"/>
                  <a:gd name="connsiteY2" fmla="*/ 98234 h 159038"/>
                  <a:gd name="connsiteX3" fmla="*/ 140317 w 586643"/>
                  <a:gd name="connsiteY3" fmla="*/ 121620 h 159038"/>
                  <a:gd name="connsiteX4" fmla="*/ 0 w 586643"/>
                  <a:gd name="connsiteY4" fmla="*/ 140329 h 159038"/>
                  <a:gd name="connsiteX5" fmla="*/ 79513 w 586643"/>
                  <a:gd name="connsiteY5" fmla="*/ 152022 h 159038"/>
                  <a:gd name="connsiteX6" fmla="*/ 102899 w 586643"/>
                  <a:gd name="connsiteY6" fmla="*/ 159038 h 159038"/>
                  <a:gd name="connsiteX7" fmla="*/ 189428 w 586643"/>
                  <a:gd name="connsiteY7" fmla="*/ 156700 h 159038"/>
                  <a:gd name="connsiteX8" fmla="*/ 353132 w 586643"/>
                  <a:gd name="connsiteY8" fmla="*/ 137991 h 159038"/>
                  <a:gd name="connsiteX9" fmla="*/ 586643 w 586643"/>
                  <a:gd name="connsiteY9" fmla="*/ 3234 h 159038"/>
                  <a:gd name="connsiteX10" fmla="*/ 381195 w 586643"/>
                  <a:gd name="connsiteY10" fmla="*/ 12 h 159038"/>
                  <a:gd name="connsiteX0" fmla="*/ 431484 w 586643"/>
                  <a:gd name="connsiteY0" fmla="*/ 7889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431484 w 586643"/>
                  <a:gd name="connsiteY10" fmla="*/ 7889 h 155804"/>
                  <a:gd name="connsiteX0" fmla="*/ 431484 w 586643"/>
                  <a:gd name="connsiteY0" fmla="*/ 28546 h 176461"/>
                  <a:gd name="connsiteX1" fmla="*/ 271280 w 586643"/>
                  <a:gd name="connsiteY1" fmla="*/ 99287 h 176461"/>
                  <a:gd name="connsiteX2" fmla="*/ 247894 w 586643"/>
                  <a:gd name="connsiteY2" fmla="*/ 115657 h 176461"/>
                  <a:gd name="connsiteX3" fmla="*/ 140317 w 586643"/>
                  <a:gd name="connsiteY3" fmla="*/ 139043 h 176461"/>
                  <a:gd name="connsiteX4" fmla="*/ 0 w 586643"/>
                  <a:gd name="connsiteY4" fmla="*/ 157752 h 176461"/>
                  <a:gd name="connsiteX5" fmla="*/ 79513 w 586643"/>
                  <a:gd name="connsiteY5" fmla="*/ 169445 h 176461"/>
                  <a:gd name="connsiteX6" fmla="*/ 102899 w 586643"/>
                  <a:gd name="connsiteY6" fmla="*/ 176461 h 176461"/>
                  <a:gd name="connsiteX7" fmla="*/ 189428 w 586643"/>
                  <a:gd name="connsiteY7" fmla="*/ 174123 h 176461"/>
                  <a:gd name="connsiteX8" fmla="*/ 353132 w 586643"/>
                  <a:gd name="connsiteY8" fmla="*/ 155414 h 176461"/>
                  <a:gd name="connsiteX9" fmla="*/ 586643 w 586643"/>
                  <a:gd name="connsiteY9" fmla="*/ 20657 h 176461"/>
                  <a:gd name="connsiteX10" fmla="*/ 431484 w 586643"/>
                  <a:gd name="connsiteY10" fmla="*/ 28546 h 176461"/>
                  <a:gd name="connsiteX0" fmla="*/ 391043 w 586643"/>
                  <a:gd name="connsiteY0" fmla="*/ 52133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391043 w 586643"/>
                  <a:gd name="connsiteY10" fmla="*/ 52133 h 155804"/>
                  <a:gd name="connsiteX0" fmla="*/ 391043 w 586643"/>
                  <a:gd name="connsiteY0" fmla="*/ 52133 h 155804"/>
                  <a:gd name="connsiteX1" fmla="*/ 271280 w 586643"/>
                  <a:gd name="connsiteY1" fmla="*/ 78630 h 155804"/>
                  <a:gd name="connsiteX2" fmla="*/ 247894 w 586643"/>
                  <a:gd name="connsiteY2" fmla="*/ 95000 h 155804"/>
                  <a:gd name="connsiteX3" fmla="*/ 140317 w 586643"/>
                  <a:gd name="connsiteY3" fmla="*/ 118386 h 155804"/>
                  <a:gd name="connsiteX4" fmla="*/ 0 w 586643"/>
                  <a:gd name="connsiteY4" fmla="*/ 137095 h 155804"/>
                  <a:gd name="connsiteX5" fmla="*/ 79513 w 586643"/>
                  <a:gd name="connsiteY5" fmla="*/ 148788 h 155804"/>
                  <a:gd name="connsiteX6" fmla="*/ 102899 w 586643"/>
                  <a:gd name="connsiteY6" fmla="*/ 155804 h 155804"/>
                  <a:gd name="connsiteX7" fmla="*/ 189428 w 586643"/>
                  <a:gd name="connsiteY7" fmla="*/ 153466 h 155804"/>
                  <a:gd name="connsiteX8" fmla="*/ 353132 w 586643"/>
                  <a:gd name="connsiteY8" fmla="*/ 134757 h 155804"/>
                  <a:gd name="connsiteX9" fmla="*/ 586643 w 586643"/>
                  <a:gd name="connsiteY9" fmla="*/ 0 h 155804"/>
                  <a:gd name="connsiteX10" fmla="*/ 391043 w 586643"/>
                  <a:gd name="connsiteY10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08928 w 616058"/>
                  <a:gd name="connsiteY5" fmla="*/ 148788 h 155804"/>
                  <a:gd name="connsiteX6" fmla="*/ 132314 w 616058"/>
                  <a:gd name="connsiteY6" fmla="*/ 155804 h 155804"/>
                  <a:gd name="connsiteX7" fmla="*/ 218843 w 616058"/>
                  <a:gd name="connsiteY7" fmla="*/ 153466 h 155804"/>
                  <a:gd name="connsiteX8" fmla="*/ 382547 w 616058"/>
                  <a:gd name="connsiteY8" fmla="*/ 134757 h 155804"/>
                  <a:gd name="connsiteX9" fmla="*/ 616058 w 616058"/>
                  <a:gd name="connsiteY9" fmla="*/ 0 h 155804"/>
                  <a:gd name="connsiteX10" fmla="*/ 420458 w 616058"/>
                  <a:gd name="connsiteY10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32314 w 616058"/>
                  <a:gd name="connsiteY5" fmla="*/ 155804 h 155804"/>
                  <a:gd name="connsiteX6" fmla="*/ 218843 w 616058"/>
                  <a:gd name="connsiteY6" fmla="*/ 153466 h 155804"/>
                  <a:gd name="connsiteX7" fmla="*/ 382547 w 616058"/>
                  <a:gd name="connsiteY7" fmla="*/ 134757 h 155804"/>
                  <a:gd name="connsiteX8" fmla="*/ 616058 w 616058"/>
                  <a:gd name="connsiteY8" fmla="*/ 0 h 155804"/>
                  <a:gd name="connsiteX9" fmla="*/ 420458 w 616058"/>
                  <a:gd name="connsiteY9" fmla="*/ 52133 h 155804"/>
                  <a:gd name="connsiteX0" fmla="*/ 420458 w 616058"/>
                  <a:gd name="connsiteY0" fmla="*/ 52133 h 155804"/>
                  <a:gd name="connsiteX1" fmla="*/ 300695 w 616058"/>
                  <a:gd name="connsiteY1" fmla="*/ 78630 h 155804"/>
                  <a:gd name="connsiteX2" fmla="*/ 277309 w 616058"/>
                  <a:gd name="connsiteY2" fmla="*/ 95000 h 155804"/>
                  <a:gd name="connsiteX3" fmla="*/ 169732 w 616058"/>
                  <a:gd name="connsiteY3" fmla="*/ 118386 h 155804"/>
                  <a:gd name="connsiteX4" fmla="*/ 0 w 616058"/>
                  <a:gd name="connsiteY4" fmla="*/ 120592 h 155804"/>
                  <a:gd name="connsiteX5" fmla="*/ 132314 w 616058"/>
                  <a:gd name="connsiteY5" fmla="*/ 155804 h 155804"/>
                  <a:gd name="connsiteX6" fmla="*/ 382547 w 616058"/>
                  <a:gd name="connsiteY6" fmla="*/ 134757 h 155804"/>
                  <a:gd name="connsiteX7" fmla="*/ 616058 w 616058"/>
                  <a:gd name="connsiteY7" fmla="*/ 0 h 155804"/>
                  <a:gd name="connsiteX8" fmla="*/ 420458 w 616058"/>
                  <a:gd name="connsiteY8" fmla="*/ 52133 h 155804"/>
                  <a:gd name="connsiteX0" fmla="*/ 420823 w 616423"/>
                  <a:gd name="connsiteY0" fmla="*/ 52133 h 157207"/>
                  <a:gd name="connsiteX1" fmla="*/ 301060 w 616423"/>
                  <a:gd name="connsiteY1" fmla="*/ 78630 h 157207"/>
                  <a:gd name="connsiteX2" fmla="*/ 277674 w 616423"/>
                  <a:gd name="connsiteY2" fmla="*/ 95000 h 157207"/>
                  <a:gd name="connsiteX3" fmla="*/ 170097 w 616423"/>
                  <a:gd name="connsiteY3" fmla="*/ 118386 h 157207"/>
                  <a:gd name="connsiteX4" fmla="*/ 365 w 616423"/>
                  <a:gd name="connsiteY4" fmla="*/ 120592 h 157207"/>
                  <a:gd name="connsiteX5" fmla="*/ 132679 w 616423"/>
                  <a:gd name="connsiteY5" fmla="*/ 155804 h 157207"/>
                  <a:gd name="connsiteX6" fmla="*/ 382912 w 616423"/>
                  <a:gd name="connsiteY6" fmla="*/ 134757 h 157207"/>
                  <a:gd name="connsiteX7" fmla="*/ 616423 w 616423"/>
                  <a:gd name="connsiteY7" fmla="*/ 0 h 157207"/>
                  <a:gd name="connsiteX8" fmla="*/ 420823 w 616423"/>
                  <a:gd name="connsiteY8" fmla="*/ 52133 h 157207"/>
                  <a:gd name="connsiteX0" fmla="*/ 420801 w 616401"/>
                  <a:gd name="connsiteY0" fmla="*/ 52133 h 176922"/>
                  <a:gd name="connsiteX1" fmla="*/ 301038 w 616401"/>
                  <a:gd name="connsiteY1" fmla="*/ 78630 h 176922"/>
                  <a:gd name="connsiteX2" fmla="*/ 277652 w 616401"/>
                  <a:gd name="connsiteY2" fmla="*/ 95000 h 176922"/>
                  <a:gd name="connsiteX3" fmla="*/ 170075 w 616401"/>
                  <a:gd name="connsiteY3" fmla="*/ 118386 h 176922"/>
                  <a:gd name="connsiteX4" fmla="*/ 343 w 616401"/>
                  <a:gd name="connsiteY4" fmla="*/ 120592 h 176922"/>
                  <a:gd name="connsiteX5" fmla="*/ 138050 w 616401"/>
                  <a:gd name="connsiteY5" fmla="*/ 176679 h 176922"/>
                  <a:gd name="connsiteX6" fmla="*/ 382890 w 616401"/>
                  <a:gd name="connsiteY6" fmla="*/ 134757 h 176922"/>
                  <a:gd name="connsiteX7" fmla="*/ 616401 w 616401"/>
                  <a:gd name="connsiteY7" fmla="*/ 0 h 176922"/>
                  <a:gd name="connsiteX8" fmla="*/ 420801 w 616401"/>
                  <a:gd name="connsiteY8" fmla="*/ 52133 h 176922"/>
                  <a:gd name="connsiteX0" fmla="*/ 420801 w 616401"/>
                  <a:gd name="connsiteY0" fmla="*/ 52133 h 176922"/>
                  <a:gd name="connsiteX1" fmla="*/ 301038 w 616401"/>
                  <a:gd name="connsiteY1" fmla="*/ 78630 h 176922"/>
                  <a:gd name="connsiteX2" fmla="*/ 170075 w 616401"/>
                  <a:gd name="connsiteY2" fmla="*/ 118386 h 176922"/>
                  <a:gd name="connsiteX3" fmla="*/ 343 w 616401"/>
                  <a:gd name="connsiteY3" fmla="*/ 120592 h 176922"/>
                  <a:gd name="connsiteX4" fmla="*/ 138050 w 616401"/>
                  <a:gd name="connsiteY4" fmla="*/ 176679 h 176922"/>
                  <a:gd name="connsiteX5" fmla="*/ 382890 w 616401"/>
                  <a:gd name="connsiteY5" fmla="*/ 134757 h 176922"/>
                  <a:gd name="connsiteX6" fmla="*/ 616401 w 616401"/>
                  <a:gd name="connsiteY6" fmla="*/ 0 h 176922"/>
                  <a:gd name="connsiteX7" fmla="*/ 420801 w 616401"/>
                  <a:gd name="connsiteY7" fmla="*/ 52133 h 176922"/>
                  <a:gd name="connsiteX0" fmla="*/ 420801 w 616401"/>
                  <a:gd name="connsiteY0" fmla="*/ 52133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420801 w 616401"/>
                  <a:gd name="connsiteY6" fmla="*/ 52133 h 176922"/>
                  <a:gd name="connsiteX0" fmla="*/ 429176 w 616401"/>
                  <a:gd name="connsiteY0" fmla="*/ 53113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429176 w 616401"/>
                  <a:gd name="connsiteY6" fmla="*/ 53113 h 176922"/>
                  <a:gd name="connsiteX0" fmla="*/ 392819 w 616401"/>
                  <a:gd name="connsiteY0" fmla="*/ 84774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392819 w 616401"/>
                  <a:gd name="connsiteY6" fmla="*/ 84774 h 176922"/>
                  <a:gd name="connsiteX0" fmla="*/ 392819 w 616401"/>
                  <a:gd name="connsiteY0" fmla="*/ 84774 h 176922"/>
                  <a:gd name="connsiteX1" fmla="*/ 170075 w 616401"/>
                  <a:gd name="connsiteY1" fmla="*/ 118386 h 176922"/>
                  <a:gd name="connsiteX2" fmla="*/ 343 w 616401"/>
                  <a:gd name="connsiteY2" fmla="*/ 120592 h 176922"/>
                  <a:gd name="connsiteX3" fmla="*/ 138050 w 616401"/>
                  <a:gd name="connsiteY3" fmla="*/ 176679 h 176922"/>
                  <a:gd name="connsiteX4" fmla="*/ 382890 w 616401"/>
                  <a:gd name="connsiteY4" fmla="*/ 134757 h 176922"/>
                  <a:gd name="connsiteX5" fmla="*/ 616401 w 616401"/>
                  <a:gd name="connsiteY5" fmla="*/ 0 h 176922"/>
                  <a:gd name="connsiteX6" fmla="*/ 392819 w 616401"/>
                  <a:gd name="connsiteY6" fmla="*/ 84774 h 176922"/>
                  <a:gd name="connsiteX0" fmla="*/ 392819 w 610926"/>
                  <a:gd name="connsiteY0" fmla="*/ 116108 h 208350"/>
                  <a:gd name="connsiteX1" fmla="*/ 170075 w 610926"/>
                  <a:gd name="connsiteY1" fmla="*/ 149720 h 208350"/>
                  <a:gd name="connsiteX2" fmla="*/ 343 w 610926"/>
                  <a:gd name="connsiteY2" fmla="*/ 151926 h 208350"/>
                  <a:gd name="connsiteX3" fmla="*/ 138050 w 610926"/>
                  <a:gd name="connsiteY3" fmla="*/ 208013 h 208350"/>
                  <a:gd name="connsiteX4" fmla="*/ 382890 w 610926"/>
                  <a:gd name="connsiteY4" fmla="*/ 166091 h 208350"/>
                  <a:gd name="connsiteX5" fmla="*/ 610926 w 610926"/>
                  <a:gd name="connsiteY5" fmla="*/ 0 h 208350"/>
                  <a:gd name="connsiteX6" fmla="*/ 392819 w 610926"/>
                  <a:gd name="connsiteY6" fmla="*/ 116108 h 208350"/>
                  <a:gd name="connsiteX0" fmla="*/ 392819 w 610926"/>
                  <a:gd name="connsiteY0" fmla="*/ 116108 h 208350"/>
                  <a:gd name="connsiteX1" fmla="*/ 170075 w 610926"/>
                  <a:gd name="connsiteY1" fmla="*/ 149720 h 208350"/>
                  <a:gd name="connsiteX2" fmla="*/ 343 w 610926"/>
                  <a:gd name="connsiteY2" fmla="*/ 151926 h 208350"/>
                  <a:gd name="connsiteX3" fmla="*/ 138050 w 610926"/>
                  <a:gd name="connsiteY3" fmla="*/ 208013 h 208350"/>
                  <a:gd name="connsiteX4" fmla="*/ 382890 w 610926"/>
                  <a:gd name="connsiteY4" fmla="*/ 166091 h 208350"/>
                  <a:gd name="connsiteX5" fmla="*/ 610926 w 610926"/>
                  <a:gd name="connsiteY5" fmla="*/ 0 h 208350"/>
                  <a:gd name="connsiteX6" fmla="*/ 392819 w 610926"/>
                  <a:gd name="connsiteY6" fmla="*/ 116108 h 20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0926" h="208350">
                    <a:moveTo>
                      <a:pt x="392819" y="116108"/>
                    </a:moveTo>
                    <a:cubicBezTo>
                      <a:pt x="319344" y="141061"/>
                      <a:pt x="240151" y="138310"/>
                      <a:pt x="170075" y="149720"/>
                    </a:cubicBezTo>
                    <a:lnTo>
                      <a:pt x="343" y="151926"/>
                    </a:lnTo>
                    <a:cubicBezTo>
                      <a:pt x="-5893" y="158162"/>
                      <a:pt x="74292" y="205652"/>
                      <a:pt x="138050" y="208013"/>
                    </a:cubicBezTo>
                    <a:cubicBezTo>
                      <a:pt x="201808" y="210374"/>
                      <a:pt x="304077" y="200760"/>
                      <a:pt x="382890" y="166091"/>
                    </a:cubicBezTo>
                    <a:cubicBezTo>
                      <a:pt x="461703" y="131422"/>
                      <a:pt x="606249" y="22997"/>
                      <a:pt x="610926" y="0"/>
                    </a:cubicBezTo>
                    <a:cubicBezTo>
                      <a:pt x="548952" y="28858"/>
                      <a:pt x="466294" y="91155"/>
                      <a:pt x="392819" y="116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9A360384-20E8-D450-BEE0-F3CB6C36AE49}"/>
                  </a:ext>
                </a:extLst>
              </p:cNvPr>
              <p:cNvSpPr/>
              <p:nvPr/>
            </p:nvSpPr>
            <p:spPr>
              <a:xfrm>
                <a:off x="1485108" y="2337629"/>
                <a:ext cx="81152" cy="854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F95168A5-60D0-A23F-0337-447C90AC2604}"/>
                  </a:ext>
                </a:extLst>
              </p:cNvPr>
              <p:cNvSpPr/>
              <p:nvPr/>
            </p:nvSpPr>
            <p:spPr>
              <a:xfrm>
                <a:off x="960829" y="2221752"/>
                <a:ext cx="56556" cy="591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FA487F2F-C235-F78F-87B2-5D2CF8789206}"/>
                  </a:ext>
                </a:extLst>
              </p:cNvPr>
              <p:cNvSpPr/>
              <p:nvPr/>
            </p:nvSpPr>
            <p:spPr>
              <a:xfrm>
                <a:off x="1063336" y="271536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79EC3ADF-6DCC-E6F3-FF0B-F4AE9392A51A}"/>
                  </a:ext>
                </a:extLst>
              </p:cNvPr>
              <p:cNvSpPr/>
              <p:nvPr/>
            </p:nvSpPr>
            <p:spPr>
              <a:xfrm>
                <a:off x="1109055" y="2567967"/>
                <a:ext cx="60339" cy="691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楕円 91">
                <a:extLst>
                  <a:ext uri="{FF2B5EF4-FFF2-40B4-BE49-F238E27FC236}">
                    <a16:creationId xmlns:a16="http://schemas.microsoft.com/office/drawing/2014/main" id="{CC5D9EF1-3A4F-E5A6-6827-597CD67342E7}"/>
                  </a:ext>
                </a:extLst>
              </p:cNvPr>
              <p:cNvSpPr/>
              <p:nvPr/>
            </p:nvSpPr>
            <p:spPr>
              <a:xfrm>
                <a:off x="1397436" y="2457737"/>
                <a:ext cx="46700" cy="469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22B820AE-4BF8-FC6C-BC63-E4C79347FFCA}"/>
                  </a:ext>
                </a:extLst>
              </p:cNvPr>
              <p:cNvGrpSpPr/>
              <p:nvPr/>
            </p:nvGrpSpPr>
            <p:grpSpPr>
              <a:xfrm>
                <a:off x="698729" y="1353054"/>
                <a:ext cx="1322172" cy="1387560"/>
                <a:chOff x="1945213" y="1500130"/>
                <a:chExt cx="1322172" cy="1387560"/>
              </a:xfrm>
            </p:grpSpPr>
            <p:sp>
              <p:nvSpPr>
                <p:cNvPr id="98" name="円弧 97">
                  <a:extLst>
                    <a:ext uri="{FF2B5EF4-FFF2-40B4-BE49-F238E27FC236}">
                      <a16:creationId xmlns:a16="http://schemas.microsoft.com/office/drawing/2014/main" id="{3974F9F3-7A7C-BA0A-BAD3-BE2F84352CF4}"/>
                    </a:ext>
                  </a:extLst>
                </p:cNvPr>
                <p:cNvSpPr/>
                <p:nvPr/>
              </p:nvSpPr>
              <p:spPr>
                <a:xfrm rot="9663529">
                  <a:off x="2152772" y="1823437"/>
                  <a:ext cx="1114613" cy="855101"/>
                </a:xfrm>
                <a:prstGeom prst="arc">
                  <a:avLst>
                    <a:gd name="adj1" fmla="val 16200000"/>
                    <a:gd name="adj2" fmla="val 242634"/>
                  </a:avLst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円弧 96">
                  <a:extLst>
                    <a:ext uri="{FF2B5EF4-FFF2-40B4-BE49-F238E27FC236}">
                      <a16:creationId xmlns:a16="http://schemas.microsoft.com/office/drawing/2014/main" id="{7FE07467-8B97-C795-BCF0-A6C133C9B5D0}"/>
                    </a:ext>
                  </a:extLst>
                </p:cNvPr>
                <p:cNvSpPr/>
                <p:nvPr/>
              </p:nvSpPr>
              <p:spPr>
                <a:xfrm rot="7734458">
                  <a:off x="1952759" y="1907651"/>
                  <a:ext cx="1088531" cy="871548"/>
                </a:xfrm>
                <a:prstGeom prst="arc">
                  <a:avLst>
                    <a:gd name="adj1" fmla="val 16200000"/>
                    <a:gd name="adj2" fmla="val 242634"/>
                  </a:avLst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9" name="円弧 98">
                  <a:extLst>
                    <a:ext uri="{FF2B5EF4-FFF2-40B4-BE49-F238E27FC236}">
                      <a16:creationId xmlns:a16="http://schemas.microsoft.com/office/drawing/2014/main" id="{14B60453-8525-4F83-8AE8-10F67BE967E5}"/>
                    </a:ext>
                  </a:extLst>
                </p:cNvPr>
                <p:cNvSpPr/>
                <p:nvPr/>
              </p:nvSpPr>
              <p:spPr>
                <a:xfrm rot="7160043">
                  <a:off x="1821564" y="1623779"/>
                  <a:ext cx="1106793" cy="859496"/>
                </a:xfrm>
                <a:prstGeom prst="arc">
                  <a:avLst>
                    <a:gd name="adj1" fmla="val 16607539"/>
                    <a:gd name="adj2" fmla="val 242634"/>
                  </a:avLst>
                </a:prstGeom>
                <a:ln w="15875">
                  <a:solidFill>
                    <a:schemeClr val="accent2">
                      <a:lumMod val="7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円弧 99">
                  <a:extLst>
                    <a:ext uri="{FF2B5EF4-FFF2-40B4-BE49-F238E27FC236}">
                      <a16:creationId xmlns:a16="http://schemas.microsoft.com/office/drawing/2014/main" id="{A0A60BA0-849D-3AC1-2D17-9A6E5EE354CD}"/>
                    </a:ext>
                  </a:extLst>
                </p:cNvPr>
                <p:cNvSpPr/>
                <p:nvPr/>
              </p:nvSpPr>
              <p:spPr>
                <a:xfrm rot="9427333">
                  <a:off x="2175860" y="1821475"/>
                  <a:ext cx="1090710" cy="615510"/>
                </a:xfrm>
                <a:prstGeom prst="arc">
                  <a:avLst>
                    <a:gd name="adj1" fmla="val 16607539"/>
                    <a:gd name="adj2" fmla="val 242634"/>
                  </a:avLst>
                </a:prstGeom>
                <a:ln w="15875">
                  <a:solidFill>
                    <a:schemeClr val="accent2">
                      <a:lumMod val="7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6" name="フリーフォーム 26">
              <a:extLst>
                <a:ext uri="{FF2B5EF4-FFF2-40B4-BE49-F238E27FC236}">
                  <a16:creationId xmlns:a16="http://schemas.microsoft.com/office/drawing/2014/main" id="{AC30A47D-5FD9-E481-0782-9563CB1629EB}"/>
                </a:ext>
              </a:extLst>
            </p:cNvPr>
            <p:cNvSpPr/>
            <p:nvPr/>
          </p:nvSpPr>
          <p:spPr>
            <a:xfrm rot="437304">
              <a:off x="5152239" y="4026175"/>
              <a:ext cx="697736" cy="477135"/>
            </a:xfrm>
            <a:custGeom>
              <a:avLst/>
              <a:gdLst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8170 w 618170"/>
                <a:gd name="connsiteY0" fmla="*/ 0 h 418699"/>
                <a:gd name="connsiteX1" fmla="*/ 358288 w 618170"/>
                <a:gd name="connsiteY1" fmla="*/ 86627 h 418699"/>
                <a:gd name="connsiteX2" fmla="*/ 26216 w 618170"/>
                <a:gd name="connsiteY2" fmla="*/ 14438 h 418699"/>
                <a:gd name="connsiteX3" fmla="*/ 112844 w 618170"/>
                <a:gd name="connsiteY3" fmla="*/ 101065 h 418699"/>
                <a:gd name="connsiteX4" fmla="*/ 237972 w 618170"/>
                <a:gd name="connsiteY4" fmla="*/ 158817 h 418699"/>
                <a:gd name="connsiteX5" fmla="*/ 2153 w 618170"/>
                <a:gd name="connsiteY5" fmla="*/ 144379 h 418699"/>
                <a:gd name="connsiteX6" fmla="*/ 127282 w 618170"/>
                <a:gd name="connsiteY6" fmla="*/ 235819 h 418699"/>
                <a:gd name="connsiteX7" fmla="*/ 233160 w 618170"/>
                <a:gd name="connsiteY7" fmla="*/ 250257 h 418699"/>
                <a:gd name="connsiteX8" fmla="*/ 26216 w 618170"/>
                <a:gd name="connsiteY8" fmla="*/ 255069 h 418699"/>
                <a:gd name="connsiteX9" fmla="*/ 151345 w 618170"/>
                <a:gd name="connsiteY9" fmla="*/ 308008 h 418699"/>
                <a:gd name="connsiteX10" fmla="*/ 218722 w 618170"/>
                <a:gd name="connsiteY10" fmla="*/ 308008 h 418699"/>
                <a:gd name="connsiteX11" fmla="*/ 69530 w 618170"/>
                <a:gd name="connsiteY11" fmla="*/ 327259 h 418699"/>
                <a:gd name="connsiteX12" fmla="*/ 209096 w 618170"/>
                <a:gd name="connsiteY12" fmla="*/ 365760 h 418699"/>
                <a:gd name="connsiteX13" fmla="*/ 497854 w 618170"/>
                <a:gd name="connsiteY13" fmla="*/ 413886 h 418699"/>
                <a:gd name="connsiteX14" fmla="*/ 541168 w 618170"/>
                <a:gd name="connsiteY14" fmla="*/ 418699 h 418699"/>
                <a:gd name="connsiteX15" fmla="*/ 541168 w 618170"/>
                <a:gd name="connsiteY15" fmla="*/ 418699 h 418699"/>
                <a:gd name="connsiteX16" fmla="*/ 565231 w 618170"/>
                <a:gd name="connsiteY16" fmla="*/ 409073 h 418699"/>
                <a:gd name="connsiteX17" fmla="*/ 565231 w 618170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614564 w 619377"/>
                <a:gd name="connsiteY17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614564 w 619377"/>
                <a:gd name="connsiteY16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0" fmla="*/ 619377 w 619377"/>
                <a:gd name="connsiteY0" fmla="*/ 0 h 422620"/>
                <a:gd name="connsiteX1" fmla="*/ 359495 w 619377"/>
                <a:gd name="connsiteY1" fmla="*/ 86627 h 422620"/>
                <a:gd name="connsiteX2" fmla="*/ 27423 w 619377"/>
                <a:gd name="connsiteY2" fmla="*/ 14438 h 422620"/>
                <a:gd name="connsiteX3" fmla="*/ 114051 w 619377"/>
                <a:gd name="connsiteY3" fmla="*/ 101065 h 422620"/>
                <a:gd name="connsiteX4" fmla="*/ 239179 w 619377"/>
                <a:gd name="connsiteY4" fmla="*/ 158817 h 422620"/>
                <a:gd name="connsiteX5" fmla="*/ 3360 w 619377"/>
                <a:gd name="connsiteY5" fmla="*/ 144379 h 422620"/>
                <a:gd name="connsiteX6" fmla="*/ 85175 w 619377"/>
                <a:gd name="connsiteY6" fmla="*/ 211756 h 422620"/>
                <a:gd name="connsiteX7" fmla="*/ 234367 w 619377"/>
                <a:gd name="connsiteY7" fmla="*/ 250257 h 422620"/>
                <a:gd name="connsiteX8" fmla="*/ 27423 w 619377"/>
                <a:gd name="connsiteY8" fmla="*/ 255069 h 422620"/>
                <a:gd name="connsiteX9" fmla="*/ 152552 w 619377"/>
                <a:gd name="connsiteY9" fmla="*/ 308008 h 422620"/>
                <a:gd name="connsiteX10" fmla="*/ 219929 w 619377"/>
                <a:gd name="connsiteY10" fmla="*/ 308008 h 422620"/>
                <a:gd name="connsiteX11" fmla="*/ 70737 w 619377"/>
                <a:gd name="connsiteY11" fmla="*/ 327259 h 422620"/>
                <a:gd name="connsiteX12" fmla="*/ 210303 w 619377"/>
                <a:gd name="connsiteY12" fmla="*/ 365760 h 422620"/>
                <a:gd name="connsiteX13" fmla="*/ 417246 w 619377"/>
                <a:gd name="connsiteY13" fmla="*/ 418699 h 422620"/>
                <a:gd name="connsiteX14" fmla="*/ 542375 w 619377"/>
                <a:gd name="connsiteY14" fmla="*/ 418699 h 422620"/>
                <a:gd name="connsiteX15" fmla="*/ 542375 w 619377"/>
                <a:gd name="connsiteY15" fmla="*/ 418699 h 422620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210303 w 619377"/>
                <a:gd name="connsiteY12" fmla="*/ 365760 h 420481"/>
                <a:gd name="connsiteX13" fmla="*/ 417246 w 619377"/>
                <a:gd name="connsiteY13" fmla="*/ 418699 h 420481"/>
                <a:gd name="connsiteX14" fmla="*/ 542375 w 619377"/>
                <a:gd name="connsiteY14" fmla="*/ 418699 h 420481"/>
                <a:gd name="connsiteX15" fmla="*/ 542375 w 619377"/>
                <a:gd name="connsiteY15" fmla="*/ 418699 h 420481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417246 w 619377"/>
                <a:gd name="connsiteY12" fmla="*/ 418699 h 420481"/>
                <a:gd name="connsiteX13" fmla="*/ 542375 w 619377"/>
                <a:gd name="connsiteY13" fmla="*/ 418699 h 420481"/>
                <a:gd name="connsiteX14" fmla="*/ 542375 w 619377"/>
                <a:gd name="connsiteY14" fmla="*/ 418699 h 420481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19929 w 619377"/>
                <a:gd name="connsiteY10" fmla="*/ 30800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48504 w 619377"/>
                <a:gd name="connsiteY10" fmla="*/ 31435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48504 w 619377"/>
                <a:gd name="connsiteY10" fmla="*/ 314358 h 418699"/>
                <a:gd name="connsiteX11" fmla="*/ 19937 w 619377"/>
                <a:gd name="connsiteY11" fmla="*/ 35900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64979 w 664979"/>
                <a:gd name="connsiteY0" fmla="*/ 0 h 418699"/>
                <a:gd name="connsiteX1" fmla="*/ 405097 w 664979"/>
                <a:gd name="connsiteY1" fmla="*/ 86627 h 418699"/>
                <a:gd name="connsiteX2" fmla="*/ 73025 w 664979"/>
                <a:gd name="connsiteY2" fmla="*/ 14438 h 418699"/>
                <a:gd name="connsiteX3" fmla="*/ 159653 w 664979"/>
                <a:gd name="connsiteY3" fmla="*/ 101065 h 418699"/>
                <a:gd name="connsiteX4" fmla="*/ 284781 w 664979"/>
                <a:gd name="connsiteY4" fmla="*/ 158817 h 418699"/>
                <a:gd name="connsiteX5" fmla="*/ 48962 w 664979"/>
                <a:gd name="connsiteY5" fmla="*/ 144379 h 418699"/>
                <a:gd name="connsiteX6" fmla="*/ 130777 w 664979"/>
                <a:gd name="connsiteY6" fmla="*/ 211756 h 418699"/>
                <a:gd name="connsiteX7" fmla="*/ 279969 w 664979"/>
                <a:gd name="connsiteY7" fmla="*/ 250257 h 418699"/>
                <a:gd name="connsiteX8" fmla="*/ 0 w 664979"/>
                <a:gd name="connsiteY8" fmla="*/ 267769 h 418699"/>
                <a:gd name="connsiteX9" fmla="*/ 198154 w 664979"/>
                <a:gd name="connsiteY9" fmla="*/ 308008 h 418699"/>
                <a:gd name="connsiteX10" fmla="*/ 294106 w 664979"/>
                <a:gd name="connsiteY10" fmla="*/ 314358 h 418699"/>
                <a:gd name="connsiteX11" fmla="*/ 65539 w 664979"/>
                <a:gd name="connsiteY11" fmla="*/ 359009 h 418699"/>
                <a:gd name="connsiteX12" fmla="*/ 390658 w 664979"/>
                <a:gd name="connsiteY12" fmla="*/ 409074 h 418699"/>
                <a:gd name="connsiteX13" fmla="*/ 587977 w 664979"/>
                <a:gd name="connsiteY13" fmla="*/ 418699 h 418699"/>
                <a:gd name="connsiteX14" fmla="*/ 587977 w 6649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2689 w 728479"/>
                <a:gd name="connsiteY11" fmla="*/ 39075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61654 w 728479"/>
                <a:gd name="connsiteY9" fmla="*/ 3080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41027"/>
                <a:gd name="connsiteX1" fmla="*/ 468597 w 728479"/>
                <a:gd name="connsiteY1" fmla="*/ 86627 h 441027"/>
                <a:gd name="connsiteX2" fmla="*/ 136525 w 728479"/>
                <a:gd name="connsiteY2" fmla="*/ 14438 h 441027"/>
                <a:gd name="connsiteX3" fmla="*/ 223153 w 728479"/>
                <a:gd name="connsiteY3" fmla="*/ 101065 h 441027"/>
                <a:gd name="connsiteX4" fmla="*/ 348281 w 728479"/>
                <a:gd name="connsiteY4" fmla="*/ 158817 h 441027"/>
                <a:gd name="connsiteX5" fmla="*/ 77537 w 728479"/>
                <a:gd name="connsiteY5" fmla="*/ 138029 h 441027"/>
                <a:gd name="connsiteX6" fmla="*/ 194277 w 728479"/>
                <a:gd name="connsiteY6" fmla="*/ 211756 h 441027"/>
                <a:gd name="connsiteX7" fmla="*/ 343469 w 728479"/>
                <a:gd name="connsiteY7" fmla="*/ 250257 h 441027"/>
                <a:gd name="connsiteX8" fmla="*/ 0 w 728479"/>
                <a:gd name="connsiteY8" fmla="*/ 267769 h 441027"/>
                <a:gd name="connsiteX9" fmla="*/ 258479 w 728479"/>
                <a:gd name="connsiteY9" fmla="*/ 333408 h 441027"/>
                <a:gd name="connsiteX10" fmla="*/ 338556 w 728479"/>
                <a:gd name="connsiteY10" fmla="*/ 336583 h 441027"/>
                <a:gd name="connsiteX11" fmla="*/ 122689 w 728479"/>
                <a:gd name="connsiteY11" fmla="*/ 390759 h 441027"/>
                <a:gd name="connsiteX12" fmla="*/ 466858 w 728479"/>
                <a:gd name="connsiteY12" fmla="*/ 440824 h 441027"/>
                <a:gd name="connsiteX13" fmla="*/ 651477 w 728479"/>
                <a:gd name="connsiteY13" fmla="*/ 418699 h 441027"/>
                <a:gd name="connsiteX14" fmla="*/ 651477 w 728479"/>
                <a:gd name="connsiteY14" fmla="*/ 418699 h 441027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8479" h="443646">
                  <a:moveTo>
                    <a:pt x="728479" y="0"/>
                  </a:moveTo>
                  <a:cubicBezTo>
                    <a:pt x="641852" y="28876"/>
                    <a:pt x="567256" y="84221"/>
                    <a:pt x="468597" y="86627"/>
                  </a:cubicBezTo>
                  <a:cubicBezTo>
                    <a:pt x="369938" y="89033"/>
                    <a:pt x="164732" y="-35593"/>
                    <a:pt x="136525" y="14438"/>
                  </a:cubicBezTo>
                  <a:cubicBezTo>
                    <a:pt x="108251" y="46489"/>
                    <a:pt x="194277" y="72189"/>
                    <a:pt x="223153" y="101065"/>
                  </a:cubicBezTo>
                  <a:lnTo>
                    <a:pt x="348281" y="158817"/>
                  </a:lnTo>
                  <a:cubicBezTo>
                    <a:pt x="258033" y="151888"/>
                    <a:pt x="66185" y="94158"/>
                    <a:pt x="77537" y="138029"/>
                  </a:cubicBezTo>
                  <a:cubicBezTo>
                    <a:pt x="59089" y="150863"/>
                    <a:pt x="149955" y="193051"/>
                    <a:pt x="194277" y="211756"/>
                  </a:cubicBezTo>
                  <a:cubicBezTo>
                    <a:pt x="238599" y="230461"/>
                    <a:pt x="360313" y="247049"/>
                    <a:pt x="343469" y="250257"/>
                  </a:cubicBezTo>
                  <a:cubicBezTo>
                    <a:pt x="228979" y="256094"/>
                    <a:pt x="16065" y="223832"/>
                    <a:pt x="0" y="267769"/>
                  </a:cubicBezTo>
                  <a:cubicBezTo>
                    <a:pt x="60449" y="293499"/>
                    <a:pt x="171261" y="319995"/>
                    <a:pt x="258479" y="333408"/>
                  </a:cubicBezTo>
                  <a:cubicBezTo>
                    <a:pt x="342321" y="330233"/>
                    <a:pt x="305514" y="342933"/>
                    <a:pt x="338556" y="336583"/>
                  </a:cubicBezTo>
                  <a:lnTo>
                    <a:pt x="122689" y="390759"/>
                  </a:lnTo>
                  <a:cubicBezTo>
                    <a:pt x="114094" y="407630"/>
                    <a:pt x="248677" y="429466"/>
                    <a:pt x="306038" y="437810"/>
                  </a:cubicBezTo>
                  <a:cubicBezTo>
                    <a:pt x="363399" y="446154"/>
                    <a:pt x="409285" y="444009"/>
                    <a:pt x="466858" y="440824"/>
                  </a:cubicBezTo>
                  <a:cubicBezTo>
                    <a:pt x="524431" y="437639"/>
                    <a:pt x="589937" y="426074"/>
                    <a:pt x="651477" y="418699"/>
                  </a:cubicBezTo>
                  <a:lnTo>
                    <a:pt x="651477" y="418699"/>
                  </a:lnTo>
                </a:path>
              </a:pathLst>
            </a:custGeom>
            <a:solidFill>
              <a:srgbClr val="ECC6B6"/>
            </a:solidFill>
            <a:ln w="666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フリーフォーム: 図形 107">
              <a:extLst>
                <a:ext uri="{FF2B5EF4-FFF2-40B4-BE49-F238E27FC236}">
                  <a16:creationId xmlns:a16="http://schemas.microsoft.com/office/drawing/2014/main" id="{FDAE1E40-F839-EDD6-B0B6-866B7EE3E18F}"/>
                </a:ext>
              </a:extLst>
            </p:cNvPr>
            <p:cNvSpPr/>
            <p:nvPr/>
          </p:nvSpPr>
          <p:spPr>
            <a:xfrm>
              <a:off x="5814391" y="3341816"/>
              <a:ext cx="1861139" cy="1591233"/>
            </a:xfrm>
            <a:custGeom>
              <a:avLst/>
              <a:gdLst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949187 w 1689652"/>
                <a:gd name="connsiteY2" fmla="*/ 208722 h 1535596"/>
                <a:gd name="connsiteX3" fmla="*/ 705678 w 1689652"/>
                <a:gd name="connsiteY3" fmla="*/ 472109 h 1535596"/>
                <a:gd name="connsiteX4" fmla="*/ 437321 w 1689652"/>
                <a:gd name="connsiteY4" fmla="*/ 581439 h 1535596"/>
                <a:gd name="connsiteX5" fmla="*/ 203752 w 1689652"/>
                <a:gd name="connsiteY5" fmla="*/ 651013 h 1535596"/>
                <a:gd name="connsiteX6" fmla="*/ 0 w 1689652"/>
                <a:gd name="connsiteY6" fmla="*/ 700709 h 1535596"/>
                <a:gd name="connsiteX7" fmla="*/ 243508 w 1689652"/>
                <a:gd name="connsiteY7" fmla="*/ 740465 h 1535596"/>
                <a:gd name="connsiteX8" fmla="*/ 342900 w 1689652"/>
                <a:gd name="connsiteY8" fmla="*/ 750404 h 1535596"/>
                <a:gd name="connsiteX9" fmla="*/ 690769 w 1689652"/>
                <a:gd name="connsiteY9" fmla="*/ 740465 h 1535596"/>
                <a:gd name="connsiteX10" fmla="*/ 849795 w 1689652"/>
                <a:gd name="connsiteY10" fmla="*/ 904461 h 1535596"/>
                <a:gd name="connsiteX11" fmla="*/ 914400 w 1689652"/>
                <a:gd name="connsiteY11" fmla="*/ 1048578 h 1535596"/>
                <a:gd name="connsiteX12" fmla="*/ 1018760 w 1689652"/>
                <a:gd name="connsiteY12" fmla="*/ 1222513 h 1535596"/>
                <a:gd name="connsiteX13" fmla="*/ 1128091 w 1689652"/>
                <a:gd name="connsiteY13" fmla="*/ 1411356 h 1535596"/>
                <a:gd name="connsiteX14" fmla="*/ 1232452 w 1689652"/>
                <a:gd name="connsiteY14" fmla="*/ 1535596 h 1535596"/>
                <a:gd name="connsiteX15" fmla="*/ 1585291 w 1689652"/>
                <a:gd name="connsiteY15" fmla="*/ 1297056 h 1535596"/>
                <a:gd name="connsiteX16" fmla="*/ 1654865 w 1689652"/>
                <a:gd name="connsiteY16" fmla="*/ 1023730 h 1535596"/>
                <a:gd name="connsiteX17" fmla="*/ 1689652 w 1689652"/>
                <a:gd name="connsiteY17" fmla="*/ 790161 h 1535596"/>
                <a:gd name="connsiteX18" fmla="*/ 1585291 w 1689652"/>
                <a:gd name="connsiteY18" fmla="*/ 447261 h 1535596"/>
                <a:gd name="connsiteX19" fmla="*/ 1346752 w 1689652"/>
                <a:gd name="connsiteY19" fmla="*/ 273326 h 1535596"/>
                <a:gd name="connsiteX20" fmla="*/ 1108213 w 1689652"/>
                <a:gd name="connsiteY20" fmla="*/ 59635 h 1535596"/>
                <a:gd name="connsiteX21" fmla="*/ 954156 w 1689652"/>
                <a:gd name="connsiteY21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964096 w 1689652"/>
                <a:gd name="connsiteY2" fmla="*/ 208722 h 1535596"/>
                <a:gd name="connsiteX3" fmla="*/ 705678 w 1689652"/>
                <a:gd name="connsiteY3" fmla="*/ 472109 h 1535596"/>
                <a:gd name="connsiteX4" fmla="*/ 437321 w 1689652"/>
                <a:gd name="connsiteY4" fmla="*/ 581439 h 1535596"/>
                <a:gd name="connsiteX5" fmla="*/ 203752 w 1689652"/>
                <a:gd name="connsiteY5" fmla="*/ 651013 h 1535596"/>
                <a:gd name="connsiteX6" fmla="*/ 0 w 1689652"/>
                <a:gd name="connsiteY6" fmla="*/ 700709 h 1535596"/>
                <a:gd name="connsiteX7" fmla="*/ 243508 w 1689652"/>
                <a:gd name="connsiteY7" fmla="*/ 740465 h 1535596"/>
                <a:gd name="connsiteX8" fmla="*/ 342900 w 1689652"/>
                <a:gd name="connsiteY8" fmla="*/ 750404 h 1535596"/>
                <a:gd name="connsiteX9" fmla="*/ 690769 w 1689652"/>
                <a:gd name="connsiteY9" fmla="*/ 740465 h 1535596"/>
                <a:gd name="connsiteX10" fmla="*/ 849795 w 1689652"/>
                <a:gd name="connsiteY10" fmla="*/ 904461 h 1535596"/>
                <a:gd name="connsiteX11" fmla="*/ 914400 w 1689652"/>
                <a:gd name="connsiteY11" fmla="*/ 1048578 h 1535596"/>
                <a:gd name="connsiteX12" fmla="*/ 1018760 w 1689652"/>
                <a:gd name="connsiteY12" fmla="*/ 1222513 h 1535596"/>
                <a:gd name="connsiteX13" fmla="*/ 1128091 w 1689652"/>
                <a:gd name="connsiteY13" fmla="*/ 1411356 h 1535596"/>
                <a:gd name="connsiteX14" fmla="*/ 1232452 w 1689652"/>
                <a:gd name="connsiteY14" fmla="*/ 1535596 h 1535596"/>
                <a:gd name="connsiteX15" fmla="*/ 1585291 w 1689652"/>
                <a:gd name="connsiteY15" fmla="*/ 1297056 h 1535596"/>
                <a:gd name="connsiteX16" fmla="*/ 1654865 w 1689652"/>
                <a:gd name="connsiteY16" fmla="*/ 1023730 h 1535596"/>
                <a:gd name="connsiteX17" fmla="*/ 1689652 w 1689652"/>
                <a:gd name="connsiteY17" fmla="*/ 790161 h 1535596"/>
                <a:gd name="connsiteX18" fmla="*/ 1585291 w 1689652"/>
                <a:gd name="connsiteY18" fmla="*/ 447261 h 1535596"/>
                <a:gd name="connsiteX19" fmla="*/ 1346752 w 1689652"/>
                <a:gd name="connsiteY19" fmla="*/ 273326 h 1535596"/>
                <a:gd name="connsiteX20" fmla="*/ 1108213 w 1689652"/>
                <a:gd name="connsiteY20" fmla="*/ 59635 h 1535596"/>
                <a:gd name="connsiteX21" fmla="*/ 954156 w 1689652"/>
                <a:gd name="connsiteY21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964096 w 1689652"/>
                <a:gd name="connsiteY2" fmla="*/ 208722 h 1535596"/>
                <a:gd name="connsiteX3" fmla="*/ 705678 w 1689652"/>
                <a:gd name="connsiteY3" fmla="*/ 472109 h 1535596"/>
                <a:gd name="connsiteX4" fmla="*/ 437321 w 1689652"/>
                <a:gd name="connsiteY4" fmla="*/ 581439 h 1535596"/>
                <a:gd name="connsiteX5" fmla="*/ 203752 w 1689652"/>
                <a:gd name="connsiteY5" fmla="*/ 651013 h 1535596"/>
                <a:gd name="connsiteX6" fmla="*/ 0 w 1689652"/>
                <a:gd name="connsiteY6" fmla="*/ 700709 h 1535596"/>
                <a:gd name="connsiteX7" fmla="*/ 243508 w 1689652"/>
                <a:gd name="connsiteY7" fmla="*/ 740465 h 1535596"/>
                <a:gd name="connsiteX8" fmla="*/ 342900 w 1689652"/>
                <a:gd name="connsiteY8" fmla="*/ 750404 h 1535596"/>
                <a:gd name="connsiteX9" fmla="*/ 690769 w 1689652"/>
                <a:gd name="connsiteY9" fmla="*/ 740465 h 1535596"/>
                <a:gd name="connsiteX10" fmla="*/ 849795 w 1689652"/>
                <a:gd name="connsiteY10" fmla="*/ 904461 h 1535596"/>
                <a:gd name="connsiteX11" fmla="*/ 914400 w 1689652"/>
                <a:gd name="connsiteY11" fmla="*/ 1048578 h 1535596"/>
                <a:gd name="connsiteX12" fmla="*/ 1018760 w 1689652"/>
                <a:gd name="connsiteY12" fmla="*/ 1222513 h 1535596"/>
                <a:gd name="connsiteX13" fmla="*/ 1128091 w 1689652"/>
                <a:gd name="connsiteY13" fmla="*/ 1411356 h 1535596"/>
                <a:gd name="connsiteX14" fmla="*/ 1232452 w 1689652"/>
                <a:gd name="connsiteY14" fmla="*/ 1535596 h 1535596"/>
                <a:gd name="connsiteX15" fmla="*/ 1585291 w 1689652"/>
                <a:gd name="connsiteY15" fmla="*/ 1297056 h 1535596"/>
                <a:gd name="connsiteX16" fmla="*/ 1654865 w 1689652"/>
                <a:gd name="connsiteY16" fmla="*/ 1023730 h 1535596"/>
                <a:gd name="connsiteX17" fmla="*/ 1689652 w 1689652"/>
                <a:gd name="connsiteY17" fmla="*/ 790161 h 1535596"/>
                <a:gd name="connsiteX18" fmla="*/ 1585291 w 1689652"/>
                <a:gd name="connsiteY18" fmla="*/ 447261 h 1535596"/>
                <a:gd name="connsiteX19" fmla="*/ 1346752 w 1689652"/>
                <a:gd name="connsiteY19" fmla="*/ 273326 h 1535596"/>
                <a:gd name="connsiteX20" fmla="*/ 1108213 w 1689652"/>
                <a:gd name="connsiteY20" fmla="*/ 59635 h 1535596"/>
                <a:gd name="connsiteX21" fmla="*/ 954156 w 1689652"/>
                <a:gd name="connsiteY21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689652"/>
                <a:gd name="connsiteY0" fmla="*/ 0 h 1535596"/>
                <a:gd name="connsiteX1" fmla="*/ 939247 w 1689652"/>
                <a:gd name="connsiteY1" fmla="*/ 183874 h 1535596"/>
                <a:gd name="connsiteX2" fmla="*/ 705678 w 1689652"/>
                <a:gd name="connsiteY2" fmla="*/ 472109 h 1535596"/>
                <a:gd name="connsiteX3" fmla="*/ 437321 w 1689652"/>
                <a:gd name="connsiteY3" fmla="*/ 581439 h 1535596"/>
                <a:gd name="connsiteX4" fmla="*/ 203752 w 1689652"/>
                <a:gd name="connsiteY4" fmla="*/ 651013 h 1535596"/>
                <a:gd name="connsiteX5" fmla="*/ 0 w 1689652"/>
                <a:gd name="connsiteY5" fmla="*/ 700709 h 1535596"/>
                <a:gd name="connsiteX6" fmla="*/ 243508 w 1689652"/>
                <a:gd name="connsiteY6" fmla="*/ 740465 h 1535596"/>
                <a:gd name="connsiteX7" fmla="*/ 342900 w 1689652"/>
                <a:gd name="connsiteY7" fmla="*/ 750404 h 1535596"/>
                <a:gd name="connsiteX8" fmla="*/ 690769 w 1689652"/>
                <a:gd name="connsiteY8" fmla="*/ 740465 h 1535596"/>
                <a:gd name="connsiteX9" fmla="*/ 849795 w 1689652"/>
                <a:gd name="connsiteY9" fmla="*/ 904461 h 1535596"/>
                <a:gd name="connsiteX10" fmla="*/ 914400 w 1689652"/>
                <a:gd name="connsiteY10" fmla="*/ 1048578 h 1535596"/>
                <a:gd name="connsiteX11" fmla="*/ 1018760 w 1689652"/>
                <a:gd name="connsiteY11" fmla="*/ 1222513 h 1535596"/>
                <a:gd name="connsiteX12" fmla="*/ 1128091 w 1689652"/>
                <a:gd name="connsiteY12" fmla="*/ 1411356 h 1535596"/>
                <a:gd name="connsiteX13" fmla="*/ 1232452 w 1689652"/>
                <a:gd name="connsiteY13" fmla="*/ 1535596 h 1535596"/>
                <a:gd name="connsiteX14" fmla="*/ 1585291 w 1689652"/>
                <a:gd name="connsiteY14" fmla="*/ 1297056 h 1535596"/>
                <a:gd name="connsiteX15" fmla="*/ 1654865 w 1689652"/>
                <a:gd name="connsiteY15" fmla="*/ 1023730 h 1535596"/>
                <a:gd name="connsiteX16" fmla="*/ 1689652 w 1689652"/>
                <a:gd name="connsiteY16" fmla="*/ 790161 h 1535596"/>
                <a:gd name="connsiteX17" fmla="*/ 1585291 w 1689652"/>
                <a:gd name="connsiteY17" fmla="*/ 447261 h 1535596"/>
                <a:gd name="connsiteX18" fmla="*/ 1346752 w 1689652"/>
                <a:gd name="connsiteY18" fmla="*/ 273326 h 1535596"/>
                <a:gd name="connsiteX19" fmla="*/ 1108213 w 1689652"/>
                <a:gd name="connsiteY19" fmla="*/ 59635 h 1535596"/>
                <a:gd name="connsiteX20" fmla="*/ 954156 w 1689652"/>
                <a:gd name="connsiteY20" fmla="*/ 0 h 1535596"/>
                <a:gd name="connsiteX0" fmla="*/ 954156 w 1759226"/>
                <a:gd name="connsiteY0" fmla="*/ 0 h 1535596"/>
                <a:gd name="connsiteX1" fmla="*/ 939247 w 1759226"/>
                <a:gd name="connsiteY1" fmla="*/ 183874 h 1535596"/>
                <a:gd name="connsiteX2" fmla="*/ 705678 w 1759226"/>
                <a:gd name="connsiteY2" fmla="*/ 472109 h 1535596"/>
                <a:gd name="connsiteX3" fmla="*/ 437321 w 1759226"/>
                <a:gd name="connsiteY3" fmla="*/ 581439 h 1535596"/>
                <a:gd name="connsiteX4" fmla="*/ 203752 w 1759226"/>
                <a:gd name="connsiteY4" fmla="*/ 651013 h 1535596"/>
                <a:gd name="connsiteX5" fmla="*/ 0 w 1759226"/>
                <a:gd name="connsiteY5" fmla="*/ 700709 h 1535596"/>
                <a:gd name="connsiteX6" fmla="*/ 243508 w 1759226"/>
                <a:gd name="connsiteY6" fmla="*/ 740465 h 1535596"/>
                <a:gd name="connsiteX7" fmla="*/ 342900 w 1759226"/>
                <a:gd name="connsiteY7" fmla="*/ 750404 h 1535596"/>
                <a:gd name="connsiteX8" fmla="*/ 690769 w 1759226"/>
                <a:gd name="connsiteY8" fmla="*/ 740465 h 1535596"/>
                <a:gd name="connsiteX9" fmla="*/ 849795 w 1759226"/>
                <a:gd name="connsiteY9" fmla="*/ 904461 h 1535596"/>
                <a:gd name="connsiteX10" fmla="*/ 914400 w 1759226"/>
                <a:gd name="connsiteY10" fmla="*/ 1048578 h 1535596"/>
                <a:gd name="connsiteX11" fmla="*/ 1018760 w 1759226"/>
                <a:gd name="connsiteY11" fmla="*/ 1222513 h 1535596"/>
                <a:gd name="connsiteX12" fmla="*/ 1128091 w 1759226"/>
                <a:gd name="connsiteY12" fmla="*/ 1411356 h 1535596"/>
                <a:gd name="connsiteX13" fmla="*/ 1232452 w 1759226"/>
                <a:gd name="connsiteY13" fmla="*/ 1535596 h 1535596"/>
                <a:gd name="connsiteX14" fmla="*/ 1585291 w 1759226"/>
                <a:gd name="connsiteY14" fmla="*/ 1297056 h 1535596"/>
                <a:gd name="connsiteX15" fmla="*/ 1759226 w 1759226"/>
                <a:gd name="connsiteY15" fmla="*/ 1028699 h 1535596"/>
                <a:gd name="connsiteX16" fmla="*/ 1689652 w 1759226"/>
                <a:gd name="connsiteY16" fmla="*/ 790161 h 1535596"/>
                <a:gd name="connsiteX17" fmla="*/ 1585291 w 1759226"/>
                <a:gd name="connsiteY17" fmla="*/ 447261 h 1535596"/>
                <a:gd name="connsiteX18" fmla="*/ 1346752 w 1759226"/>
                <a:gd name="connsiteY18" fmla="*/ 273326 h 1535596"/>
                <a:gd name="connsiteX19" fmla="*/ 1108213 w 1759226"/>
                <a:gd name="connsiteY19" fmla="*/ 59635 h 1535596"/>
                <a:gd name="connsiteX20" fmla="*/ 954156 w 1759226"/>
                <a:gd name="connsiteY20" fmla="*/ 0 h 1535596"/>
                <a:gd name="connsiteX0" fmla="*/ 954156 w 1759226"/>
                <a:gd name="connsiteY0" fmla="*/ 0 h 1535596"/>
                <a:gd name="connsiteX1" fmla="*/ 939247 w 1759226"/>
                <a:gd name="connsiteY1" fmla="*/ 183874 h 1535596"/>
                <a:gd name="connsiteX2" fmla="*/ 705678 w 1759226"/>
                <a:gd name="connsiteY2" fmla="*/ 472109 h 1535596"/>
                <a:gd name="connsiteX3" fmla="*/ 437321 w 1759226"/>
                <a:gd name="connsiteY3" fmla="*/ 581439 h 1535596"/>
                <a:gd name="connsiteX4" fmla="*/ 203752 w 1759226"/>
                <a:gd name="connsiteY4" fmla="*/ 651013 h 1535596"/>
                <a:gd name="connsiteX5" fmla="*/ 0 w 1759226"/>
                <a:gd name="connsiteY5" fmla="*/ 700709 h 1535596"/>
                <a:gd name="connsiteX6" fmla="*/ 243508 w 1759226"/>
                <a:gd name="connsiteY6" fmla="*/ 740465 h 1535596"/>
                <a:gd name="connsiteX7" fmla="*/ 342900 w 1759226"/>
                <a:gd name="connsiteY7" fmla="*/ 750404 h 1535596"/>
                <a:gd name="connsiteX8" fmla="*/ 690769 w 1759226"/>
                <a:gd name="connsiteY8" fmla="*/ 740465 h 1535596"/>
                <a:gd name="connsiteX9" fmla="*/ 849795 w 1759226"/>
                <a:gd name="connsiteY9" fmla="*/ 904461 h 1535596"/>
                <a:gd name="connsiteX10" fmla="*/ 914400 w 1759226"/>
                <a:gd name="connsiteY10" fmla="*/ 1048578 h 1535596"/>
                <a:gd name="connsiteX11" fmla="*/ 1018760 w 1759226"/>
                <a:gd name="connsiteY11" fmla="*/ 1222513 h 1535596"/>
                <a:gd name="connsiteX12" fmla="*/ 1128091 w 1759226"/>
                <a:gd name="connsiteY12" fmla="*/ 1411356 h 1535596"/>
                <a:gd name="connsiteX13" fmla="*/ 1232452 w 1759226"/>
                <a:gd name="connsiteY13" fmla="*/ 1535596 h 1535596"/>
                <a:gd name="connsiteX14" fmla="*/ 1585291 w 1759226"/>
                <a:gd name="connsiteY14" fmla="*/ 1297056 h 1535596"/>
                <a:gd name="connsiteX15" fmla="*/ 1759226 w 1759226"/>
                <a:gd name="connsiteY15" fmla="*/ 1028699 h 1535596"/>
                <a:gd name="connsiteX16" fmla="*/ 1689652 w 1759226"/>
                <a:gd name="connsiteY16" fmla="*/ 790161 h 1535596"/>
                <a:gd name="connsiteX17" fmla="*/ 1585291 w 1759226"/>
                <a:gd name="connsiteY17" fmla="*/ 447261 h 1535596"/>
                <a:gd name="connsiteX18" fmla="*/ 1346752 w 1759226"/>
                <a:gd name="connsiteY18" fmla="*/ 273326 h 1535596"/>
                <a:gd name="connsiteX19" fmla="*/ 1108213 w 1759226"/>
                <a:gd name="connsiteY19" fmla="*/ 59635 h 1535596"/>
                <a:gd name="connsiteX20" fmla="*/ 954156 w 1759226"/>
                <a:gd name="connsiteY20" fmla="*/ 0 h 1535596"/>
                <a:gd name="connsiteX0" fmla="*/ 954156 w 1761748"/>
                <a:gd name="connsiteY0" fmla="*/ 0 h 1535596"/>
                <a:gd name="connsiteX1" fmla="*/ 939247 w 1761748"/>
                <a:gd name="connsiteY1" fmla="*/ 183874 h 1535596"/>
                <a:gd name="connsiteX2" fmla="*/ 705678 w 1761748"/>
                <a:gd name="connsiteY2" fmla="*/ 472109 h 1535596"/>
                <a:gd name="connsiteX3" fmla="*/ 437321 w 1761748"/>
                <a:gd name="connsiteY3" fmla="*/ 581439 h 1535596"/>
                <a:gd name="connsiteX4" fmla="*/ 203752 w 1761748"/>
                <a:gd name="connsiteY4" fmla="*/ 651013 h 1535596"/>
                <a:gd name="connsiteX5" fmla="*/ 0 w 1761748"/>
                <a:gd name="connsiteY5" fmla="*/ 700709 h 1535596"/>
                <a:gd name="connsiteX6" fmla="*/ 243508 w 1761748"/>
                <a:gd name="connsiteY6" fmla="*/ 740465 h 1535596"/>
                <a:gd name="connsiteX7" fmla="*/ 342900 w 1761748"/>
                <a:gd name="connsiteY7" fmla="*/ 750404 h 1535596"/>
                <a:gd name="connsiteX8" fmla="*/ 690769 w 1761748"/>
                <a:gd name="connsiteY8" fmla="*/ 740465 h 1535596"/>
                <a:gd name="connsiteX9" fmla="*/ 849795 w 1761748"/>
                <a:gd name="connsiteY9" fmla="*/ 904461 h 1535596"/>
                <a:gd name="connsiteX10" fmla="*/ 914400 w 1761748"/>
                <a:gd name="connsiteY10" fmla="*/ 1048578 h 1535596"/>
                <a:gd name="connsiteX11" fmla="*/ 1018760 w 1761748"/>
                <a:gd name="connsiteY11" fmla="*/ 1222513 h 1535596"/>
                <a:gd name="connsiteX12" fmla="*/ 1128091 w 1761748"/>
                <a:gd name="connsiteY12" fmla="*/ 1411356 h 1535596"/>
                <a:gd name="connsiteX13" fmla="*/ 1232452 w 1761748"/>
                <a:gd name="connsiteY13" fmla="*/ 1535596 h 1535596"/>
                <a:gd name="connsiteX14" fmla="*/ 1595230 w 1761748"/>
                <a:gd name="connsiteY14" fmla="*/ 1351721 h 1535596"/>
                <a:gd name="connsiteX15" fmla="*/ 1759226 w 1761748"/>
                <a:gd name="connsiteY15" fmla="*/ 1028699 h 1535596"/>
                <a:gd name="connsiteX16" fmla="*/ 1689652 w 1761748"/>
                <a:gd name="connsiteY16" fmla="*/ 790161 h 1535596"/>
                <a:gd name="connsiteX17" fmla="*/ 1585291 w 1761748"/>
                <a:gd name="connsiteY17" fmla="*/ 447261 h 1535596"/>
                <a:gd name="connsiteX18" fmla="*/ 1346752 w 1761748"/>
                <a:gd name="connsiteY18" fmla="*/ 273326 h 1535596"/>
                <a:gd name="connsiteX19" fmla="*/ 1108213 w 1761748"/>
                <a:gd name="connsiteY19" fmla="*/ 59635 h 1535596"/>
                <a:gd name="connsiteX20" fmla="*/ 954156 w 1761748"/>
                <a:gd name="connsiteY20" fmla="*/ 0 h 1535596"/>
                <a:gd name="connsiteX0" fmla="*/ 954156 w 1761748"/>
                <a:gd name="connsiteY0" fmla="*/ 0 h 1535596"/>
                <a:gd name="connsiteX1" fmla="*/ 939247 w 1761748"/>
                <a:gd name="connsiteY1" fmla="*/ 183874 h 1535596"/>
                <a:gd name="connsiteX2" fmla="*/ 705678 w 1761748"/>
                <a:gd name="connsiteY2" fmla="*/ 472109 h 1535596"/>
                <a:gd name="connsiteX3" fmla="*/ 437321 w 1761748"/>
                <a:gd name="connsiteY3" fmla="*/ 581439 h 1535596"/>
                <a:gd name="connsiteX4" fmla="*/ 203752 w 1761748"/>
                <a:gd name="connsiteY4" fmla="*/ 651013 h 1535596"/>
                <a:gd name="connsiteX5" fmla="*/ 0 w 1761748"/>
                <a:gd name="connsiteY5" fmla="*/ 700709 h 1535596"/>
                <a:gd name="connsiteX6" fmla="*/ 243508 w 1761748"/>
                <a:gd name="connsiteY6" fmla="*/ 740465 h 1535596"/>
                <a:gd name="connsiteX7" fmla="*/ 342900 w 1761748"/>
                <a:gd name="connsiteY7" fmla="*/ 750404 h 1535596"/>
                <a:gd name="connsiteX8" fmla="*/ 690769 w 1761748"/>
                <a:gd name="connsiteY8" fmla="*/ 740465 h 1535596"/>
                <a:gd name="connsiteX9" fmla="*/ 849795 w 1761748"/>
                <a:gd name="connsiteY9" fmla="*/ 904461 h 1535596"/>
                <a:gd name="connsiteX10" fmla="*/ 914400 w 1761748"/>
                <a:gd name="connsiteY10" fmla="*/ 1048578 h 1535596"/>
                <a:gd name="connsiteX11" fmla="*/ 1018760 w 1761748"/>
                <a:gd name="connsiteY11" fmla="*/ 1222513 h 1535596"/>
                <a:gd name="connsiteX12" fmla="*/ 1128091 w 1761748"/>
                <a:gd name="connsiteY12" fmla="*/ 1411356 h 1535596"/>
                <a:gd name="connsiteX13" fmla="*/ 1232452 w 1761748"/>
                <a:gd name="connsiteY13" fmla="*/ 1535596 h 1535596"/>
                <a:gd name="connsiteX14" fmla="*/ 1595230 w 1761748"/>
                <a:gd name="connsiteY14" fmla="*/ 1351721 h 1535596"/>
                <a:gd name="connsiteX15" fmla="*/ 1759226 w 1761748"/>
                <a:gd name="connsiteY15" fmla="*/ 1028699 h 1535596"/>
                <a:gd name="connsiteX16" fmla="*/ 1689652 w 1761748"/>
                <a:gd name="connsiteY16" fmla="*/ 790161 h 1535596"/>
                <a:gd name="connsiteX17" fmla="*/ 1575352 w 1761748"/>
                <a:gd name="connsiteY17" fmla="*/ 491987 h 1535596"/>
                <a:gd name="connsiteX18" fmla="*/ 1346752 w 1761748"/>
                <a:gd name="connsiteY18" fmla="*/ 273326 h 1535596"/>
                <a:gd name="connsiteX19" fmla="*/ 1108213 w 1761748"/>
                <a:gd name="connsiteY19" fmla="*/ 59635 h 1535596"/>
                <a:gd name="connsiteX20" fmla="*/ 954156 w 1761748"/>
                <a:gd name="connsiteY20" fmla="*/ 0 h 1535596"/>
                <a:gd name="connsiteX0" fmla="*/ 1018760 w 1826352"/>
                <a:gd name="connsiteY0" fmla="*/ 0 h 1535596"/>
                <a:gd name="connsiteX1" fmla="*/ 1003851 w 1826352"/>
                <a:gd name="connsiteY1" fmla="*/ 183874 h 1535596"/>
                <a:gd name="connsiteX2" fmla="*/ 770282 w 1826352"/>
                <a:gd name="connsiteY2" fmla="*/ 472109 h 1535596"/>
                <a:gd name="connsiteX3" fmla="*/ 501925 w 1826352"/>
                <a:gd name="connsiteY3" fmla="*/ 581439 h 1535596"/>
                <a:gd name="connsiteX4" fmla="*/ 268356 w 1826352"/>
                <a:gd name="connsiteY4" fmla="*/ 651013 h 1535596"/>
                <a:gd name="connsiteX5" fmla="*/ 0 w 1826352"/>
                <a:gd name="connsiteY5" fmla="*/ 740466 h 1535596"/>
                <a:gd name="connsiteX6" fmla="*/ 308112 w 1826352"/>
                <a:gd name="connsiteY6" fmla="*/ 740465 h 1535596"/>
                <a:gd name="connsiteX7" fmla="*/ 407504 w 1826352"/>
                <a:gd name="connsiteY7" fmla="*/ 750404 h 1535596"/>
                <a:gd name="connsiteX8" fmla="*/ 755373 w 1826352"/>
                <a:gd name="connsiteY8" fmla="*/ 740465 h 1535596"/>
                <a:gd name="connsiteX9" fmla="*/ 914399 w 1826352"/>
                <a:gd name="connsiteY9" fmla="*/ 904461 h 1535596"/>
                <a:gd name="connsiteX10" fmla="*/ 979004 w 1826352"/>
                <a:gd name="connsiteY10" fmla="*/ 1048578 h 1535596"/>
                <a:gd name="connsiteX11" fmla="*/ 1083364 w 1826352"/>
                <a:gd name="connsiteY11" fmla="*/ 1222513 h 1535596"/>
                <a:gd name="connsiteX12" fmla="*/ 1192695 w 1826352"/>
                <a:gd name="connsiteY12" fmla="*/ 1411356 h 1535596"/>
                <a:gd name="connsiteX13" fmla="*/ 1297056 w 1826352"/>
                <a:gd name="connsiteY13" fmla="*/ 1535596 h 1535596"/>
                <a:gd name="connsiteX14" fmla="*/ 1659834 w 1826352"/>
                <a:gd name="connsiteY14" fmla="*/ 1351721 h 1535596"/>
                <a:gd name="connsiteX15" fmla="*/ 1823830 w 1826352"/>
                <a:gd name="connsiteY15" fmla="*/ 1028699 h 1535596"/>
                <a:gd name="connsiteX16" fmla="*/ 1754256 w 1826352"/>
                <a:gd name="connsiteY16" fmla="*/ 790161 h 1535596"/>
                <a:gd name="connsiteX17" fmla="*/ 1639956 w 1826352"/>
                <a:gd name="connsiteY17" fmla="*/ 491987 h 1535596"/>
                <a:gd name="connsiteX18" fmla="*/ 1411356 w 1826352"/>
                <a:gd name="connsiteY18" fmla="*/ 273326 h 1535596"/>
                <a:gd name="connsiteX19" fmla="*/ 1172817 w 1826352"/>
                <a:gd name="connsiteY19" fmla="*/ 59635 h 1535596"/>
                <a:gd name="connsiteX20" fmla="*/ 1018760 w 1826352"/>
                <a:gd name="connsiteY20" fmla="*/ 0 h 1535596"/>
                <a:gd name="connsiteX0" fmla="*/ 1018760 w 1826352"/>
                <a:gd name="connsiteY0" fmla="*/ 0 h 1535596"/>
                <a:gd name="connsiteX1" fmla="*/ 1003851 w 1826352"/>
                <a:gd name="connsiteY1" fmla="*/ 183874 h 1535596"/>
                <a:gd name="connsiteX2" fmla="*/ 770282 w 1826352"/>
                <a:gd name="connsiteY2" fmla="*/ 472109 h 1535596"/>
                <a:gd name="connsiteX3" fmla="*/ 501925 w 1826352"/>
                <a:gd name="connsiteY3" fmla="*/ 581439 h 1535596"/>
                <a:gd name="connsiteX4" fmla="*/ 268356 w 1826352"/>
                <a:gd name="connsiteY4" fmla="*/ 651013 h 1535596"/>
                <a:gd name="connsiteX5" fmla="*/ 0 w 1826352"/>
                <a:gd name="connsiteY5" fmla="*/ 740466 h 1535596"/>
                <a:gd name="connsiteX6" fmla="*/ 218660 w 1826352"/>
                <a:gd name="connsiteY6" fmla="*/ 884583 h 1535596"/>
                <a:gd name="connsiteX7" fmla="*/ 407504 w 1826352"/>
                <a:gd name="connsiteY7" fmla="*/ 750404 h 1535596"/>
                <a:gd name="connsiteX8" fmla="*/ 755373 w 1826352"/>
                <a:gd name="connsiteY8" fmla="*/ 740465 h 1535596"/>
                <a:gd name="connsiteX9" fmla="*/ 914399 w 1826352"/>
                <a:gd name="connsiteY9" fmla="*/ 904461 h 1535596"/>
                <a:gd name="connsiteX10" fmla="*/ 979004 w 1826352"/>
                <a:gd name="connsiteY10" fmla="*/ 1048578 h 1535596"/>
                <a:gd name="connsiteX11" fmla="*/ 1083364 w 1826352"/>
                <a:gd name="connsiteY11" fmla="*/ 1222513 h 1535596"/>
                <a:gd name="connsiteX12" fmla="*/ 1192695 w 1826352"/>
                <a:gd name="connsiteY12" fmla="*/ 1411356 h 1535596"/>
                <a:gd name="connsiteX13" fmla="*/ 1297056 w 1826352"/>
                <a:gd name="connsiteY13" fmla="*/ 1535596 h 1535596"/>
                <a:gd name="connsiteX14" fmla="*/ 1659834 w 1826352"/>
                <a:gd name="connsiteY14" fmla="*/ 1351721 h 1535596"/>
                <a:gd name="connsiteX15" fmla="*/ 1823830 w 1826352"/>
                <a:gd name="connsiteY15" fmla="*/ 1028699 h 1535596"/>
                <a:gd name="connsiteX16" fmla="*/ 1754256 w 1826352"/>
                <a:gd name="connsiteY16" fmla="*/ 790161 h 1535596"/>
                <a:gd name="connsiteX17" fmla="*/ 1639956 w 1826352"/>
                <a:gd name="connsiteY17" fmla="*/ 491987 h 1535596"/>
                <a:gd name="connsiteX18" fmla="*/ 1411356 w 1826352"/>
                <a:gd name="connsiteY18" fmla="*/ 273326 h 1535596"/>
                <a:gd name="connsiteX19" fmla="*/ 1172817 w 1826352"/>
                <a:gd name="connsiteY19" fmla="*/ 59635 h 1535596"/>
                <a:gd name="connsiteX20" fmla="*/ 1018760 w 1826352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536712 w 1861139"/>
                <a:gd name="connsiteY3" fmla="*/ 581439 h 1535596"/>
                <a:gd name="connsiteX4" fmla="*/ 303143 w 1861139"/>
                <a:gd name="connsiteY4" fmla="*/ 651013 h 1535596"/>
                <a:gd name="connsiteX5" fmla="*/ 0 w 1861139"/>
                <a:gd name="connsiteY5" fmla="*/ 735497 h 1535596"/>
                <a:gd name="connsiteX6" fmla="*/ 253447 w 1861139"/>
                <a:gd name="connsiteY6" fmla="*/ 884583 h 1535596"/>
                <a:gd name="connsiteX7" fmla="*/ 442291 w 1861139"/>
                <a:gd name="connsiteY7" fmla="*/ 750404 h 1535596"/>
                <a:gd name="connsiteX8" fmla="*/ 790160 w 1861139"/>
                <a:gd name="connsiteY8" fmla="*/ 740465 h 1535596"/>
                <a:gd name="connsiteX9" fmla="*/ 949186 w 1861139"/>
                <a:gd name="connsiteY9" fmla="*/ 904461 h 1535596"/>
                <a:gd name="connsiteX10" fmla="*/ 1013791 w 1861139"/>
                <a:gd name="connsiteY10" fmla="*/ 1048578 h 1535596"/>
                <a:gd name="connsiteX11" fmla="*/ 1118151 w 1861139"/>
                <a:gd name="connsiteY11" fmla="*/ 1222513 h 1535596"/>
                <a:gd name="connsiteX12" fmla="*/ 1227482 w 1861139"/>
                <a:gd name="connsiteY12" fmla="*/ 1411356 h 1535596"/>
                <a:gd name="connsiteX13" fmla="*/ 1331843 w 1861139"/>
                <a:gd name="connsiteY13" fmla="*/ 1535596 h 1535596"/>
                <a:gd name="connsiteX14" fmla="*/ 1694621 w 1861139"/>
                <a:gd name="connsiteY14" fmla="*/ 1351721 h 1535596"/>
                <a:gd name="connsiteX15" fmla="*/ 1858617 w 1861139"/>
                <a:gd name="connsiteY15" fmla="*/ 1028699 h 1535596"/>
                <a:gd name="connsiteX16" fmla="*/ 1789043 w 1861139"/>
                <a:gd name="connsiteY16" fmla="*/ 790161 h 1535596"/>
                <a:gd name="connsiteX17" fmla="*/ 1674743 w 1861139"/>
                <a:gd name="connsiteY17" fmla="*/ 491987 h 1535596"/>
                <a:gd name="connsiteX18" fmla="*/ 1446143 w 1861139"/>
                <a:gd name="connsiteY18" fmla="*/ 273326 h 1535596"/>
                <a:gd name="connsiteX19" fmla="*/ 1207604 w 1861139"/>
                <a:gd name="connsiteY19" fmla="*/ 59635 h 1535596"/>
                <a:gd name="connsiteX20" fmla="*/ 1053547 w 1861139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536712 w 1861139"/>
                <a:gd name="connsiteY3" fmla="*/ 581439 h 1535596"/>
                <a:gd name="connsiteX4" fmla="*/ 323021 w 1861139"/>
                <a:gd name="connsiteY4" fmla="*/ 611256 h 1535596"/>
                <a:gd name="connsiteX5" fmla="*/ 0 w 1861139"/>
                <a:gd name="connsiteY5" fmla="*/ 735497 h 1535596"/>
                <a:gd name="connsiteX6" fmla="*/ 253447 w 1861139"/>
                <a:gd name="connsiteY6" fmla="*/ 884583 h 1535596"/>
                <a:gd name="connsiteX7" fmla="*/ 442291 w 1861139"/>
                <a:gd name="connsiteY7" fmla="*/ 750404 h 1535596"/>
                <a:gd name="connsiteX8" fmla="*/ 790160 w 1861139"/>
                <a:gd name="connsiteY8" fmla="*/ 740465 h 1535596"/>
                <a:gd name="connsiteX9" fmla="*/ 949186 w 1861139"/>
                <a:gd name="connsiteY9" fmla="*/ 904461 h 1535596"/>
                <a:gd name="connsiteX10" fmla="*/ 1013791 w 1861139"/>
                <a:gd name="connsiteY10" fmla="*/ 1048578 h 1535596"/>
                <a:gd name="connsiteX11" fmla="*/ 1118151 w 1861139"/>
                <a:gd name="connsiteY11" fmla="*/ 1222513 h 1535596"/>
                <a:gd name="connsiteX12" fmla="*/ 1227482 w 1861139"/>
                <a:gd name="connsiteY12" fmla="*/ 1411356 h 1535596"/>
                <a:gd name="connsiteX13" fmla="*/ 1331843 w 1861139"/>
                <a:gd name="connsiteY13" fmla="*/ 1535596 h 1535596"/>
                <a:gd name="connsiteX14" fmla="*/ 1694621 w 1861139"/>
                <a:gd name="connsiteY14" fmla="*/ 1351721 h 1535596"/>
                <a:gd name="connsiteX15" fmla="*/ 1858617 w 1861139"/>
                <a:gd name="connsiteY15" fmla="*/ 1028699 h 1535596"/>
                <a:gd name="connsiteX16" fmla="*/ 1789043 w 1861139"/>
                <a:gd name="connsiteY16" fmla="*/ 790161 h 1535596"/>
                <a:gd name="connsiteX17" fmla="*/ 1674743 w 1861139"/>
                <a:gd name="connsiteY17" fmla="*/ 491987 h 1535596"/>
                <a:gd name="connsiteX18" fmla="*/ 1446143 w 1861139"/>
                <a:gd name="connsiteY18" fmla="*/ 273326 h 1535596"/>
                <a:gd name="connsiteX19" fmla="*/ 1207604 w 1861139"/>
                <a:gd name="connsiteY19" fmla="*/ 59635 h 1535596"/>
                <a:gd name="connsiteX20" fmla="*/ 1053547 w 1861139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536712 w 1861139"/>
                <a:gd name="connsiteY3" fmla="*/ 581439 h 1535596"/>
                <a:gd name="connsiteX4" fmla="*/ 323021 w 1861139"/>
                <a:gd name="connsiteY4" fmla="*/ 611256 h 1535596"/>
                <a:gd name="connsiteX5" fmla="*/ 0 w 1861139"/>
                <a:gd name="connsiteY5" fmla="*/ 735497 h 1535596"/>
                <a:gd name="connsiteX6" fmla="*/ 253447 w 1861139"/>
                <a:gd name="connsiteY6" fmla="*/ 884583 h 1535596"/>
                <a:gd name="connsiteX7" fmla="*/ 442291 w 1861139"/>
                <a:gd name="connsiteY7" fmla="*/ 750404 h 1535596"/>
                <a:gd name="connsiteX8" fmla="*/ 790160 w 1861139"/>
                <a:gd name="connsiteY8" fmla="*/ 740465 h 1535596"/>
                <a:gd name="connsiteX9" fmla="*/ 949186 w 1861139"/>
                <a:gd name="connsiteY9" fmla="*/ 904461 h 1535596"/>
                <a:gd name="connsiteX10" fmla="*/ 1013791 w 1861139"/>
                <a:gd name="connsiteY10" fmla="*/ 1048578 h 1535596"/>
                <a:gd name="connsiteX11" fmla="*/ 1118151 w 1861139"/>
                <a:gd name="connsiteY11" fmla="*/ 1222513 h 1535596"/>
                <a:gd name="connsiteX12" fmla="*/ 1227482 w 1861139"/>
                <a:gd name="connsiteY12" fmla="*/ 1411356 h 1535596"/>
                <a:gd name="connsiteX13" fmla="*/ 1331843 w 1861139"/>
                <a:gd name="connsiteY13" fmla="*/ 1535596 h 1535596"/>
                <a:gd name="connsiteX14" fmla="*/ 1694621 w 1861139"/>
                <a:gd name="connsiteY14" fmla="*/ 1351721 h 1535596"/>
                <a:gd name="connsiteX15" fmla="*/ 1858617 w 1861139"/>
                <a:gd name="connsiteY15" fmla="*/ 1028699 h 1535596"/>
                <a:gd name="connsiteX16" fmla="*/ 1789043 w 1861139"/>
                <a:gd name="connsiteY16" fmla="*/ 790161 h 1535596"/>
                <a:gd name="connsiteX17" fmla="*/ 1674743 w 1861139"/>
                <a:gd name="connsiteY17" fmla="*/ 491987 h 1535596"/>
                <a:gd name="connsiteX18" fmla="*/ 1446143 w 1861139"/>
                <a:gd name="connsiteY18" fmla="*/ 273326 h 1535596"/>
                <a:gd name="connsiteX19" fmla="*/ 1207604 w 1861139"/>
                <a:gd name="connsiteY19" fmla="*/ 59635 h 1535596"/>
                <a:gd name="connsiteX20" fmla="*/ 1053547 w 1861139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536712 w 1861139"/>
                <a:gd name="connsiteY3" fmla="*/ 581439 h 1535596"/>
                <a:gd name="connsiteX4" fmla="*/ 323021 w 1861139"/>
                <a:gd name="connsiteY4" fmla="*/ 611256 h 1535596"/>
                <a:gd name="connsiteX5" fmla="*/ 0 w 1861139"/>
                <a:gd name="connsiteY5" fmla="*/ 735497 h 1535596"/>
                <a:gd name="connsiteX6" fmla="*/ 253447 w 1861139"/>
                <a:gd name="connsiteY6" fmla="*/ 884583 h 1535596"/>
                <a:gd name="connsiteX7" fmla="*/ 442291 w 1861139"/>
                <a:gd name="connsiteY7" fmla="*/ 750404 h 1535596"/>
                <a:gd name="connsiteX8" fmla="*/ 790160 w 1861139"/>
                <a:gd name="connsiteY8" fmla="*/ 740465 h 1535596"/>
                <a:gd name="connsiteX9" fmla="*/ 949186 w 1861139"/>
                <a:gd name="connsiteY9" fmla="*/ 904461 h 1535596"/>
                <a:gd name="connsiteX10" fmla="*/ 1013791 w 1861139"/>
                <a:gd name="connsiteY10" fmla="*/ 1048578 h 1535596"/>
                <a:gd name="connsiteX11" fmla="*/ 1118151 w 1861139"/>
                <a:gd name="connsiteY11" fmla="*/ 1222513 h 1535596"/>
                <a:gd name="connsiteX12" fmla="*/ 1227482 w 1861139"/>
                <a:gd name="connsiteY12" fmla="*/ 1411356 h 1535596"/>
                <a:gd name="connsiteX13" fmla="*/ 1331843 w 1861139"/>
                <a:gd name="connsiteY13" fmla="*/ 1535596 h 1535596"/>
                <a:gd name="connsiteX14" fmla="*/ 1694621 w 1861139"/>
                <a:gd name="connsiteY14" fmla="*/ 1351721 h 1535596"/>
                <a:gd name="connsiteX15" fmla="*/ 1858617 w 1861139"/>
                <a:gd name="connsiteY15" fmla="*/ 1028699 h 1535596"/>
                <a:gd name="connsiteX16" fmla="*/ 1789043 w 1861139"/>
                <a:gd name="connsiteY16" fmla="*/ 790161 h 1535596"/>
                <a:gd name="connsiteX17" fmla="*/ 1674743 w 1861139"/>
                <a:gd name="connsiteY17" fmla="*/ 491987 h 1535596"/>
                <a:gd name="connsiteX18" fmla="*/ 1446143 w 1861139"/>
                <a:gd name="connsiteY18" fmla="*/ 273326 h 1535596"/>
                <a:gd name="connsiteX19" fmla="*/ 1207604 w 1861139"/>
                <a:gd name="connsiteY19" fmla="*/ 59635 h 1535596"/>
                <a:gd name="connsiteX20" fmla="*/ 1053547 w 1861139"/>
                <a:gd name="connsiteY20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72109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1038638 w 1861139"/>
                <a:gd name="connsiteY1" fmla="*/ 183874 h 1535596"/>
                <a:gd name="connsiteX2" fmla="*/ 805069 w 1861139"/>
                <a:gd name="connsiteY2" fmla="*/ 427383 h 1535596"/>
                <a:gd name="connsiteX3" fmla="*/ 323021 w 1861139"/>
                <a:gd name="connsiteY3" fmla="*/ 611256 h 1535596"/>
                <a:gd name="connsiteX4" fmla="*/ 0 w 1861139"/>
                <a:gd name="connsiteY4" fmla="*/ 735497 h 1535596"/>
                <a:gd name="connsiteX5" fmla="*/ 253447 w 1861139"/>
                <a:gd name="connsiteY5" fmla="*/ 884583 h 1535596"/>
                <a:gd name="connsiteX6" fmla="*/ 442291 w 1861139"/>
                <a:gd name="connsiteY6" fmla="*/ 750404 h 1535596"/>
                <a:gd name="connsiteX7" fmla="*/ 790160 w 1861139"/>
                <a:gd name="connsiteY7" fmla="*/ 740465 h 1535596"/>
                <a:gd name="connsiteX8" fmla="*/ 949186 w 1861139"/>
                <a:gd name="connsiteY8" fmla="*/ 904461 h 1535596"/>
                <a:gd name="connsiteX9" fmla="*/ 1013791 w 1861139"/>
                <a:gd name="connsiteY9" fmla="*/ 1048578 h 1535596"/>
                <a:gd name="connsiteX10" fmla="*/ 1118151 w 1861139"/>
                <a:gd name="connsiteY10" fmla="*/ 1222513 h 1535596"/>
                <a:gd name="connsiteX11" fmla="*/ 1227482 w 1861139"/>
                <a:gd name="connsiteY11" fmla="*/ 1411356 h 1535596"/>
                <a:gd name="connsiteX12" fmla="*/ 1331843 w 1861139"/>
                <a:gd name="connsiteY12" fmla="*/ 1535596 h 1535596"/>
                <a:gd name="connsiteX13" fmla="*/ 1694621 w 1861139"/>
                <a:gd name="connsiteY13" fmla="*/ 1351721 h 1535596"/>
                <a:gd name="connsiteX14" fmla="*/ 1858617 w 1861139"/>
                <a:gd name="connsiteY14" fmla="*/ 1028699 h 1535596"/>
                <a:gd name="connsiteX15" fmla="*/ 1789043 w 1861139"/>
                <a:gd name="connsiteY15" fmla="*/ 790161 h 1535596"/>
                <a:gd name="connsiteX16" fmla="*/ 1674743 w 1861139"/>
                <a:gd name="connsiteY16" fmla="*/ 491987 h 1535596"/>
                <a:gd name="connsiteX17" fmla="*/ 1446143 w 1861139"/>
                <a:gd name="connsiteY17" fmla="*/ 273326 h 1535596"/>
                <a:gd name="connsiteX18" fmla="*/ 1207604 w 1861139"/>
                <a:gd name="connsiteY18" fmla="*/ 59635 h 1535596"/>
                <a:gd name="connsiteX19" fmla="*/ 1053547 w 1861139"/>
                <a:gd name="connsiteY19" fmla="*/ 0 h 1535596"/>
                <a:gd name="connsiteX0" fmla="*/ 1053547 w 1861139"/>
                <a:gd name="connsiteY0" fmla="*/ 0 h 1535596"/>
                <a:gd name="connsiteX1" fmla="*/ 805069 w 1861139"/>
                <a:gd name="connsiteY1" fmla="*/ 427383 h 1535596"/>
                <a:gd name="connsiteX2" fmla="*/ 323021 w 1861139"/>
                <a:gd name="connsiteY2" fmla="*/ 611256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3791 w 1861139"/>
                <a:gd name="connsiteY8" fmla="*/ 1048578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05069 w 1861139"/>
                <a:gd name="connsiteY1" fmla="*/ 427383 h 1535596"/>
                <a:gd name="connsiteX2" fmla="*/ 323021 w 1861139"/>
                <a:gd name="connsiteY2" fmla="*/ 611256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3791 w 1861139"/>
                <a:gd name="connsiteY8" fmla="*/ 1048578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11256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3791 w 1861139"/>
                <a:gd name="connsiteY8" fmla="*/ 1048578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3791 w 1861139"/>
                <a:gd name="connsiteY8" fmla="*/ 1048578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998882 w 1861139"/>
                <a:gd name="connsiteY8" fmla="*/ 1088335 h 1535596"/>
                <a:gd name="connsiteX9" fmla="*/ 1118151 w 1861139"/>
                <a:gd name="connsiteY9" fmla="*/ 1222513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998882 w 1861139"/>
                <a:gd name="connsiteY8" fmla="*/ 1088335 h 1535596"/>
                <a:gd name="connsiteX9" fmla="*/ 1073425 w 1861139"/>
                <a:gd name="connsiteY9" fmla="*/ 1267239 h 1535596"/>
                <a:gd name="connsiteX10" fmla="*/ 1227482 w 1861139"/>
                <a:gd name="connsiteY10" fmla="*/ 1411356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998882 w 1861139"/>
                <a:gd name="connsiteY8" fmla="*/ 1088335 h 1535596"/>
                <a:gd name="connsiteX9" fmla="*/ 1073425 w 1861139"/>
                <a:gd name="connsiteY9" fmla="*/ 1267239 h 1535596"/>
                <a:gd name="connsiteX10" fmla="*/ 1207604 w 1861139"/>
                <a:gd name="connsiteY10" fmla="*/ 1446143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998882 w 1861139"/>
                <a:gd name="connsiteY8" fmla="*/ 1088335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18761 w 1861139"/>
                <a:gd name="connsiteY8" fmla="*/ 1088335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07604 w 1861139"/>
                <a:gd name="connsiteY9" fmla="*/ 144614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197664 w 1861139"/>
                <a:gd name="connsiteY9" fmla="*/ 1431234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058518 w 1861139"/>
                <a:gd name="connsiteY9" fmla="*/ 1257300 h 1535596"/>
                <a:gd name="connsiteX10" fmla="*/ 1197664 w 1861139"/>
                <a:gd name="connsiteY10" fmla="*/ 1431234 h 1535596"/>
                <a:gd name="connsiteX11" fmla="*/ 1331843 w 1861139"/>
                <a:gd name="connsiteY11" fmla="*/ 1535596 h 1535596"/>
                <a:gd name="connsiteX12" fmla="*/ 1694621 w 1861139"/>
                <a:gd name="connsiteY12" fmla="*/ 1351721 h 1535596"/>
                <a:gd name="connsiteX13" fmla="*/ 1858617 w 1861139"/>
                <a:gd name="connsiteY13" fmla="*/ 1028699 h 1535596"/>
                <a:gd name="connsiteX14" fmla="*/ 1789043 w 1861139"/>
                <a:gd name="connsiteY14" fmla="*/ 790161 h 1535596"/>
                <a:gd name="connsiteX15" fmla="*/ 1674743 w 1861139"/>
                <a:gd name="connsiteY15" fmla="*/ 491987 h 1535596"/>
                <a:gd name="connsiteX16" fmla="*/ 1446143 w 1861139"/>
                <a:gd name="connsiteY16" fmla="*/ 273326 h 1535596"/>
                <a:gd name="connsiteX17" fmla="*/ 1207604 w 1861139"/>
                <a:gd name="connsiteY17" fmla="*/ 59635 h 1535596"/>
                <a:gd name="connsiteX18" fmla="*/ 1053547 w 1861139"/>
                <a:gd name="connsiteY18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197664 w 1861139"/>
                <a:gd name="connsiteY9" fmla="*/ 1431234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35596"/>
                <a:gd name="connsiteX1" fmla="*/ 834887 w 1861139"/>
                <a:gd name="connsiteY1" fmla="*/ 377688 h 1535596"/>
                <a:gd name="connsiteX2" fmla="*/ 323021 w 1861139"/>
                <a:gd name="connsiteY2" fmla="*/ 636104 h 1535596"/>
                <a:gd name="connsiteX3" fmla="*/ 0 w 1861139"/>
                <a:gd name="connsiteY3" fmla="*/ 735497 h 1535596"/>
                <a:gd name="connsiteX4" fmla="*/ 253447 w 1861139"/>
                <a:gd name="connsiteY4" fmla="*/ 884583 h 1535596"/>
                <a:gd name="connsiteX5" fmla="*/ 442291 w 1861139"/>
                <a:gd name="connsiteY5" fmla="*/ 750404 h 1535596"/>
                <a:gd name="connsiteX6" fmla="*/ 790160 w 1861139"/>
                <a:gd name="connsiteY6" fmla="*/ 740465 h 1535596"/>
                <a:gd name="connsiteX7" fmla="*/ 949186 w 1861139"/>
                <a:gd name="connsiteY7" fmla="*/ 904461 h 1535596"/>
                <a:gd name="connsiteX8" fmla="*/ 1003852 w 1861139"/>
                <a:gd name="connsiteY8" fmla="*/ 1162878 h 1535596"/>
                <a:gd name="connsiteX9" fmla="*/ 1217542 w 1861139"/>
                <a:gd name="connsiteY9" fmla="*/ 1451113 h 1535596"/>
                <a:gd name="connsiteX10" fmla="*/ 1331843 w 1861139"/>
                <a:gd name="connsiteY10" fmla="*/ 1535596 h 1535596"/>
                <a:gd name="connsiteX11" fmla="*/ 1694621 w 1861139"/>
                <a:gd name="connsiteY11" fmla="*/ 1351721 h 1535596"/>
                <a:gd name="connsiteX12" fmla="*/ 1858617 w 1861139"/>
                <a:gd name="connsiteY12" fmla="*/ 1028699 h 1535596"/>
                <a:gd name="connsiteX13" fmla="*/ 1789043 w 1861139"/>
                <a:gd name="connsiteY13" fmla="*/ 790161 h 1535596"/>
                <a:gd name="connsiteX14" fmla="*/ 1674743 w 1861139"/>
                <a:gd name="connsiteY14" fmla="*/ 491987 h 1535596"/>
                <a:gd name="connsiteX15" fmla="*/ 1446143 w 1861139"/>
                <a:gd name="connsiteY15" fmla="*/ 273326 h 1535596"/>
                <a:gd name="connsiteX16" fmla="*/ 1207604 w 1861139"/>
                <a:gd name="connsiteY16" fmla="*/ 59635 h 1535596"/>
                <a:gd name="connsiteX17" fmla="*/ 1053547 w 1861139"/>
                <a:gd name="connsiteY17" fmla="*/ 0 h 1535596"/>
                <a:gd name="connsiteX0" fmla="*/ 1053547 w 1861139"/>
                <a:gd name="connsiteY0" fmla="*/ 0 h 1540383"/>
                <a:gd name="connsiteX1" fmla="*/ 834887 w 1861139"/>
                <a:gd name="connsiteY1" fmla="*/ 377688 h 1540383"/>
                <a:gd name="connsiteX2" fmla="*/ 323021 w 1861139"/>
                <a:gd name="connsiteY2" fmla="*/ 636104 h 1540383"/>
                <a:gd name="connsiteX3" fmla="*/ 0 w 1861139"/>
                <a:gd name="connsiteY3" fmla="*/ 735497 h 1540383"/>
                <a:gd name="connsiteX4" fmla="*/ 253447 w 1861139"/>
                <a:gd name="connsiteY4" fmla="*/ 884583 h 1540383"/>
                <a:gd name="connsiteX5" fmla="*/ 442291 w 1861139"/>
                <a:gd name="connsiteY5" fmla="*/ 750404 h 1540383"/>
                <a:gd name="connsiteX6" fmla="*/ 790160 w 1861139"/>
                <a:gd name="connsiteY6" fmla="*/ 740465 h 1540383"/>
                <a:gd name="connsiteX7" fmla="*/ 949186 w 1861139"/>
                <a:gd name="connsiteY7" fmla="*/ 904461 h 1540383"/>
                <a:gd name="connsiteX8" fmla="*/ 1003852 w 1861139"/>
                <a:gd name="connsiteY8" fmla="*/ 1162878 h 1540383"/>
                <a:gd name="connsiteX9" fmla="*/ 1331843 w 1861139"/>
                <a:gd name="connsiteY9" fmla="*/ 1535596 h 1540383"/>
                <a:gd name="connsiteX10" fmla="*/ 1694621 w 1861139"/>
                <a:gd name="connsiteY10" fmla="*/ 1351721 h 1540383"/>
                <a:gd name="connsiteX11" fmla="*/ 1858617 w 1861139"/>
                <a:gd name="connsiteY11" fmla="*/ 1028699 h 1540383"/>
                <a:gd name="connsiteX12" fmla="*/ 1789043 w 1861139"/>
                <a:gd name="connsiteY12" fmla="*/ 790161 h 1540383"/>
                <a:gd name="connsiteX13" fmla="*/ 1674743 w 1861139"/>
                <a:gd name="connsiteY13" fmla="*/ 491987 h 1540383"/>
                <a:gd name="connsiteX14" fmla="*/ 1446143 w 1861139"/>
                <a:gd name="connsiteY14" fmla="*/ 273326 h 1540383"/>
                <a:gd name="connsiteX15" fmla="*/ 1207604 w 1861139"/>
                <a:gd name="connsiteY15" fmla="*/ 59635 h 1540383"/>
                <a:gd name="connsiteX16" fmla="*/ 1053547 w 1861139"/>
                <a:gd name="connsiteY16" fmla="*/ 0 h 1540383"/>
                <a:gd name="connsiteX0" fmla="*/ 1053547 w 1861139"/>
                <a:gd name="connsiteY0" fmla="*/ 0 h 1540383"/>
                <a:gd name="connsiteX1" fmla="*/ 834887 w 1861139"/>
                <a:gd name="connsiteY1" fmla="*/ 377688 h 1540383"/>
                <a:gd name="connsiteX2" fmla="*/ 323021 w 1861139"/>
                <a:gd name="connsiteY2" fmla="*/ 636104 h 1540383"/>
                <a:gd name="connsiteX3" fmla="*/ 0 w 1861139"/>
                <a:gd name="connsiteY3" fmla="*/ 735497 h 1540383"/>
                <a:gd name="connsiteX4" fmla="*/ 253447 w 1861139"/>
                <a:gd name="connsiteY4" fmla="*/ 884583 h 1540383"/>
                <a:gd name="connsiteX5" fmla="*/ 442291 w 1861139"/>
                <a:gd name="connsiteY5" fmla="*/ 750404 h 1540383"/>
                <a:gd name="connsiteX6" fmla="*/ 790160 w 1861139"/>
                <a:gd name="connsiteY6" fmla="*/ 740465 h 1540383"/>
                <a:gd name="connsiteX7" fmla="*/ 949186 w 1861139"/>
                <a:gd name="connsiteY7" fmla="*/ 904461 h 1540383"/>
                <a:gd name="connsiteX8" fmla="*/ 1003852 w 1861139"/>
                <a:gd name="connsiteY8" fmla="*/ 1162878 h 1540383"/>
                <a:gd name="connsiteX9" fmla="*/ 1331843 w 1861139"/>
                <a:gd name="connsiteY9" fmla="*/ 1535596 h 1540383"/>
                <a:gd name="connsiteX10" fmla="*/ 1694621 w 1861139"/>
                <a:gd name="connsiteY10" fmla="*/ 1351721 h 1540383"/>
                <a:gd name="connsiteX11" fmla="*/ 1858617 w 1861139"/>
                <a:gd name="connsiteY11" fmla="*/ 1028699 h 1540383"/>
                <a:gd name="connsiteX12" fmla="*/ 1789043 w 1861139"/>
                <a:gd name="connsiteY12" fmla="*/ 790161 h 1540383"/>
                <a:gd name="connsiteX13" fmla="*/ 1674743 w 1861139"/>
                <a:gd name="connsiteY13" fmla="*/ 491987 h 1540383"/>
                <a:gd name="connsiteX14" fmla="*/ 1446143 w 1861139"/>
                <a:gd name="connsiteY14" fmla="*/ 273326 h 1540383"/>
                <a:gd name="connsiteX15" fmla="*/ 1207604 w 1861139"/>
                <a:gd name="connsiteY15" fmla="*/ 59635 h 1540383"/>
                <a:gd name="connsiteX16" fmla="*/ 1053547 w 1861139"/>
                <a:gd name="connsiteY16" fmla="*/ 0 h 1540383"/>
                <a:gd name="connsiteX0" fmla="*/ 1053547 w 1861139"/>
                <a:gd name="connsiteY0" fmla="*/ 0 h 1564674"/>
                <a:gd name="connsiteX1" fmla="*/ 834887 w 1861139"/>
                <a:gd name="connsiteY1" fmla="*/ 377688 h 1564674"/>
                <a:gd name="connsiteX2" fmla="*/ 323021 w 1861139"/>
                <a:gd name="connsiteY2" fmla="*/ 636104 h 1564674"/>
                <a:gd name="connsiteX3" fmla="*/ 0 w 1861139"/>
                <a:gd name="connsiteY3" fmla="*/ 735497 h 1564674"/>
                <a:gd name="connsiteX4" fmla="*/ 253447 w 1861139"/>
                <a:gd name="connsiteY4" fmla="*/ 884583 h 1564674"/>
                <a:gd name="connsiteX5" fmla="*/ 442291 w 1861139"/>
                <a:gd name="connsiteY5" fmla="*/ 750404 h 1564674"/>
                <a:gd name="connsiteX6" fmla="*/ 790160 w 1861139"/>
                <a:gd name="connsiteY6" fmla="*/ 740465 h 1564674"/>
                <a:gd name="connsiteX7" fmla="*/ 949186 w 1861139"/>
                <a:gd name="connsiteY7" fmla="*/ 904461 h 1564674"/>
                <a:gd name="connsiteX8" fmla="*/ 1003852 w 1861139"/>
                <a:gd name="connsiteY8" fmla="*/ 1162878 h 1564674"/>
                <a:gd name="connsiteX9" fmla="*/ 1316935 w 1861139"/>
                <a:gd name="connsiteY9" fmla="*/ 1560444 h 1564674"/>
                <a:gd name="connsiteX10" fmla="*/ 1694621 w 1861139"/>
                <a:gd name="connsiteY10" fmla="*/ 1351721 h 1564674"/>
                <a:gd name="connsiteX11" fmla="*/ 1858617 w 1861139"/>
                <a:gd name="connsiteY11" fmla="*/ 1028699 h 1564674"/>
                <a:gd name="connsiteX12" fmla="*/ 1789043 w 1861139"/>
                <a:gd name="connsiteY12" fmla="*/ 790161 h 1564674"/>
                <a:gd name="connsiteX13" fmla="*/ 1674743 w 1861139"/>
                <a:gd name="connsiteY13" fmla="*/ 491987 h 1564674"/>
                <a:gd name="connsiteX14" fmla="*/ 1446143 w 1861139"/>
                <a:gd name="connsiteY14" fmla="*/ 273326 h 1564674"/>
                <a:gd name="connsiteX15" fmla="*/ 1207604 w 1861139"/>
                <a:gd name="connsiteY15" fmla="*/ 59635 h 1564674"/>
                <a:gd name="connsiteX16" fmla="*/ 1053547 w 1861139"/>
                <a:gd name="connsiteY16" fmla="*/ 0 h 1564674"/>
                <a:gd name="connsiteX0" fmla="*/ 1053547 w 1861139"/>
                <a:gd name="connsiteY0" fmla="*/ 0 h 1564674"/>
                <a:gd name="connsiteX1" fmla="*/ 834887 w 1861139"/>
                <a:gd name="connsiteY1" fmla="*/ 377688 h 1564674"/>
                <a:gd name="connsiteX2" fmla="*/ 323021 w 1861139"/>
                <a:gd name="connsiteY2" fmla="*/ 636104 h 1564674"/>
                <a:gd name="connsiteX3" fmla="*/ 0 w 1861139"/>
                <a:gd name="connsiteY3" fmla="*/ 735497 h 1564674"/>
                <a:gd name="connsiteX4" fmla="*/ 253447 w 1861139"/>
                <a:gd name="connsiteY4" fmla="*/ 884583 h 1564674"/>
                <a:gd name="connsiteX5" fmla="*/ 442291 w 1861139"/>
                <a:gd name="connsiteY5" fmla="*/ 750404 h 1564674"/>
                <a:gd name="connsiteX6" fmla="*/ 790160 w 1861139"/>
                <a:gd name="connsiteY6" fmla="*/ 740465 h 1564674"/>
                <a:gd name="connsiteX7" fmla="*/ 949186 w 1861139"/>
                <a:gd name="connsiteY7" fmla="*/ 904461 h 1564674"/>
                <a:gd name="connsiteX8" fmla="*/ 1003852 w 1861139"/>
                <a:gd name="connsiteY8" fmla="*/ 1162878 h 1564674"/>
                <a:gd name="connsiteX9" fmla="*/ 1316935 w 1861139"/>
                <a:gd name="connsiteY9" fmla="*/ 1560444 h 1564674"/>
                <a:gd name="connsiteX10" fmla="*/ 1694621 w 1861139"/>
                <a:gd name="connsiteY10" fmla="*/ 1351721 h 1564674"/>
                <a:gd name="connsiteX11" fmla="*/ 1858617 w 1861139"/>
                <a:gd name="connsiteY11" fmla="*/ 1028699 h 1564674"/>
                <a:gd name="connsiteX12" fmla="*/ 1789043 w 1861139"/>
                <a:gd name="connsiteY12" fmla="*/ 790161 h 1564674"/>
                <a:gd name="connsiteX13" fmla="*/ 1674743 w 1861139"/>
                <a:gd name="connsiteY13" fmla="*/ 491987 h 1564674"/>
                <a:gd name="connsiteX14" fmla="*/ 1446143 w 1861139"/>
                <a:gd name="connsiteY14" fmla="*/ 273326 h 1564674"/>
                <a:gd name="connsiteX15" fmla="*/ 1207604 w 1861139"/>
                <a:gd name="connsiteY15" fmla="*/ 59635 h 1564674"/>
                <a:gd name="connsiteX16" fmla="*/ 1053547 w 1861139"/>
                <a:gd name="connsiteY16" fmla="*/ 0 h 1564674"/>
                <a:gd name="connsiteX0" fmla="*/ 1053547 w 1861139"/>
                <a:gd name="connsiteY0" fmla="*/ 0 h 1589080"/>
                <a:gd name="connsiteX1" fmla="*/ 834887 w 1861139"/>
                <a:gd name="connsiteY1" fmla="*/ 377688 h 1589080"/>
                <a:gd name="connsiteX2" fmla="*/ 323021 w 1861139"/>
                <a:gd name="connsiteY2" fmla="*/ 636104 h 1589080"/>
                <a:gd name="connsiteX3" fmla="*/ 0 w 1861139"/>
                <a:gd name="connsiteY3" fmla="*/ 735497 h 1589080"/>
                <a:gd name="connsiteX4" fmla="*/ 253447 w 1861139"/>
                <a:gd name="connsiteY4" fmla="*/ 884583 h 1589080"/>
                <a:gd name="connsiteX5" fmla="*/ 442291 w 1861139"/>
                <a:gd name="connsiteY5" fmla="*/ 750404 h 1589080"/>
                <a:gd name="connsiteX6" fmla="*/ 790160 w 1861139"/>
                <a:gd name="connsiteY6" fmla="*/ 740465 h 1589080"/>
                <a:gd name="connsiteX7" fmla="*/ 949186 w 1861139"/>
                <a:gd name="connsiteY7" fmla="*/ 904461 h 1589080"/>
                <a:gd name="connsiteX8" fmla="*/ 1003852 w 1861139"/>
                <a:gd name="connsiteY8" fmla="*/ 1162878 h 1589080"/>
                <a:gd name="connsiteX9" fmla="*/ 1297056 w 1861139"/>
                <a:gd name="connsiteY9" fmla="*/ 1585292 h 1589080"/>
                <a:gd name="connsiteX10" fmla="*/ 1694621 w 1861139"/>
                <a:gd name="connsiteY10" fmla="*/ 1351721 h 1589080"/>
                <a:gd name="connsiteX11" fmla="*/ 1858617 w 1861139"/>
                <a:gd name="connsiteY11" fmla="*/ 1028699 h 1589080"/>
                <a:gd name="connsiteX12" fmla="*/ 1789043 w 1861139"/>
                <a:gd name="connsiteY12" fmla="*/ 790161 h 1589080"/>
                <a:gd name="connsiteX13" fmla="*/ 1674743 w 1861139"/>
                <a:gd name="connsiteY13" fmla="*/ 491987 h 1589080"/>
                <a:gd name="connsiteX14" fmla="*/ 1446143 w 1861139"/>
                <a:gd name="connsiteY14" fmla="*/ 273326 h 1589080"/>
                <a:gd name="connsiteX15" fmla="*/ 1207604 w 1861139"/>
                <a:gd name="connsiteY15" fmla="*/ 59635 h 1589080"/>
                <a:gd name="connsiteX16" fmla="*/ 1053547 w 1861139"/>
                <a:gd name="connsiteY16" fmla="*/ 0 h 1589080"/>
                <a:gd name="connsiteX0" fmla="*/ 1053547 w 1861139"/>
                <a:gd name="connsiteY0" fmla="*/ 0 h 1589080"/>
                <a:gd name="connsiteX1" fmla="*/ 834887 w 1861139"/>
                <a:gd name="connsiteY1" fmla="*/ 377688 h 1589080"/>
                <a:gd name="connsiteX2" fmla="*/ 323021 w 1861139"/>
                <a:gd name="connsiteY2" fmla="*/ 636104 h 1589080"/>
                <a:gd name="connsiteX3" fmla="*/ 0 w 1861139"/>
                <a:gd name="connsiteY3" fmla="*/ 735497 h 1589080"/>
                <a:gd name="connsiteX4" fmla="*/ 253447 w 1861139"/>
                <a:gd name="connsiteY4" fmla="*/ 884583 h 1589080"/>
                <a:gd name="connsiteX5" fmla="*/ 442291 w 1861139"/>
                <a:gd name="connsiteY5" fmla="*/ 750404 h 1589080"/>
                <a:gd name="connsiteX6" fmla="*/ 790160 w 1861139"/>
                <a:gd name="connsiteY6" fmla="*/ 740465 h 1589080"/>
                <a:gd name="connsiteX7" fmla="*/ 949186 w 1861139"/>
                <a:gd name="connsiteY7" fmla="*/ 904461 h 1589080"/>
                <a:gd name="connsiteX8" fmla="*/ 1003852 w 1861139"/>
                <a:gd name="connsiteY8" fmla="*/ 1162878 h 1589080"/>
                <a:gd name="connsiteX9" fmla="*/ 1297056 w 1861139"/>
                <a:gd name="connsiteY9" fmla="*/ 1585292 h 1589080"/>
                <a:gd name="connsiteX10" fmla="*/ 1694621 w 1861139"/>
                <a:gd name="connsiteY10" fmla="*/ 1351721 h 1589080"/>
                <a:gd name="connsiteX11" fmla="*/ 1858617 w 1861139"/>
                <a:gd name="connsiteY11" fmla="*/ 1028699 h 1589080"/>
                <a:gd name="connsiteX12" fmla="*/ 1789043 w 1861139"/>
                <a:gd name="connsiteY12" fmla="*/ 790161 h 1589080"/>
                <a:gd name="connsiteX13" fmla="*/ 1674743 w 1861139"/>
                <a:gd name="connsiteY13" fmla="*/ 491987 h 1589080"/>
                <a:gd name="connsiteX14" fmla="*/ 1446143 w 1861139"/>
                <a:gd name="connsiteY14" fmla="*/ 273326 h 1589080"/>
                <a:gd name="connsiteX15" fmla="*/ 1207604 w 1861139"/>
                <a:gd name="connsiteY15" fmla="*/ 59635 h 1589080"/>
                <a:gd name="connsiteX16" fmla="*/ 1053547 w 1861139"/>
                <a:gd name="connsiteY16" fmla="*/ 0 h 1589080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49186 w 1861139"/>
                <a:gd name="connsiteY7" fmla="*/ 904461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04459 w 1861139"/>
                <a:gd name="connsiteY7" fmla="*/ 988944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04459 w 1861139"/>
                <a:gd name="connsiteY7" fmla="*/ 988944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04459 w 1861139"/>
                <a:gd name="connsiteY7" fmla="*/ 988944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59124 w 1861139"/>
                <a:gd name="connsiteY7" fmla="*/ 1187727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600693"/>
                <a:gd name="connsiteX1" fmla="*/ 834887 w 1861139"/>
                <a:gd name="connsiteY1" fmla="*/ 377688 h 1600693"/>
                <a:gd name="connsiteX2" fmla="*/ 323021 w 1861139"/>
                <a:gd name="connsiteY2" fmla="*/ 636104 h 1600693"/>
                <a:gd name="connsiteX3" fmla="*/ 0 w 1861139"/>
                <a:gd name="connsiteY3" fmla="*/ 735497 h 1600693"/>
                <a:gd name="connsiteX4" fmla="*/ 253447 w 1861139"/>
                <a:gd name="connsiteY4" fmla="*/ 884583 h 1600693"/>
                <a:gd name="connsiteX5" fmla="*/ 442291 w 1861139"/>
                <a:gd name="connsiteY5" fmla="*/ 750404 h 1600693"/>
                <a:gd name="connsiteX6" fmla="*/ 790160 w 1861139"/>
                <a:gd name="connsiteY6" fmla="*/ 740465 h 1600693"/>
                <a:gd name="connsiteX7" fmla="*/ 959124 w 1861139"/>
                <a:gd name="connsiteY7" fmla="*/ 1187727 h 1600693"/>
                <a:gd name="connsiteX8" fmla="*/ 1297056 w 1861139"/>
                <a:gd name="connsiteY8" fmla="*/ 1585292 h 1600693"/>
                <a:gd name="connsiteX9" fmla="*/ 1694621 w 1861139"/>
                <a:gd name="connsiteY9" fmla="*/ 1351721 h 1600693"/>
                <a:gd name="connsiteX10" fmla="*/ 1858617 w 1861139"/>
                <a:gd name="connsiteY10" fmla="*/ 1028699 h 1600693"/>
                <a:gd name="connsiteX11" fmla="*/ 1789043 w 1861139"/>
                <a:gd name="connsiteY11" fmla="*/ 790161 h 1600693"/>
                <a:gd name="connsiteX12" fmla="*/ 1674743 w 1861139"/>
                <a:gd name="connsiteY12" fmla="*/ 491987 h 1600693"/>
                <a:gd name="connsiteX13" fmla="*/ 1446143 w 1861139"/>
                <a:gd name="connsiteY13" fmla="*/ 273326 h 1600693"/>
                <a:gd name="connsiteX14" fmla="*/ 1207604 w 1861139"/>
                <a:gd name="connsiteY14" fmla="*/ 59635 h 1600693"/>
                <a:gd name="connsiteX15" fmla="*/ 1053547 w 1861139"/>
                <a:gd name="connsiteY15" fmla="*/ 0 h 1600693"/>
                <a:gd name="connsiteX0" fmla="*/ 1053547 w 1861139"/>
                <a:gd name="connsiteY0" fmla="*/ 0 h 1591233"/>
                <a:gd name="connsiteX1" fmla="*/ 834887 w 1861139"/>
                <a:gd name="connsiteY1" fmla="*/ 377688 h 1591233"/>
                <a:gd name="connsiteX2" fmla="*/ 323021 w 1861139"/>
                <a:gd name="connsiteY2" fmla="*/ 636104 h 1591233"/>
                <a:gd name="connsiteX3" fmla="*/ 0 w 1861139"/>
                <a:gd name="connsiteY3" fmla="*/ 735497 h 1591233"/>
                <a:gd name="connsiteX4" fmla="*/ 253447 w 1861139"/>
                <a:gd name="connsiteY4" fmla="*/ 884583 h 1591233"/>
                <a:gd name="connsiteX5" fmla="*/ 442291 w 1861139"/>
                <a:gd name="connsiteY5" fmla="*/ 750404 h 1591233"/>
                <a:gd name="connsiteX6" fmla="*/ 790160 w 1861139"/>
                <a:gd name="connsiteY6" fmla="*/ 740465 h 1591233"/>
                <a:gd name="connsiteX7" fmla="*/ 959124 w 1861139"/>
                <a:gd name="connsiteY7" fmla="*/ 1187727 h 1591233"/>
                <a:gd name="connsiteX8" fmla="*/ 1282148 w 1861139"/>
                <a:gd name="connsiteY8" fmla="*/ 1575353 h 1591233"/>
                <a:gd name="connsiteX9" fmla="*/ 1694621 w 1861139"/>
                <a:gd name="connsiteY9" fmla="*/ 1351721 h 1591233"/>
                <a:gd name="connsiteX10" fmla="*/ 1858617 w 1861139"/>
                <a:gd name="connsiteY10" fmla="*/ 1028699 h 1591233"/>
                <a:gd name="connsiteX11" fmla="*/ 1789043 w 1861139"/>
                <a:gd name="connsiteY11" fmla="*/ 790161 h 1591233"/>
                <a:gd name="connsiteX12" fmla="*/ 1674743 w 1861139"/>
                <a:gd name="connsiteY12" fmla="*/ 491987 h 1591233"/>
                <a:gd name="connsiteX13" fmla="*/ 1446143 w 1861139"/>
                <a:gd name="connsiteY13" fmla="*/ 273326 h 1591233"/>
                <a:gd name="connsiteX14" fmla="*/ 1207604 w 1861139"/>
                <a:gd name="connsiteY14" fmla="*/ 59635 h 1591233"/>
                <a:gd name="connsiteX15" fmla="*/ 1053547 w 1861139"/>
                <a:gd name="connsiteY15" fmla="*/ 0 h 1591233"/>
                <a:gd name="connsiteX0" fmla="*/ 1053547 w 1861139"/>
                <a:gd name="connsiteY0" fmla="*/ 0 h 1591233"/>
                <a:gd name="connsiteX1" fmla="*/ 834887 w 1861139"/>
                <a:gd name="connsiteY1" fmla="*/ 377688 h 1591233"/>
                <a:gd name="connsiteX2" fmla="*/ 323021 w 1861139"/>
                <a:gd name="connsiteY2" fmla="*/ 636104 h 1591233"/>
                <a:gd name="connsiteX3" fmla="*/ 0 w 1861139"/>
                <a:gd name="connsiteY3" fmla="*/ 735497 h 1591233"/>
                <a:gd name="connsiteX4" fmla="*/ 253447 w 1861139"/>
                <a:gd name="connsiteY4" fmla="*/ 884583 h 1591233"/>
                <a:gd name="connsiteX5" fmla="*/ 442291 w 1861139"/>
                <a:gd name="connsiteY5" fmla="*/ 750404 h 1591233"/>
                <a:gd name="connsiteX6" fmla="*/ 790160 w 1861139"/>
                <a:gd name="connsiteY6" fmla="*/ 740465 h 1591233"/>
                <a:gd name="connsiteX7" fmla="*/ 964093 w 1861139"/>
                <a:gd name="connsiteY7" fmla="*/ 1306996 h 1591233"/>
                <a:gd name="connsiteX8" fmla="*/ 1282148 w 1861139"/>
                <a:gd name="connsiteY8" fmla="*/ 1575353 h 1591233"/>
                <a:gd name="connsiteX9" fmla="*/ 1694621 w 1861139"/>
                <a:gd name="connsiteY9" fmla="*/ 1351721 h 1591233"/>
                <a:gd name="connsiteX10" fmla="*/ 1858617 w 1861139"/>
                <a:gd name="connsiteY10" fmla="*/ 1028699 h 1591233"/>
                <a:gd name="connsiteX11" fmla="*/ 1789043 w 1861139"/>
                <a:gd name="connsiteY11" fmla="*/ 790161 h 1591233"/>
                <a:gd name="connsiteX12" fmla="*/ 1674743 w 1861139"/>
                <a:gd name="connsiteY12" fmla="*/ 491987 h 1591233"/>
                <a:gd name="connsiteX13" fmla="*/ 1446143 w 1861139"/>
                <a:gd name="connsiteY13" fmla="*/ 273326 h 1591233"/>
                <a:gd name="connsiteX14" fmla="*/ 1207604 w 1861139"/>
                <a:gd name="connsiteY14" fmla="*/ 59635 h 1591233"/>
                <a:gd name="connsiteX15" fmla="*/ 1053547 w 1861139"/>
                <a:gd name="connsiteY15" fmla="*/ 0 h 159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1139" h="1591233">
                  <a:moveTo>
                    <a:pt x="1053547" y="0"/>
                  </a:moveTo>
                  <a:cubicBezTo>
                    <a:pt x="986458" y="61291"/>
                    <a:pt x="956641" y="271671"/>
                    <a:pt x="834887" y="377688"/>
                  </a:cubicBezTo>
                  <a:cubicBezTo>
                    <a:pt x="713133" y="483705"/>
                    <a:pt x="462169" y="576469"/>
                    <a:pt x="323021" y="636104"/>
                  </a:cubicBezTo>
                  <a:cubicBezTo>
                    <a:pt x="183873" y="695739"/>
                    <a:pt x="11596" y="689943"/>
                    <a:pt x="0" y="735497"/>
                  </a:cubicBezTo>
                  <a:lnTo>
                    <a:pt x="253447" y="884583"/>
                  </a:lnTo>
                  <a:lnTo>
                    <a:pt x="442291" y="750404"/>
                  </a:lnTo>
                  <a:lnTo>
                    <a:pt x="790160" y="740465"/>
                  </a:lnTo>
                  <a:cubicBezTo>
                    <a:pt x="867188" y="780222"/>
                    <a:pt x="882095" y="1167848"/>
                    <a:pt x="964093" y="1306996"/>
                  </a:cubicBezTo>
                  <a:cubicBezTo>
                    <a:pt x="1046091" y="1446144"/>
                    <a:pt x="1150454" y="1514890"/>
                    <a:pt x="1282148" y="1575353"/>
                  </a:cubicBezTo>
                  <a:cubicBezTo>
                    <a:pt x="1406387" y="1649896"/>
                    <a:pt x="1598543" y="1442830"/>
                    <a:pt x="1694621" y="1351721"/>
                  </a:cubicBezTo>
                  <a:cubicBezTo>
                    <a:pt x="1790699" y="1260612"/>
                    <a:pt x="1842880" y="1122292"/>
                    <a:pt x="1858617" y="1028699"/>
                  </a:cubicBezTo>
                  <a:cubicBezTo>
                    <a:pt x="1874354" y="935106"/>
                    <a:pt x="1812234" y="869674"/>
                    <a:pt x="1789043" y="790161"/>
                  </a:cubicBezTo>
                  <a:cubicBezTo>
                    <a:pt x="1760054" y="693255"/>
                    <a:pt x="1731893" y="578126"/>
                    <a:pt x="1674743" y="491987"/>
                  </a:cubicBezTo>
                  <a:cubicBezTo>
                    <a:pt x="1617593" y="405848"/>
                    <a:pt x="1525656" y="337930"/>
                    <a:pt x="1446143" y="273326"/>
                  </a:cubicBezTo>
                  <a:lnTo>
                    <a:pt x="1207604" y="59635"/>
                  </a:lnTo>
                  <a:lnTo>
                    <a:pt x="1053547" y="0"/>
                  </a:ln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F8448A1B-F5F6-C8EF-D0BE-6536707B720A}"/>
                </a:ext>
              </a:extLst>
            </p:cNvPr>
            <p:cNvSpPr/>
            <p:nvPr/>
          </p:nvSpPr>
          <p:spPr>
            <a:xfrm rot="18300018">
              <a:off x="7530506" y="4171123"/>
              <a:ext cx="99826" cy="107849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47262 w 98766"/>
                <a:gd name="connsiteY2" fmla="*/ 74836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99721"/>
                <a:gd name="connsiteY0" fmla="*/ 0 h 106257"/>
                <a:gd name="connsiteX1" fmla="*/ 98766 w 99721"/>
                <a:gd name="connsiteY1" fmla="*/ 0 h 106257"/>
                <a:gd name="connsiteX2" fmla="*/ 47262 w 99721"/>
                <a:gd name="connsiteY2" fmla="*/ 74836 h 106257"/>
                <a:gd name="connsiteX3" fmla="*/ 0 w 99721"/>
                <a:gd name="connsiteY3" fmla="*/ 102724 h 106257"/>
                <a:gd name="connsiteX4" fmla="*/ 0 w 99721"/>
                <a:gd name="connsiteY4" fmla="*/ 0 h 106257"/>
                <a:gd name="connsiteX0" fmla="*/ 0 w 99826"/>
                <a:gd name="connsiteY0" fmla="*/ 0 h 107849"/>
                <a:gd name="connsiteX1" fmla="*/ 98766 w 99826"/>
                <a:gd name="connsiteY1" fmla="*/ 0 h 107849"/>
                <a:gd name="connsiteX2" fmla="*/ 52141 w 99826"/>
                <a:gd name="connsiteY2" fmla="*/ 85955 h 107849"/>
                <a:gd name="connsiteX3" fmla="*/ 0 w 99826"/>
                <a:gd name="connsiteY3" fmla="*/ 102724 h 107849"/>
                <a:gd name="connsiteX4" fmla="*/ 0 w 99826"/>
                <a:gd name="connsiteY4" fmla="*/ 0 h 107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6" h="107849">
                  <a:moveTo>
                    <a:pt x="0" y="0"/>
                  </a:moveTo>
                  <a:lnTo>
                    <a:pt x="98766" y="0"/>
                  </a:lnTo>
                  <a:cubicBezTo>
                    <a:pt x="106643" y="12473"/>
                    <a:pt x="68602" y="68834"/>
                    <a:pt x="52141" y="85955"/>
                  </a:cubicBezTo>
                  <a:cubicBezTo>
                    <a:pt x="35680" y="103076"/>
                    <a:pt x="7877" y="115197"/>
                    <a:pt x="0" y="1027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54725759-C00A-8363-B62A-4009A361AA78}"/>
                </a:ext>
              </a:extLst>
            </p:cNvPr>
            <p:cNvSpPr/>
            <p:nvPr/>
          </p:nvSpPr>
          <p:spPr>
            <a:xfrm rot="18610320">
              <a:off x="7362763" y="4362943"/>
              <a:ext cx="112330" cy="103269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112330"/>
                <a:gd name="connsiteY0" fmla="*/ 545 h 103269"/>
                <a:gd name="connsiteX1" fmla="*/ 112330 w 112330"/>
                <a:gd name="connsiteY1" fmla="*/ 0 h 103269"/>
                <a:gd name="connsiteX2" fmla="*/ 98766 w 112330"/>
                <a:gd name="connsiteY2" fmla="*/ 103269 h 103269"/>
                <a:gd name="connsiteX3" fmla="*/ 0 w 112330"/>
                <a:gd name="connsiteY3" fmla="*/ 103269 h 103269"/>
                <a:gd name="connsiteX4" fmla="*/ 0 w 112330"/>
                <a:gd name="connsiteY4" fmla="*/ 545 h 10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30" h="103269">
                  <a:moveTo>
                    <a:pt x="0" y="545"/>
                  </a:moveTo>
                  <a:lnTo>
                    <a:pt x="112330" y="0"/>
                  </a:lnTo>
                  <a:lnTo>
                    <a:pt x="98766" y="103269"/>
                  </a:lnTo>
                  <a:lnTo>
                    <a:pt x="0" y="103269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D4795375-B770-E71D-0CCC-208E8CA07D2D}"/>
                </a:ext>
              </a:extLst>
            </p:cNvPr>
            <p:cNvSpPr/>
            <p:nvPr/>
          </p:nvSpPr>
          <p:spPr>
            <a:xfrm rot="19177483">
              <a:off x="7209681" y="4532531"/>
              <a:ext cx="98766" cy="102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94E1968C-7F2F-D9AD-B254-7E0F95D6067F}"/>
                </a:ext>
              </a:extLst>
            </p:cNvPr>
            <p:cNvSpPr/>
            <p:nvPr/>
          </p:nvSpPr>
          <p:spPr>
            <a:xfrm rot="19596139">
              <a:off x="7014486" y="4674327"/>
              <a:ext cx="98766" cy="102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B0D813EA-DED7-6012-8DCA-49EF5AA3E98C}"/>
                </a:ext>
              </a:extLst>
            </p:cNvPr>
            <p:cNvSpPr/>
            <p:nvPr/>
          </p:nvSpPr>
          <p:spPr>
            <a:xfrm rot="18300018">
              <a:off x="7546511" y="4327652"/>
              <a:ext cx="103284" cy="110053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88329 w 98766"/>
                <a:gd name="connsiteY2" fmla="*/ 9404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106291"/>
                <a:gd name="connsiteY0" fmla="*/ 0 h 111384"/>
                <a:gd name="connsiteX1" fmla="*/ 98766 w 106291"/>
                <a:gd name="connsiteY1" fmla="*/ 0 h 111384"/>
                <a:gd name="connsiteX2" fmla="*/ 88329 w 106291"/>
                <a:gd name="connsiteY2" fmla="*/ 94044 h 111384"/>
                <a:gd name="connsiteX3" fmla="*/ 0 w 106291"/>
                <a:gd name="connsiteY3" fmla="*/ 102724 h 111384"/>
                <a:gd name="connsiteX4" fmla="*/ 0 w 106291"/>
                <a:gd name="connsiteY4" fmla="*/ 0 h 111384"/>
                <a:gd name="connsiteX0" fmla="*/ 0 w 106338"/>
                <a:gd name="connsiteY0" fmla="*/ 0 h 113154"/>
                <a:gd name="connsiteX1" fmla="*/ 98766 w 106338"/>
                <a:gd name="connsiteY1" fmla="*/ 0 h 113154"/>
                <a:gd name="connsiteX2" fmla="*/ 88329 w 106338"/>
                <a:gd name="connsiteY2" fmla="*/ 94044 h 113154"/>
                <a:gd name="connsiteX3" fmla="*/ 0 w 106338"/>
                <a:gd name="connsiteY3" fmla="*/ 102724 h 113154"/>
                <a:gd name="connsiteX4" fmla="*/ 0 w 106338"/>
                <a:gd name="connsiteY4" fmla="*/ 0 h 113154"/>
                <a:gd name="connsiteX0" fmla="*/ 0 w 104073"/>
                <a:gd name="connsiteY0" fmla="*/ 0 h 111561"/>
                <a:gd name="connsiteX1" fmla="*/ 98766 w 104073"/>
                <a:gd name="connsiteY1" fmla="*/ 0 h 111561"/>
                <a:gd name="connsiteX2" fmla="*/ 77990 w 104073"/>
                <a:gd name="connsiteY2" fmla="*/ 89655 h 111561"/>
                <a:gd name="connsiteX3" fmla="*/ 0 w 104073"/>
                <a:gd name="connsiteY3" fmla="*/ 102724 h 111561"/>
                <a:gd name="connsiteX4" fmla="*/ 0 w 104073"/>
                <a:gd name="connsiteY4" fmla="*/ 0 h 111561"/>
                <a:gd name="connsiteX0" fmla="*/ 0 w 106138"/>
                <a:gd name="connsiteY0" fmla="*/ 0 h 110621"/>
                <a:gd name="connsiteX1" fmla="*/ 98766 w 106138"/>
                <a:gd name="connsiteY1" fmla="*/ 0 h 110621"/>
                <a:gd name="connsiteX2" fmla="*/ 77990 w 106138"/>
                <a:gd name="connsiteY2" fmla="*/ 89655 h 110621"/>
                <a:gd name="connsiteX3" fmla="*/ 0 w 106138"/>
                <a:gd name="connsiteY3" fmla="*/ 102724 h 110621"/>
                <a:gd name="connsiteX4" fmla="*/ 0 w 106138"/>
                <a:gd name="connsiteY4" fmla="*/ 0 h 110621"/>
                <a:gd name="connsiteX0" fmla="*/ 0 w 104548"/>
                <a:gd name="connsiteY0" fmla="*/ 0 h 110053"/>
                <a:gd name="connsiteX1" fmla="*/ 98766 w 104548"/>
                <a:gd name="connsiteY1" fmla="*/ 0 h 110053"/>
                <a:gd name="connsiteX2" fmla="*/ 70675 w 104548"/>
                <a:gd name="connsiteY2" fmla="*/ 87511 h 110053"/>
                <a:gd name="connsiteX3" fmla="*/ 0 w 104548"/>
                <a:gd name="connsiteY3" fmla="*/ 102724 h 110053"/>
                <a:gd name="connsiteX4" fmla="*/ 0 w 104548"/>
                <a:gd name="connsiteY4" fmla="*/ 0 h 110053"/>
                <a:gd name="connsiteX0" fmla="*/ 0 w 103284"/>
                <a:gd name="connsiteY0" fmla="*/ 0 h 110053"/>
                <a:gd name="connsiteX1" fmla="*/ 98766 w 103284"/>
                <a:gd name="connsiteY1" fmla="*/ 0 h 110053"/>
                <a:gd name="connsiteX2" fmla="*/ 70675 w 103284"/>
                <a:gd name="connsiteY2" fmla="*/ 87511 h 110053"/>
                <a:gd name="connsiteX3" fmla="*/ 0 w 103284"/>
                <a:gd name="connsiteY3" fmla="*/ 102724 h 110053"/>
                <a:gd name="connsiteX4" fmla="*/ 0 w 103284"/>
                <a:gd name="connsiteY4" fmla="*/ 0 h 11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84" h="110053">
                  <a:moveTo>
                    <a:pt x="0" y="0"/>
                  </a:moveTo>
                  <a:lnTo>
                    <a:pt x="98766" y="0"/>
                  </a:lnTo>
                  <a:cubicBezTo>
                    <a:pt x="110545" y="14585"/>
                    <a:pt x="98643" y="68145"/>
                    <a:pt x="70675" y="87511"/>
                  </a:cubicBezTo>
                  <a:cubicBezTo>
                    <a:pt x="42707" y="106877"/>
                    <a:pt x="14722" y="118398"/>
                    <a:pt x="0" y="1027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296F264C-3FCE-B418-F166-B244551ED59E}"/>
                </a:ext>
              </a:extLst>
            </p:cNvPr>
            <p:cNvSpPr/>
            <p:nvPr/>
          </p:nvSpPr>
          <p:spPr>
            <a:xfrm rot="18610320">
              <a:off x="7372627" y="4530127"/>
              <a:ext cx="115829" cy="118675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108832"/>
                <a:gd name="connsiteY0" fmla="*/ 0 h 103575"/>
                <a:gd name="connsiteX1" fmla="*/ 108832 w 108832"/>
                <a:gd name="connsiteY1" fmla="*/ 851 h 103575"/>
                <a:gd name="connsiteX2" fmla="*/ 108832 w 108832"/>
                <a:gd name="connsiteY2" fmla="*/ 103575 h 103575"/>
                <a:gd name="connsiteX3" fmla="*/ 10066 w 108832"/>
                <a:gd name="connsiteY3" fmla="*/ 103575 h 103575"/>
                <a:gd name="connsiteX4" fmla="*/ 0 w 108832"/>
                <a:gd name="connsiteY4" fmla="*/ 0 h 103575"/>
                <a:gd name="connsiteX0" fmla="*/ 6997 w 115829"/>
                <a:gd name="connsiteY0" fmla="*/ 0 h 105513"/>
                <a:gd name="connsiteX1" fmla="*/ 115829 w 115829"/>
                <a:gd name="connsiteY1" fmla="*/ 851 h 105513"/>
                <a:gd name="connsiteX2" fmla="*/ 115829 w 115829"/>
                <a:gd name="connsiteY2" fmla="*/ 103575 h 105513"/>
                <a:gd name="connsiteX3" fmla="*/ 0 w 115829"/>
                <a:gd name="connsiteY3" fmla="*/ 105513 h 105513"/>
                <a:gd name="connsiteX4" fmla="*/ 6997 w 115829"/>
                <a:gd name="connsiteY4" fmla="*/ 0 h 105513"/>
                <a:gd name="connsiteX0" fmla="*/ 6997 w 115829"/>
                <a:gd name="connsiteY0" fmla="*/ 0 h 122940"/>
                <a:gd name="connsiteX1" fmla="*/ 115829 w 115829"/>
                <a:gd name="connsiteY1" fmla="*/ 851 h 122940"/>
                <a:gd name="connsiteX2" fmla="*/ 115037 w 115829"/>
                <a:gd name="connsiteY2" fmla="*/ 122940 h 122940"/>
                <a:gd name="connsiteX3" fmla="*/ 0 w 115829"/>
                <a:gd name="connsiteY3" fmla="*/ 105513 h 122940"/>
                <a:gd name="connsiteX4" fmla="*/ 6997 w 115829"/>
                <a:gd name="connsiteY4" fmla="*/ 0 h 122940"/>
                <a:gd name="connsiteX0" fmla="*/ 6997 w 115829"/>
                <a:gd name="connsiteY0" fmla="*/ 0 h 118675"/>
                <a:gd name="connsiteX1" fmla="*/ 115829 w 115829"/>
                <a:gd name="connsiteY1" fmla="*/ 851 h 118675"/>
                <a:gd name="connsiteX2" fmla="*/ 114553 w 115829"/>
                <a:gd name="connsiteY2" fmla="*/ 118675 h 118675"/>
                <a:gd name="connsiteX3" fmla="*/ 0 w 115829"/>
                <a:gd name="connsiteY3" fmla="*/ 105513 h 118675"/>
                <a:gd name="connsiteX4" fmla="*/ 6997 w 115829"/>
                <a:gd name="connsiteY4" fmla="*/ 0 h 11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829" h="118675">
                  <a:moveTo>
                    <a:pt x="6997" y="0"/>
                  </a:moveTo>
                  <a:lnTo>
                    <a:pt x="115829" y="851"/>
                  </a:lnTo>
                  <a:cubicBezTo>
                    <a:pt x="115404" y="40126"/>
                    <a:pt x="114978" y="79400"/>
                    <a:pt x="114553" y="118675"/>
                  </a:cubicBezTo>
                  <a:lnTo>
                    <a:pt x="0" y="105513"/>
                  </a:lnTo>
                  <a:lnTo>
                    <a:pt x="699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B067D7A7-720C-4C4B-FF3D-FFF56029FC42}"/>
                </a:ext>
              </a:extLst>
            </p:cNvPr>
            <p:cNvSpPr/>
            <p:nvPr/>
          </p:nvSpPr>
          <p:spPr>
            <a:xfrm rot="19177483">
              <a:off x="7193031" y="4690366"/>
              <a:ext cx="98766" cy="102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B2D61786-6DAD-4E52-2321-AD592E89529D}"/>
                </a:ext>
              </a:extLst>
            </p:cNvPr>
            <p:cNvSpPr/>
            <p:nvPr/>
          </p:nvSpPr>
          <p:spPr>
            <a:xfrm rot="19596139">
              <a:off x="7027566" y="4819073"/>
              <a:ext cx="54506" cy="106274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57029 w 98766"/>
                <a:gd name="connsiteY3" fmla="*/ 83279 h 102724"/>
                <a:gd name="connsiteX4" fmla="*/ 0 w 98766"/>
                <a:gd name="connsiteY4" fmla="*/ 0 h 102724"/>
                <a:gd name="connsiteX0" fmla="*/ 0 w 59203"/>
                <a:gd name="connsiteY0" fmla="*/ 0 h 115144"/>
                <a:gd name="connsiteX1" fmla="*/ 59203 w 59203"/>
                <a:gd name="connsiteY1" fmla="*/ 12420 h 115144"/>
                <a:gd name="connsiteX2" fmla="*/ 59203 w 59203"/>
                <a:gd name="connsiteY2" fmla="*/ 115144 h 115144"/>
                <a:gd name="connsiteX3" fmla="*/ 17466 w 59203"/>
                <a:gd name="connsiteY3" fmla="*/ 95699 h 115144"/>
                <a:gd name="connsiteX4" fmla="*/ 0 w 59203"/>
                <a:gd name="connsiteY4" fmla="*/ 0 h 115144"/>
                <a:gd name="connsiteX0" fmla="*/ 0 w 59203"/>
                <a:gd name="connsiteY0" fmla="*/ 0 h 115144"/>
                <a:gd name="connsiteX1" fmla="*/ 59203 w 59203"/>
                <a:gd name="connsiteY1" fmla="*/ 12420 h 115144"/>
                <a:gd name="connsiteX2" fmla="*/ 59203 w 59203"/>
                <a:gd name="connsiteY2" fmla="*/ 115144 h 115144"/>
                <a:gd name="connsiteX3" fmla="*/ 43856 w 59203"/>
                <a:gd name="connsiteY3" fmla="*/ 90281 h 115144"/>
                <a:gd name="connsiteX4" fmla="*/ 0 w 59203"/>
                <a:gd name="connsiteY4" fmla="*/ 0 h 115144"/>
                <a:gd name="connsiteX0" fmla="*/ 0 w 62163"/>
                <a:gd name="connsiteY0" fmla="*/ 0 h 112817"/>
                <a:gd name="connsiteX1" fmla="*/ 59203 w 62163"/>
                <a:gd name="connsiteY1" fmla="*/ 12420 h 112817"/>
                <a:gd name="connsiteX2" fmla="*/ 62163 w 62163"/>
                <a:gd name="connsiteY2" fmla="*/ 112817 h 112817"/>
                <a:gd name="connsiteX3" fmla="*/ 43856 w 62163"/>
                <a:gd name="connsiteY3" fmla="*/ 90281 h 112817"/>
                <a:gd name="connsiteX4" fmla="*/ 0 w 62163"/>
                <a:gd name="connsiteY4" fmla="*/ 0 h 112817"/>
                <a:gd name="connsiteX0" fmla="*/ 0 w 59302"/>
                <a:gd name="connsiteY0" fmla="*/ 0 h 100638"/>
                <a:gd name="connsiteX1" fmla="*/ 59203 w 59302"/>
                <a:gd name="connsiteY1" fmla="*/ 12420 h 100638"/>
                <a:gd name="connsiteX2" fmla="*/ 54506 w 59302"/>
                <a:gd name="connsiteY2" fmla="*/ 100638 h 100638"/>
                <a:gd name="connsiteX3" fmla="*/ 43856 w 59302"/>
                <a:gd name="connsiteY3" fmla="*/ 90281 h 100638"/>
                <a:gd name="connsiteX4" fmla="*/ 0 w 59302"/>
                <a:gd name="connsiteY4" fmla="*/ 0 h 100638"/>
                <a:gd name="connsiteX0" fmla="*/ 0 w 54506"/>
                <a:gd name="connsiteY0" fmla="*/ 5636 h 106274"/>
                <a:gd name="connsiteX1" fmla="*/ 38307 w 54506"/>
                <a:gd name="connsiteY1" fmla="*/ 0 h 106274"/>
                <a:gd name="connsiteX2" fmla="*/ 54506 w 54506"/>
                <a:gd name="connsiteY2" fmla="*/ 106274 h 106274"/>
                <a:gd name="connsiteX3" fmla="*/ 43856 w 54506"/>
                <a:gd name="connsiteY3" fmla="*/ 95917 h 106274"/>
                <a:gd name="connsiteX4" fmla="*/ 0 w 54506"/>
                <a:gd name="connsiteY4" fmla="*/ 5636 h 10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06" h="106274">
                  <a:moveTo>
                    <a:pt x="0" y="5636"/>
                  </a:moveTo>
                  <a:lnTo>
                    <a:pt x="38307" y="0"/>
                  </a:lnTo>
                  <a:cubicBezTo>
                    <a:pt x="39294" y="33466"/>
                    <a:pt x="53519" y="72808"/>
                    <a:pt x="54506" y="106274"/>
                  </a:cubicBezTo>
                  <a:lnTo>
                    <a:pt x="43856" y="95917"/>
                  </a:lnTo>
                  <a:lnTo>
                    <a:pt x="0" y="56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4">
              <a:extLst>
                <a:ext uri="{FF2B5EF4-FFF2-40B4-BE49-F238E27FC236}">
                  <a16:creationId xmlns:a16="http://schemas.microsoft.com/office/drawing/2014/main" id="{5541DA6E-F397-9FCB-E55B-98F25690C927}"/>
                </a:ext>
              </a:extLst>
            </p:cNvPr>
            <p:cNvSpPr/>
            <p:nvPr/>
          </p:nvSpPr>
          <p:spPr>
            <a:xfrm rot="14101706">
              <a:off x="6162018" y="4028002"/>
              <a:ext cx="79017" cy="123528"/>
            </a:xfrm>
            <a:custGeom>
              <a:avLst/>
              <a:gdLst>
                <a:gd name="connsiteX0" fmla="*/ 0 w 98766"/>
                <a:gd name="connsiteY0" fmla="*/ 0 h 102724"/>
                <a:gd name="connsiteX1" fmla="*/ 98766 w 98766"/>
                <a:gd name="connsiteY1" fmla="*/ 0 h 102724"/>
                <a:gd name="connsiteX2" fmla="*/ 98766 w 98766"/>
                <a:gd name="connsiteY2" fmla="*/ 102724 h 102724"/>
                <a:gd name="connsiteX3" fmla="*/ 0 w 98766"/>
                <a:gd name="connsiteY3" fmla="*/ 102724 h 102724"/>
                <a:gd name="connsiteX4" fmla="*/ 0 w 98766"/>
                <a:gd name="connsiteY4" fmla="*/ 0 h 102724"/>
                <a:gd name="connsiteX0" fmla="*/ 0 w 108832"/>
                <a:gd name="connsiteY0" fmla="*/ 0 h 103575"/>
                <a:gd name="connsiteX1" fmla="*/ 108832 w 108832"/>
                <a:gd name="connsiteY1" fmla="*/ 851 h 103575"/>
                <a:gd name="connsiteX2" fmla="*/ 108832 w 108832"/>
                <a:gd name="connsiteY2" fmla="*/ 103575 h 103575"/>
                <a:gd name="connsiteX3" fmla="*/ 10066 w 108832"/>
                <a:gd name="connsiteY3" fmla="*/ 103575 h 103575"/>
                <a:gd name="connsiteX4" fmla="*/ 0 w 108832"/>
                <a:gd name="connsiteY4" fmla="*/ 0 h 103575"/>
                <a:gd name="connsiteX0" fmla="*/ 6997 w 115829"/>
                <a:gd name="connsiteY0" fmla="*/ 0 h 105513"/>
                <a:gd name="connsiteX1" fmla="*/ 115829 w 115829"/>
                <a:gd name="connsiteY1" fmla="*/ 851 h 105513"/>
                <a:gd name="connsiteX2" fmla="*/ 115829 w 115829"/>
                <a:gd name="connsiteY2" fmla="*/ 103575 h 105513"/>
                <a:gd name="connsiteX3" fmla="*/ 0 w 115829"/>
                <a:gd name="connsiteY3" fmla="*/ 105513 h 105513"/>
                <a:gd name="connsiteX4" fmla="*/ 6997 w 115829"/>
                <a:gd name="connsiteY4" fmla="*/ 0 h 105513"/>
                <a:gd name="connsiteX0" fmla="*/ 6997 w 115829"/>
                <a:gd name="connsiteY0" fmla="*/ 0 h 122940"/>
                <a:gd name="connsiteX1" fmla="*/ 115829 w 115829"/>
                <a:gd name="connsiteY1" fmla="*/ 851 h 122940"/>
                <a:gd name="connsiteX2" fmla="*/ 115037 w 115829"/>
                <a:gd name="connsiteY2" fmla="*/ 122940 h 122940"/>
                <a:gd name="connsiteX3" fmla="*/ 0 w 115829"/>
                <a:gd name="connsiteY3" fmla="*/ 105513 h 122940"/>
                <a:gd name="connsiteX4" fmla="*/ 6997 w 115829"/>
                <a:gd name="connsiteY4" fmla="*/ 0 h 122940"/>
                <a:gd name="connsiteX0" fmla="*/ 6997 w 115829"/>
                <a:gd name="connsiteY0" fmla="*/ 0 h 118675"/>
                <a:gd name="connsiteX1" fmla="*/ 115829 w 115829"/>
                <a:gd name="connsiteY1" fmla="*/ 851 h 118675"/>
                <a:gd name="connsiteX2" fmla="*/ 114553 w 115829"/>
                <a:gd name="connsiteY2" fmla="*/ 118675 h 118675"/>
                <a:gd name="connsiteX3" fmla="*/ 0 w 115829"/>
                <a:gd name="connsiteY3" fmla="*/ 105513 h 118675"/>
                <a:gd name="connsiteX4" fmla="*/ 6997 w 115829"/>
                <a:gd name="connsiteY4" fmla="*/ 0 h 118675"/>
                <a:gd name="connsiteX0" fmla="*/ 6997 w 115829"/>
                <a:gd name="connsiteY0" fmla="*/ 0 h 148558"/>
                <a:gd name="connsiteX1" fmla="*/ 115829 w 115829"/>
                <a:gd name="connsiteY1" fmla="*/ 851 h 148558"/>
                <a:gd name="connsiteX2" fmla="*/ 91287 w 115829"/>
                <a:gd name="connsiteY2" fmla="*/ 148557 h 148558"/>
                <a:gd name="connsiteX3" fmla="*/ 0 w 115829"/>
                <a:gd name="connsiteY3" fmla="*/ 105513 h 148558"/>
                <a:gd name="connsiteX4" fmla="*/ 6997 w 115829"/>
                <a:gd name="connsiteY4" fmla="*/ 0 h 148558"/>
                <a:gd name="connsiteX0" fmla="*/ 19481 w 128313"/>
                <a:gd name="connsiteY0" fmla="*/ 0 h 186788"/>
                <a:gd name="connsiteX1" fmla="*/ 128313 w 128313"/>
                <a:gd name="connsiteY1" fmla="*/ 851 h 186788"/>
                <a:gd name="connsiteX2" fmla="*/ 103771 w 128313"/>
                <a:gd name="connsiteY2" fmla="*/ 148557 h 186788"/>
                <a:gd name="connsiteX3" fmla="*/ -1 w 128313"/>
                <a:gd name="connsiteY3" fmla="*/ 186788 h 186788"/>
                <a:gd name="connsiteX4" fmla="*/ 19481 w 128313"/>
                <a:gd name="connsiteY4" fmla="*/ 0 h 186788"/>
                <a:gd name="connsiteX0" fmla="*/ 19482 w 128314"/>
                <a:gd name="connsiteY0" fmla="*/ 0 h 186788"/>
                <a:gd name="connsiteX1" fmla="*/ 128314 w 128314"/>
                <a:gd name="connsiteY1" fmla="*/ 851 h 186788"/>
                <a:gd name="connsiteX2" fmla="*/ 103772 w 128314"/>
                <a:gd name="connsiteY2" fmla="*/ 148557 h 186788"/>
                <a:gd name="connsiteX3" fmla="*/ 0 w 128314"/>
                <a:gd name="connsiteY3" fmla="*/ 186788 h 186788"/>
                <a:gd name="connsiteX4" fmla="*/ 19482 w 128314"/>
                <a:gd name="connsiteY4" fmla="*/ 0 h 186788"/>
                <a:gd name="connsiteX0" fmla="*/ 19482 w 128314"/>
                <a:gd name="connsiteY0" fmla="*/ 0 h 186788"/>
                <a:gd name="connsiteX1" fmla="*/ 128314 w 128314"/>
                <a:gd name="connsiteY1" fmla="*/ 851 h 186788"/>
                <a:gd name="connsiteX2" fmla="*/ 103772 w 128314"/>
                <a:gd name="connsiteY2" fmla="*/ 148557 h 186788"/>
                <a:gd name="connsiteX3" fmla="*/ 0 w 128314"/>
                <a:gd name="connsiteY3" fmla="*/ 186788 h 186788"/>
                <a:gd name="connsiteX4" fmla="*/ 19482 w 128314"/>
                <a:gd name="connsiteY4" fmla="*/ 0 h 186788"/>
                <a:gd name="connsiteX0" fmla="*/ 9011 w 117843"/>
                <a:gd name="connsiteY0" fmla="*/ 0 h 180519"/>
                <a:gd name="connsiteX1" fmla="*/ 117843 w 117843"/>
                <a:gd name="connsiteY1" fmla="*/ 851 h 180519"/>
                <a:gd name="connsiteX2" fmla="*/ 93301 w 117843"/>
                <a:gd name="connsiteY2" fmla="*/ 148557 h 180519"/>
                <a:gd name="connsiteX3" fmla="*/ 0 w 117843"/>
                <a:gd name="connsiteY3" fmla="*/ 180520 h 180519"/>
                <a:gd name="connsiteX4" fmla="*/ 9011 w 117843"/>
                <a:gd name="connsiteY4" fmla="*/ 0 h 180519"/>
                <a:gd name="connsiteX0" fmla="*/ 9011 w 117843"/>
                <a:gd name="connsiteY0" fmla="*/ 22883 h 203404"/>
                <a:gd name="connsiteX1" fmla="*/ 53182 w 117843"/>
                <a:gd name="connsiteY1" fmla="*/ 58 h 203404"/>
                <a:gd name="connsiteX2" fmla="*/ 117843 w 117843"/>
                <a:gd name="connsiteY2" fmla="*/ 23734 h 203404"/>
                <a:gd name="connsiteX3" fmla="*/ 93301 w 117843"/>
                <a:gd name="connsiteY3" fmla="*/ 171440 h 203404"/>
                <a:gd name="connsiteX4" fmla="*/ 0 w 117843"/>
                <a:gd name="connsiteY4" fmla="*/ 203403 h 203404"/>
                <a:gd name="connsiteX5" fmla="*/ 9011 w 117843"/>
                <a:gd name="connsiteY5" fmla="*/ 22883 h 20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843" h="203404">
                  <a:moveTo>
                    <a:pt x="9011" y="22883"/>
                  </a:moveTo>
                  <a:cubicBezTo>
                    <a:pt x="15834" y="24325"/>
                    <a:pt x="46359" y="-1384"/>
                    <a:pt x="53182" y="58"/>
                  </a:cubicBezTo>
                  <a:lnTo>
                    <a:pt x="117843" y="23734"/>
                  </a:lnTo>
                  <a:cubicBezTo>
                    <a:pt x="117418" y="63009"/>
                    <a:pt x="93726" y="132165"/>
                    <a:pt x="93301" y="171440"/>
                  </a:cubicBezTo>
                  <a:lnTo>
                    <a:pt x="0" y="203403"/>
                  </a:lnTo>
                  <a:cubicBezTo>
                    <a:pt x="44024" y="136627"/>
                    <a:pt x="2517" y="85146"/>
                    <a:pt x="9011" y="228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B6EDA929-C4F2-3F4B-9079-915C6D6846D6}"/>
                </a:ext>
              </a:extLst>
            </p:cNvPr>
            <p:cNvSpPr/>
            <p:nvPr/>
          </p:nvSpPr>
          <p:spPr>
            <a:xfrm rot="14870906">
              <a:off x="6025361" y="4015598"/>
              <a:ext cx="90639" cy="103273"/>
            </a:xfrm>
            <a:custGeom>
              <a:avLst/>
              <a:gdLst>
                <a:gd name="connsiteX0" fmla="*/ 0 w 91829"/>
                <a:gd name="connsiteY0" fmla="*/ 0 h 74445"/>
                <a:gd name="connsiteX1" fmla="*/ 91829 w 91829"/>
                <a:gd name="connsiteY1" fmla="*/ 0 h 74445"/>
                <a:gd name="connsiteX2" fmla="*/ 91829 w 91829"/>
                <a:gd name="connsiteY2" fmla="*/ 74445 h 74445"/>
                <a:gd name="connsiteX3" fmla="*/ 0 w 91829"/>
                <a:gd name="connsiteY3" fmla="*/ 74445 h 74445"/>
                <a:gd name="connsiteX4" fmla="*/ 0 w 91829"/>
                <a:gd name="connsiteY4" fmla="*/ 0 h 74445"/>
                <a:gd name="connsiteX0" fmla="*/ 6529 w 98358"/>
                <a:gd name="connsiteY0" fmla="*/ 0 h 93641"/>
                <a:gd name="connsiteX1" fmla="*/ 98358 w 98358"/>
                <a:gd name="connsiteY1" fmla="*/ 0 h 93641"/>
                <a:gd name="connsiteX2" fmla="*/ 98358 w 98358"/>
                <a:gd name="connsiteY2" fmla="*/ 74445 h 93641"/>
                <a:gd name="connsiteX3" fmla="*/ 0 w 98358"/>
                <a:gd name="connsiteY3" fmla="*/ 93641 h 93641"/>
                <a:gd name="connsiteX4" fmla="*/ 6529 w 98358"/>
                <a:gd name="connsiteY4" fmla="*/ 0 h 93641"/>
                <a:gd name="connsiteX0" fmla="*/ 0 w 111142"/>
                <a:gd name="connsiteY0" fmla="*/ 12705 h 93641"/>
                <a:gd name="connsiteX1" fmla="*/ 111142 w 111142"/>
                <a:gd name="connsiteY1" fmla="*/ 0 h 93641"/>
                <a:gd name="connsiteX2" fmla="*/ 111142 w 111142"/>
                <a:gd name="connsiteY2" fmla="*/ 74445 h 93641"/>
                <a:gd name="connsiteX3" fmla="*/ 12784 w 111142"/>
                <a:gd name="connsiteY3" fmla="*/ 93641 h 93641"/>
                <a:gd name="connsiteX4" fmla="*/ 0 w 111142"/>
                <a:gd name="connsiteY4" fmla="*/ 12705 h 93641"/>
                <a:gd name="connsiteX0" fmla="*/ 0 w 111142"/>
                <a:gd name="connsiteY0" fmla="*/ 22337 h 103273"/>
                <a:gd name="connsiteX1" fmla="*/ 90639 w 111142"/>
                <a:gd name="connsiteY1" fmla="*/ 0 h 103273"/>
                <a:gd name="connsiteX2" fmla="*/ 111142 w 111142"/>
                <a:gd name="connsiteY2" fmla="*/ 84077 h 103273"/>
                <a:gd name="connsiteX3" fmla="*/ 12784 w 111142"/>
                <a:gd name="connsiteY3" fmla="*/ 103273 h 103273"/>
                <a:gd name="connsiteX4" fmla="*/ 0 w 111142"/>
                <a:gd name="connsiteY4" fmla="*/ 22337 h 103273"/>
                <a:gd name="connsiteX0" fmla="*/ 0 w 90639"/>
                <a:gd name="connsiteY0" fmla="*/ 22337 h 103273"/>
                <a:gd name="connsiteX1" fmla="*/ 90639 w 90639"/>
                <a:gd name="connsiteY1" fmla="*/ 0 h 103273"/>
                <a:gd name="connsiteX2" fmla="*/ 75657 w 90639"/>
                <a:gd name="connsiteY2" fmla="*/ 101769 h 103273"/>
                <a:gd name="connsiteX3" fmla="*/ 12784 w 90639"/>
                <a:gd name="connsiteY3" fmla="*/ 103273 h 103273"/>
                <a:gd name="connsiteX4" fmla="*/ 0 w 90639"/>
                <a:gd name="connsiteY4" fmla="*/ 22337 h 10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39" h="103273">
                  <a:moveTo>
                    <a:pt x="0" y="22337"/>
                  </a:moveTo>
                  <a:lnTo>
                    <a:pt x="90639" y="0"/>
                  </a:lnTo>
                  <a:lnTo>
                    <a:pt x="75657" y="101769"/>
                  </a:lnTo>
                  <a:lnTo>
                    <a:pt x="12784" y="103273"/>
                  </a:lnTo>
                  <a:lnTo>
                    <a:pt x="0" y="223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フリーフォーム: 図形 119">
              <a:extLst>
                <a:ext uri="{FF2B5EF4-FFF2-40B4-BE49-F238E27FC236}">
                  <a16:creationId xmlns:a16="http://schemas.microsoft.com/office/drawing/2014/main" id="{3866EF3D-4F4A-1AF0-274C-E52EBBEBC690}"/>
                </a:ext>
              </a:extLst>
            </p:cNvPr>
            <p:cNvSpPr/>
            <p:nvPr/>
          </p:nvSpPr>
          <p:spPr>
            <a:xfrm>
              <a:off x="6946349" y="3934166"/>
              <a:ext cx="606478" cy="305638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: 図形 120">
              <a:extLst>
                <a:ext uri="{FF2B5EF4-FFF2-40B4-BE49-F238E27FC236}">
                  <a16:creationId xmlns:a16="http://schemas.microsoft.com/office/drawing/2014/main" id="{50FE93A1-E62C-E63B-8C1C-F353FC4AF816}"/>
                </a:ext>
              </a:extLst>
            </p:cNvPr>
            <p:cNvSpPr/>
            <p:nvPr/>
          </p:nvSpPr>
          <p:spPr>
            <a:xfrm>
              <a:off x="7186321" y="4084407"/>
              <a:ext cx="308293" cy="205114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: 図形 121">
              <a:extLst>
                <a:ext uri="{FF2B5EF4-FFF2-40B4-BE49-F238E27FC236}">
                  <a16:creationId xmlns:a16="http://schemas.microsoft.com/office/drawing/2014/main" id="{DA8D9E92-E1A2-E925-B7CB-DB0ADF3AF739}"/>
                </a:ext>
              </a:extLst>
            </p:cNvPr>
            <p:cNvSpPr/>
            <p:nvPr/>
          </p:nvSpPr>
          <p:spPr>
            <a:xfrm>
              <a:off x="7265656" y="4186964"/>
              <a:ext cx="197361" cy="136059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07ACD82F-14CE-4753-1DBB-912F903D668A}"/>
                </a:ext>
              </a:extLst>
            </p:cNvPr>
            <p:cNvSpPr/>
            <p:nvPr/>
          </p:nvSpPr>
          <p:spPr>
            <a:xfrm>
              <a:off x="6994368" y="4261223"/>
              <a:ext cx="89939" cy="909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52642309-9CED-5EEF-060B-DFACFD252F8A}"/>
                </a:ext>
              </a:extLst>
            </p:cNvPr>
            <p:cNvSpPr/>
            <p:nvPr/>
          </p:nvSpPr>
          <p:spPr>
            <a:xfrm>
              <a:off x="7104051" y="4239804"/>
              <a:ext cx="51751" cy="479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: 図形 124">
              <a:extLst>
                <a:ext uri="{FF2B5EF4-FFF2-40B4-BE49-F238E27FC236}">
                  <a16:creationId xmlns:a16="http://schemas.microsoft.com/office/drawing/2014/main" id="{37FBD18A-D3ED-350C-33EC-CF335918F94B}"/>
                </a:ext>
              </a:extLst>
            </p:cNvPr>
            <p:cNvSpPr/>
            <p:nvPr/>
          </p:nvSpPr>
          <p:spPr>
            <a:xfrm rot="20563108">
              <a:off x="7145648" y="4282845"/>
              <a:ext cx="308293" cy="190775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フリーフォーム: 図形 125">
              <a:extLst>
                <a:ext uri="{FF2B5EF4-FFF2-40B4-BE49-F238E27FC236}">
                  <a16:creationId xmlns:a16="http://schemas.microsoft.com/office/drawing/2014/main" id="{2BF7264D-8FB0-C1CB-BAF5-FDFE9507BEB4}"/>
                </a:ext>
              </a:extLst>
            </p:cNvPr>
            <p:cNvSpPr/>
            <p:nvPr/>
          </p:nvSpPr>
          <p:spPr>
            <a:xfrm rot="20563108">
              <a:off x="7224983" y="4380576"/>
              <a:ext cx="197361" cy="126547"/>
            </a:xfrm>
            <a:custGeom>
              <a:avLst/>
              <a:gdLst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044 w 614069"/>
                <a:gd name="connsiteY0" fmla="*/ 0 h 303012"/>
                <a:gd name="connsiteX1" fmla="*/ 150165 w 614069"/>
                <a:gd name="connsiteY1" fmla="*/ 10726 h 303012"/>
                <a:gd name="connsiteX2" fmla="*/ 53630 w 614069"/>
                <a:gd name="connsiteY2" fmla="*/ 96535 h 303012"/>
                <a:gd name="connsiteX3" fmla="*/ 0 w 614069"/>
                <a:gd name="connsiteY3" fmla="*/ 241337 h 303012"/>
                <a:gd name="connsiteX4" fmla="*/ 85809 w 614069"/>
                <a:gd name="connsiteY4" fmla="*/ 270834 h 303012"/>
                <a:gd name="connsiteX5" fmla="*/ 176980 w 614069"/>
                <a:gd name="connsiteY5" fmla="*/ 225248 h 303012"/>
                <a:gd name="connsiteX6" fmla="*/ 117987 w 614069"/>
                <a:gd name="connsiteY6" fmla="*/ 168936 h 303012"/>
                <a:gd name="connsiteX7" fmla="*/ 214522 w 614069"/>
                <a:gd name="connsiteY7" fmla="*/ 91172 h 303012"/>
                <a:gd name="connsiteX8" fmla="*/ 356643 w 614069"/>
                <a:gd name="connsiteY8" fmla="*/ 88490 h 303012"/>
                <a:gd name="connsiteX9" fmla="*/ 498763 w 614069"/>
                <a:gd name="connsiteY9" fmla="*/ 166255 h 303012"/>
                <a:gd name="connsiteX10" fmla="*/ 541668 w 614069"/>
                <a:gd name="connsiteY10" fmla="*/ 303012 h 303012"/>
                <a:gd name="connsiteX11" fmla="*/ 614069 w 614069"/>
                <a:gd name="connsiteY11" fmla="*/ 195751 h 303012"/>
                <a:gd name="connsiteX12" fmla="*/ 573846 w 614069"/>
                <a:gd name="connsiteY12" fmla="*/ 48268 h 303012"/>
                <a:gd name="connsiteX13" fmla="*/ 429044 w 614069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0 h 303012"/>
                <a:gd name="connsiteX1" fmla="*/ 150729 w 614633"/>
                <a:gd name="connsiteY1" fmla="*/ 10726 h 303012"/>
                <a:gd name="connsiteX2" fmla="*/ 54194 w 614633"/>
                <a:gd name="connsiteY2" fmla="*/ 96535 h 303012"/>
                <a:gd name="connsiteX3" fmla="*/ 564 w 614633"/>
                <a:gd name="connsiteY3" fmla="*/ 241337 h 303012"/>
                <a:gd name="connsiteX4" fmla="*/ 86373 w 614633"/>
                <a:gd name="connsiteY4" fmla="*/ 270834 h 303012"/>
                <a:gd name="connsiteX5" fmla="*/ 177544 w 614633"/>
                <a:gd name="connsiteY5" fmla="*/ 225248 h 303012"/>
                <a:gd name="connsiteX6" fmla="*/ 118551 w 614633"/>
                <a:gd name="connsiteY6" fmla="*/ 168936 h 303012"/>
                <a:gd name="connsiteX7" fmla="*/ 215086 w 614633"/>
                <a:gd name="connsiteY7" fmla="*/ 91172 h 303012"/>
                <a:gd name="connsiteX8" fmla="*/ 357207 w 614633"/>
                <a:gd name="connsiteY8" fmla="*/ 88490 h 303012"/>
                <a:gd name="connsiteX9" fmla="*/ 499327 w 614633"/>
                <a:gd name="connsiteY9" fmla="*/ 166255 h 303012"/>
                <a:gd name="connsiteX10" fmla="*/ 542232 w 614633"/>
                <a:gd name="connsiteY10" fmla="*/ 303012 h 303012"/>
                <a:gd name="connsiteX11" fmla="*/ 614633 w 614633"/>
                <a:gd name="connsiteY11" fmla="*/ 195751 h 303012"/>
                <a:gd name="connsiteX12" fmla="*/ 574410 w 614633"/>
                <a:gd name="connsiteY12" fmla="*/ 48268 h 303012"/>
                <a:gd name="connsiteX13" fmla="*/ 429608 w 614633"/>
                <a:gd name="connsiteY13" fmla="*/ 0 h 303012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4633"/>
                <a:gd name="connsiteY0" fmla="*/ 3602 h 306614"/>
                <a:gd name="connsiteX1" fmla="*/ 150729 w 614633"/>
                <a:gd name="connsiteY1" fmla="*/ 14328 h 306614"/>
                <a:gd name="connsiteX2" fmla="*/ 54194 w 614633"/>
                <a:gd name="connsiteY2" fmla="*/ 100137 h 306614"/>
                <a:gd name="connsiteX3" fmla="*/ 564 w 614633"/>
                <a:gd name="connsiteY3" fmla="*/ 244939 h 306614"/>
                <a:gd name="connsiteX4" fmla="*/ 86373 w 614633"/>
                <a:gd name="connsiteY4" fmla="*/ 274436 h 306614"/>
                <a:gd name="connsiteX5" fmla="*/ 177544 w 614633"/>
                <a:gd name="connsiteY5" fmla="*/ 228850 h 306614"/>
                <a:gd name="connsiteX6" fmla="*/ 118551 w 614633"/>
                <a:gd name="connsiteY6" fmla="*/ 172538 h 306614"/>
                <a:gd name="connsiteX7" fmla="*/ 215086 w 614633"/>
                <a:gd name="connsiteY7" fmla="*/ 94774 h 306614"/>
                <a:gd name="connsiteX8" fmla="*/ 357207 w 614633"/>
                <a:gd name="connsiteY8" fmla="*/ 92092 h 306614"/>
                <a:gd name="connsiteX9" fmla="*/ 499327 w 614633"/>
                <a:gd name="connsiteY9" fmla="*/ 169857 h 306614"/>
                <a:gd name="connsiteX10" fmla="*/ 542232 w 614633"/>
                <a:gd name="connsiteY10" fmla="*/ 306614 h 306614"/>
                <a:gd name="connsiteX11" fmla="*/ 614633 w 614633"/>
                <a:gd name="connsiteY11" fmla="*/ 199353 h 306614"/>
                <a:gd name="connsiteX12" fmla="*/ 574410 w 614633"/>
                <a:gd name="connsiteY12" fmla="*/ 51870 h 306614"/>
                <a:gd name="connsiteX13" fmla="*/ 429608 w 614633"/>
                <a:gd name="connsiteY13" fmla="*/ 3602 h 306614"/>
                <a:gd name="connsiteX0" fmla="*/ 429608 w 615715"/>
                <a:gd name="connsiteY0" fmla="*/ 3602 h 306614"/>
                <a:gd name="connsiteX1" fmla="*/ 150729 w 615715"/>
                <a:gd name="connsiteY1" fmla="*/ 14328 h 306614"/>
                <a:gd name="connsiteX2" fmla="*/ 54194 w 615715"/>
                <a:gd name="connsiteY2" fmla="*/ 100137 h 306614"/>
                <a:gd name="connsiteX3" fmla="*/ 564 w 615715"/>
                <a:gd name="connsiteY3" fmla="*/ 244939 h 306614"/>
                <a:gd name="connsiteX4" fmla="*/ 86373 w 615715"/>
                <a:gd name="connsiteY4" fmla="*/ 274436 h 306614"/>
                <a:gd name="connsiteX5" fmla="*/ 177544 w 615715"/>
                <a:gd name="connsiteY5" fmla="*/ 228850 h 306614"/>
                <a:gd name="connsiteX6" fmla="*/ 118551 w 615715"/>
                <a:gd name="connsiteY6" fmla="*/ 172538 h 306614"/>
                <a:gd name="connsiteX7" fmla="*/ 215086 w 615715"/>
                <a:gd name="connsiteY7" fmla="*/ 94774 h 306614"/>
                <a:gd name="connsiteX8" fmla="*/ 357207 w 615715"/>
                <a:gd name="connsiteY8" fmla="*/ 92092 h 306614"/>
                <a:gd name="connsiteX9" fmla="*/ 499327 w 615715"/>
                <a:gd name="connsiteY9" fmla="*/ 169857 h 306614"/>
                <a:gd name="connsiteX10" fmla="*/ 542232 w 615715"/>
                <a:gd name="connsiteY10" fmla="*/ 306614 h 306614"/>
                <a:gd name="connsiteX11" fmla="*/ 614633 w 615715"/>
                <a:gd name="connsiteY11" fmla="*/ 199353 h 306614"/>
                <a:gd name="connsiteX12" fmla="*/ 574410 w 615715"/>
                <a:gd name="connsiteY12" fmla="*/ 51870 h 306614"/>
                <a:gd name="connsiteX13" fmla="*/ 429608 w 615715"/>
                <a:gd name="connsiteY13" fmla="*/ 3602 h 306614"/>
                <a:gd name="connsiteX0" fmla="*/ 419063 w 605170"/>
                <a:gd name="connsiteY0" fmla="*/ 3602 h 306614"/>
                <a:gd name="connsiteX1" fmla="*/ 140184 w 605170"/>
                <a:gd name="connsiteY1" fmla="*/ 14328 h 306614"/>
                <a:gd name="connsiteX2" fmla="*/ 43649 w 605170"/>
                <a:gd name="connsiteY2" fmla="*/ 100137 h 306614"/>
                <a:gd name="connsiteX3" fmla="*/ 734 w 605170"/>
                <a:gd name="connsiteY3" fmla="*/ 187789 h 306614"/>
                <a:gd name="connsiteX4" fmla="*/ 75828 w 605170"/>
                <a:gd name="connsiteY4" fmla="*/ 274436 h 306614"/>
                <a:gd name="connsiteX5" fmla="*/ 166999 w 605170"/>
                <a:gd name="connsiteY5" fmla="*/ 228850 h 306614"/>
                <a:gd name="connsiteX6" fmla="*/ 108006 w 605170"/>
                <a:gd name="connsiteY6" fmla="*/ 172538 h 306614"/>
                <a:gd name="connsiteX7" fmla="*/ 204541 w 605170"/>
                <a:gd name="connsiteY7" fmla="*/ 94774 h 306614"/>
                <a:gd name="connsiteX8" fmla="*/ 346662 w 605170"/>
                <a:gd name="connsiteY8" fmla="*/ 92092 h 306614"/>
                <a:gd name="connsiteX9" fmla="*/ 488782 w 605170"/>
                <a:gd name="connsiteY9" fmla="*/ 169857 h 306614"/>
                <a:gd name="connsiteX10" fmla="*/ 531687 w 605170"/>
                <a:gd name="connsiteY10" fmla="*/ 306614 h 306614"/>
                <a:gd name="connsiteX11" fmla="*/ 604088 w 605170"/>
                <a:gd name="connsiteY11" fmla="*/ 199353 h 306614"/>
                <a:gd name="connsiteX12" fmla="*/ 563865 w 605170"/>
                <a:gd name="connsiteY12" fmla="*/ 51870 h 306614"/>
                <a:gd name="connsiteX13" fmla="*/ 419063 w 605170"/>
                <a:gd name="connsiteY13" fmla="*/ 3602 h 306614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205849 w 606478"/>
                <a:gd name="connsiteY7" fmla="*/ 93798 h 305638"/>
                <a:gd name="connsiteX8" fmla="*/ 347970 w 606478"/>
                <a:gd name="connsiteY8" fmla="*/ 91116 h 305638"/>
                <a:gd name="connsiteX9" fmla="*/ 490090 w 606478"/>
                <a:gd name="connsiteY9" fmla="*/ 168881 h 305638"/>
                <a:gd name="connsiteX10" fmla="*/ 532995 w 606478"/>
                <a:gd name="connsiteY10" fmla="*/ 305638 h 305638"/>
                <a:gd name="connsiteX11" fmla="*/ 605396 w 606478"/>
                <a:gd name="connsiteY11" fmla="*/ 198377 h 305638"/>
                <a:gd name="connsiteX12" fmla="*/ 565173 w 606478"/>
                <a:gd name="connsiteY12" fmla="*/ 50894 h 305638"/>
                <a:gd name="connsiteX13" fmla="*/ 420371 w 606478"/>
                <a:gd name="connsiteY13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05849 w 606478"/>
                <a:gd name="connsiteY8" fmla="*/ 93798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47970 w 606478"/>
                <a:gd name="connsiteY9" fmla="*/ 91116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0090 w 606478"/>
                <a:gd name="connsiteY10" fmla="*/ 168881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  <a:gd name="connsiteX0" fmla="*/ 420371 w 606478"/>
                <a:gd name="connsiteY0" fmla="*/ 2626 h 305638"/>
                <a:gd name="connsiteX1" fmla="*/ 141492 w 606478"/>
                <a:gd name="connsiteY1" fmla="*/ 13352 h 305638"/>
                <a:gd name="connsiteX2" fmla="*/ 31860 w 606478"/>
                <a:gd name="connsiteY2" fmla="*/ 71776 h 305638"/>
                <a:gd name="connsiteX3" fmla="*/ 2042 w 606478"/>
                <a:gd name="connsiteY3" fmla="*/ 186813 h 305638"/>
                <a:gd name="connsiteX4" fmla="*/ 77136 w 606478"/>
                <a:gd name="connsiteY4" fmla="*/ 273460 h 305638"/>
                <a:gd name="connsiteX5" fmla="*/ 168307 w 606478"/>
                <a:gd name="connsiteY5" fmla="*/ 227874 h 305638"/>
                <a:gd name="connsiteX6" fmla="*/ 109314 w 606478"/>
                <a:gd name="connsiteY6" fmla="*/ 171562 h 305638"/>
                <a:gd name="connsiteX7" fmla="*/ 99770 w 606478"/>
                <a:gd name="connsiteY7" fmla="*/ 111981 h 305638"/>
                <a:gd name="connsiteX8" fmla="*/ 222518 w 606478"/>
                <a:gd name="connsiteY8" fmla="*/ 60460 h 305638"/>
                <a:gd name="connsiteX9" fmla="*/ 376545 w 606478"/>
                <a:gd name="connsiteY9" fmla="*/ 67304 h 305638"/>
                <a:gd name="connsiteX10" fmla="*/ 498425 w 606478"/>
                <a:gd name="connsiteY10" fmla="*/ 159356 h 305638"/>
                <a:gd name="connsiteX11" fmla="*/ 532995 w 606478"/>
                <a:gd name="connsiteY11" fmla="*/ 305638 h 305638"/>
                <a:gd name="connsiteX12" fmla="*/ 605396 w 606478"/>
                <a:gd name="connsiteY12" fmla="*/ 198377 h 305638"/>
                <a:gd name="connsiteX13" fmla="*/ 565173 w 606478"/>
                <a:gd name="connsiteY13" fmla="*/ 50894 h 305638"/>
                <a:gd name="connsiteX14" fmla="*/ 420371 w 606478"/>
                <a:gd name="connsiteY14" fmla="*/ 2626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478" h="305638">
                  <a:moveTo>
                    <a:pt x="420371" y="2626"/>
                  </a:moveTo>
                  <a:cubicBezTo>
                    <a:pt x="349758" y="-3631"/>
                    <a:pt x="206244" y="1827"/>
                    <a:pt x="141492" y="13352"/>
                  </a:cubicBezTo>
                  <a:cubicBezTo>
                    <a:pt x="76740" y="24877"/>
                    <a:pt x="55102" y="42866"/>
                    <a:pt x="31860" y="71776"/>
                  </a:cubicBezTo>
                  <a:cubicBezTo>
                    <a:pt x="8618" y="100686"/>
                    <a:pt x="-5504" y="153199"/>
                    <a:pt x="2042" y="186813"/>
                  </a:cubicBezTo>
                  <a:cubicBezTo>
                    <a:pt x="9588" y="220427"/>
                    <a:pt x="47639" y="276141"/>
                    <a:pt x="77136" y="273460"/>
                  </a:cubicBezTo>
                  <a:cubicBezTo>
                    <a:pt x="132826" y="285066"/>
                    <a:pt x="162944" y="244857"/>
                    <a:pt x="168307" y="227874"/>
                  </a:cubicBezTo>
                  <a:cubicBezTo>
                    <a:pt x="173670" y="210891"/>
                    <a:pt x="120737" y="190877"/>
                    <a:pt x="109314" y="171562"/>
                  </a:cubicBezTo>
                  <a:cubicBezTo>
                    <a:pt x="97891" y="152247"/>
                    <a:pt x="83681" y="124942"/>
                    <a:pt x="99770" y="111981"/>
                  </a:cubicBezTo>
                  <a:cubicBezTo>
                    <a:pt x="133718" y="66873"/>
                    <a:pt x="176389" y="67906"/>
                    <a:pt x="222518" y="60460"/>
                  </a:cubicBezTo>
                  <a:cubicBezTo>
                    <a:pt x="268647" y="53014"/>
                    <a:pt x="330561" y="50821"/>
                    <a:pt x="376545" y="67304"/>
                  </a:cubicBezTo>
                  <a:cubicBezTo>
                    <a:pt x="422530" y="83787"/>
                    <a:pt x="481875" y="104156"/>
                    <a:pt x="498425" y="159356"/>
                  </a:cubicBezTo>
                  <a:cubicBezTo>
                    <a:pt x="514975" y="214556"/>
                    <a:pt x="518693" y="260052"/>
                    <a:pt x="532995" y="305638"/>
                  </a:cubicBezTo>
                  <a:lnTo>
                    <a:pt x="605396" y="198377"/>
                  </a:lnTo>
                  <a:cubicBezTo>
                    <a:pt x="610759" y="155920"/>
                    <a:pt x="596010" y="83519"/>
                    <a:pt x="565173" y="50894"/>
                  </a:cubicBezTo>
                  <a:cubicBezTo>
                    <a:pt x="534336" y="18269"/>
                    <a:pt x="490984" y="8883"/>
                    <a:pt x="420371" y="2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A77943CD-0550-05F9-4835-DD7343F374DE}"/>
                </a:ext>
              </a:extLst>
            </p:cNvPr>
            <p:cNvSpPr/>
            <p:nvPr/>
          </p:nvSpPr>
          <p:spPr>
            <a:xfrm>
              <a:off x="7274397" y="3779475"/>
              <a:ext cx="89939" cy="909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9EA4C324-B713-C0C7-C098-1661D08BBDE9}"/>
                </a:ext>
              </a:extLst>
            </p:cNvPr>
            <p:cNvSpPr/>
            <p:nvPr/>
          </p:nvSpPr>
          <p:spPr>
            <a:xfrm>
              <a:off x="7411338" y="3870951"/>
              <a:ext cx="51751" cy="479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45D6CC9E-717F-B20D-CB1E-E80740FCEF96}"/>
              </a:ext>
            </a:extLst>
          </p:cNvPr>
          <p:cNvGrpSpPr/>
          <p:nvPr/>
        </p:nvGrpSpPr>
        <p:grpSpPr>
          <a:xfrm>
            <a:off x="8642265" y="2453936"/>
            <a:ext cx="994332" cy="3070126"/>
            <a:chOff x="9751955" y="1930111"/>
            <a:chExt cx="1075106" cy="3511950"/>
          </a:xfrm>
        </p:grpSpPr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771974DD-98CC-5EFA-E2C6-B01AA6A17572}"/>
                </a:ext>
              </a:extLst>
            </p:cNvPr>
            <p:cNvSpPr txBox="1"/>
            <p:nvPr/>
          </p:nvSpPr>
          <p:spPr>
            <a:xfrm>
              <a:off x="9751955" y="1930111"/>
              <a:ext cx="1075106" cy="3511950"/>
            </a:xfrm>
            <a:custGeom>
              <a:avLst/>
              <a:gdLst>
                <a:gd name="connsiteX0" fmla="*/ 180110 w 1147877"/>
                <a:gd name="connsiteY0" fmla="*/ 225 h 3288509"/>
                <a:gd name="connsiteX1" fmla="*/ 245180 w 1147877"/>
                <a:gd name="connsiteY1" fmla="*/ 5295 h 3288509"/>
                <a:gd name="connsiteX2" fmla="*/ 258972 w 1147877"/>
                <a:gd name="connsiteY2" fmla="*/ 7387 h 3288509"/>
                <a:gd name="connsiteX3" fmla="*/ 271619 w 1147877"/>
                <a:gd name="connsiteY3" fmla="*/ 8031 h 3288509"/>
                <a:gd name="connsiteX4" fmla="*/ 558585 w 1147877"/>
                <a:gd name="connsiteY4" fmla="*/ 16501 h 3288509"/>
                <a:gd name="connsiteX5" fmla="*/ 578156 w 1147877"/>
                <a:gd name="connsiteY5" fmla="*/ 15707 h 3288509"/>
                <a:gd name="connsiteX6" fmla="*/ 729778 w 1147877"/>
                <a:gd name="connsiteY6" fmla="*/ 1528 h 3288509"/>
                <a:gd name="connsiteX7" fmla="*/ 870629 w 1147877"/>
                <a:gd name="connsiteY7" fmla="*/ 13357 h 3288509"/>
                <a:gd name="connsiteX8" fmla="*/ 987260 w 1147877"/>
                <a:gd name="connsiteY8" fmla="*/ 25486 h 3288509"/>
                <a:gd name="connsiteX9" fmla="*/ 1030689 w 1147877"/>
                <a:gd name="connsiteY9" fmla="*/ 24181 h 3288509"/>
                <a:gd name="connsiteX10" fmla="*/ 1123663 w 1147877"/>
                <a:gd name="connsiteY10" fmla="*/ 16501 h 3288509"/>
                <a:gd name="connsiteX11" fmla="*/ 1125768 w 1147877"/>
                <a:gd name="connsiteY11" fmla="*/ 293042 h 3288509"/>
                <a:gd name="connsiteX12" fmla="*/ 1121948 w 1147877"/>
                <a:gd name="connsiteY12" fmla="*/ 316847 h 3288509"/>
                <a:gd name="connsiteX13" fmla="*/ 1121850 w 1147877"/>
                <a:gd name="connsiteY13" fmla="*/ 324134 h 3288509"/>
                <a:gd name="connsiteX14" fmla="*/ 1123663 w 1147877"/>
                <a:gd name="connsiteY14" fmla="*/ 461097 h 3288509"/>
                <a:gd name="connsiteX15" fmla="*/ 1122458 w 1147877"/>
                <a:gd name="connsiteY15" fmla="*/ 610616 h 3288509"/>
                <a:gd name="connsiteX16" fmla="*/ 1122253 w 1147877"/>
                <a:gd name="connsiteY16" fmla="*/ 615332 h 3288509"/>
                <a:gd name="connsiteX17" fmla="*/ 1123663 w 1147877"/>
                <a:gd name="connsiteY17" fmla="*/ 623754 h 3288509"/>
                <a:gd name="connsiteX18" fmla="*/ 1123520 w 1147877"/>
                <a:gd name="connsiteY18" fmla="*/ 1063140 h 3288509"/>
                <a:gd name="connsiteX19" fmla="*/ 1123416 w 1147877"/>
                <a:gd name="connsiteY19" fmla="*/ 1064731 h 3288509"/>
                <a:gd name="connsiteX20" fmla="*/ 1123663 w 1147877"/>
                <a:gd name="connsiteY20" fmla="*/ 1068350 h 3288509"/>
                <a:gd name="connsiteX21" fmla="*/ 1128800 w 1147877"/>
                <a:gd name="connsiteY21" fmla="*/ 1141620 h 3288509"/>
                <a:gd name="connsiteX22" fmla="*/ 1126453 w 1147877"/>
                <a:gd name="connsiteY22" fmla="*/ 1200737 h 3288509"/>
                <a:gd name="connsiteX23" fmla="*/ 1127599 w 1147877"/>
                <a:gd name="connsiteY23" fmla="*/ 1215040 h 3288509"/>
                <a:gd name="connsiteX24" fmla="*/ 1110857 w 1147877"/>
                <a:gd name="connsiteY24" fmla="*/ 1375402 h 3288509"/>
                <a:gd name="connsiteX25" fmla="*/ 1103489 w 1147877"/>
                <a:gd name="connsiteY25" fmla="*/ 1494119 h 3288509"/>
                <a:gd name="connsiteX26" fmla="*/ 1106631 w 1147877"/>
                <a:gd name="connsiteY26" fmla="*/ 1532224 h 3288509"/>
                <a:gd name="connsiteX27" fmla="*/ 1123663 w 1147877"/>
                <a:gd name="connsiteY27" fmla="*/ 1610540 h 3288509"/>
                <a:gd name="connsiteX28" fmla="*/ 1139485 w 1147877"/>
                <a:gd name="connsiteY28" fmla="*/ 1685123 h 3288509"/>
                <a:gd name="connsiteX29" fmla="*/ 1142172 w 1147877"/>
                <a:gd name="connsiteY29" fmla="*/ 1741864 h 3288509"/>
                <a:gd name="connsiteX30" fmla="*/ 1146000 w 1147877"/>
                <a:gd name="connsiteY30" fmla="*/ 1778015 h 3288509"/>
                <a:gd name="connsiteX31" fmla="*/ 1127860 w 1147877"/>
                <a:gd name="connsiteY31" fmla="*/ 1994239 h 3288509"/>
                <a:gd name="connsiteX32" fmla="*/ 1124578 w 1147877"/>
                <a:gd name="connsiteY32" fmla="*/ 2092747 h 3288509"/>
                <a:gd name="connsiteX33" fmla="*/ 1138204 w 1147877"/>
                <a:gd name="connsiteY33" fmla="*/ 2168425 h 3288509"/>
                <a:gd name="connsiteX34" fmla="*/ 1123663 w 1147877"/>
                <a:gd name="connsiteY34" fmla="*/ 2629857 h 3288509"/>
                <a:gd name="connsiteX35" fmla="*/ 1134174 w 1147877"/>
                <a:gd name="connsiteY35" fmla="*/ 2708920 h 3288509"/>
                <a:gd name="connsiteX36" fmla="*/ 1134547 w 1147877"/>
                <a:gd name="connsiteY36" fmla="*/ 2720533 h 3288509"/>
                <a:gd name="connsiteX37" fmla="*/ 1135835 w 1147877"/>
                <a:gd name="connsiteY37" fmla="*/ 2727412 h 3288509"/>
                <a:gd name="connsiteX38" fmla="*/ 1123663 w 1147877"/>
                <a:gd name="connsiteY38" fmla="*/ 3269641 h 3288509"/>
                <a:gd name="connsiteX39" fmla="*/ 602905 w 1147877"/>
                <a:gd name="connsiteY39" fmla="*/ 3269641 h 3288509"/>
                <a:gd name="connsiteX40" fmla="*/ 15667 w 1147877"/>
                <a:gd name="connsiteY40" fmla="*/ 3269641 h 3288509"/>
                <a:gd name="connsiteX41" fmla="*/ 22656 w 1147877"/>
                <a:gd name="connsiteY41" fmla="*/ 2985607 h 3288509"/>
                <a:gd name="connsiteX42" fmla="*/ 26316 w 1147877"/>
                <a:gd name="connsiteY42" fmla="*/ 2925429 h 3288509"/>
                <a:gd name="connsiteX43" fmla="*/ 15667 w 1147877"/>
                <a:gd name="connsiteY43" fmla="*/ 2792514 h 3288509"/>
                <a:gd name="connsiteX44" fmla="*/ 6360 w 1147877"/>
                <a:gd name="connsiteY44" fmla="*/ 2681966 h 3288509"/>
                <a:gd name="connsiteX45" fmla="*/ 3672 w 1147877"/>
                <a:gd name="connsiteY45" fmla="*/ 2668825 h 3288509"/>
                <a:gd name="connsiteX46" fmla="*/ 7864 w 1147877"/>
                <a:gd name="connsiteY46" fmla="*/ 2455926 h 3288509"/>
                <a:gd name="connsiteX47" fmla="*/ 15397 w 1147877"/>
                <a:gd name="connsiteY47" fmla="*/ 2356730 h 3288509"/>
                <a:gd name="connsiteX48" fmla="*/ 15667 w 1147877"/>
                <a:gd name="connsiteY48" fmla="*/ 2282855 h 3288509"/>
                <a:gd name="connsiteX49" fmla="*/ 13452 w 1147877"/>
                <a:gd name="connsiteY49" fmla="*/ 2123259 h 3288509"/>
                <a:gd name="connsiteX50" fmla="*/ 5975 w 1147877"/>
                <a:gd name="connsiteY50" fmla="*/ 2023758 h 3288509"/>
                <a:gd name="connsiteX51" fmla="*/ 14116 w 1147877"/>
                <a:gd name="connsiteY51" fmla="*/ 1785228 h 3288509"/>
                <a:gd name="connsiteX52" fmla="*/ 15404 w 1147877"/>
                <a:gd name="connsiteY52" fmla="*/ 1667205 h 3288509"/>
                <a:gd name="connsiteX53" fmla="*/ 11453 w 1147877"/>
                <a:gd name="connsiteY53" fmla="*/ 1541198 h 3288509"/>
                <a:gd name="connsiteX54" fmla="*/ 15667 w 1147877"/>
                <a:gd name="connsiteY54" fmla="*/ 1133412 h 3288509"/>
                <a:gd name="connsiteX55" fmla="*/ 17109 w 1147877"/>
                <a:gd name="connsiteY55" fmla="*/ 1044378 h 3288509"/>
                <a:gd name="connsiteX56" fmla="*/ 15667 w 1147877"/>
                <a:gd name="connsiteY56" fmla="*/ 1035818 h 3288509"/>
                <a:gd name="connsiteX57" fmla="*/ 17946 w 1147877"/>
                <a:gd name="connsiteY57" fmla="*/ 668300 h 3288509"/>
                <a:gd name="connsiteX58" fmla="*/ 21624 w 1147877"/>
                <a:gd name="connsiteY58" fmla="*/ 637801 h 3288509"/>
                <a:gd name="connsiteX59" fmla="*/ 15667 w 1147877"/>
                <a:gd name="connsiteY59" fmla="*/ 558691 h 3288509"/>
                <a:gd name="connsiteX60" fmla="*/ 15667 w 1147877"/>
                <a:gd name="connsiteY60" fmla="*/ 16501 h 3288509"/>
                <a:gd name="connsiteX61" fmla="*/ 180110 w 1147877"/>
                <a:gd name="connsiteY61" fmla="*/ 225 h 328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7877" h="3288509">
                  <a:moveTo>
                    <a:pt x="180110" y="225"/>
                  </a:moveTo>
                  <a:cubicBezTo>
                    <a:pt x="203232" y="854"/>
                    <a:pt x="224685" y="2747"/>
                    <a:pt x="245180" y="5295"/>
                  </a:cubicBezTo>
                  <a:lnTo>
                    <a:pt x="258972" y="7387"/>
                  </a:lnTo>
                  <a:lnTo>
                    <a:pt x="271619" y="8031"/>
                  </a:lnTo>
                  <a:cubicBezTo>
                    <a:pt x="346178" y="15069"/>
                    <a:pt x="425907" y="24930"/>
                    <a:pt x="558585" y="16501"/>
                  </a:cubicBezTo>
                  <a:lnTo>
                    <a:pt x="578156" y="15707"/>
                  </a:lnTo>
                  <a:lnTo>
                    <a:pt x="729778" y="1528"/>
                  </a:lnTo>
                  <a:cubicBezTo>
                    <a:pt x="779534" y="2406"/>
                    <a:pt x="826080" y="7750"/>
                    <a:pt x="870629" y="13357"/>
                  </a:cubicBezTo>
                  <a:lnTo>
                    <a:pt x="987260" y="25486"/>
                  </a:lnTo>
                  <a:lnTo>
                    <a:pt x="1030689" y="24181"/>
                  </a:lnTo>
                  <a:lnTo>
                    <a:pt x="1123663" y="16501"/>
                  </a:lnTo>
                  <a:cubicBezTo>
                    <a:pt x="1158489" y="109770"/>
                    <a:pt x="1142479" y="196891"/>
                    <a:pt x="1125768" y="293042"/>
                  </a:cubicBezTo>
                  <a:lnTo>
                    <a:pt x="1121948" y="316847"/>
                  </a:lnTo>
                  <a:lnTo>
                    <a:pt x="1121850" y="324134"/>
                  </a:lnTo>
                  <a:cubicBezTo>
                    <a:pt x="1121711" y="366178"/>
                    <a:pt x="1122134" y="411585"/>
                    <a:pt x="1123663" y="461097"/>
                  </a:cubicBezTo>
                  <a:cubicBezTo>
                    <a:pt x="1125192" y="510610"/>
                    <a:pt x="1124275" y="560468"/>
                    <a:pt x="1122458" y="610616"/>
                  </a:cubicBezTo>
                  <a:lnTo>
                    <a:pt x="1122253" y="615332"/>
                  </a:lnTo>
                  <a:lnTo>
                    <a:pt x="1123663" y="623754"/>
                  </a:lnTo>
                  <a:cubicBezTo>
                    <a:pt x="1171692" y="817829"/>
                    <a:pt x="1135479" y="953139"/>
                    <a:pt x="1123520" y="1063140"/>
                  </a:cubicBezTo>
                  <a:lnTo>
                    <a:pt x="1123416" y="1064731"/>
                  </a:lnTo>
                  <a:lnTo>
                    <a:pt x="1123663" y="1068350"/>
                  </a:lnTo>
                  <a:cubicBezTo>
                    <a:pt x="1127028" y="1094053"/>
                    <a:pt x="1128564" y="1118350"/>
                    <a:pt x="1128800" y="1141620"/>
                  </a:cubicBezTo>
                  <a:lnTo>
                    <a:pt x="1126453" y="1200737"/>
                  </a:lnTo>
                  <a:lnTo>
                    <a:pt x="1127599" y="1215040"/>
                  </a:lnTo>
                  <a:cubicBezTo>
                    <a:pt x="1127794" y="1264912"/>
                    <a:pt x="1118125" y="1317428"/>
                    <a:pt x="1110857" y="1375402"/>
                  </a:cubicBezTo>
                  <a:lnTo>
                    <a:pt x="1103489" y="1494119"/>
                  </a:lnTo>
                  <a:lnTo>
                    <a:pt x="1106631" y="1532224"/>
                  </a:lnTo>
                  <a:cubicBezTo>
                    <a:pt x="1110266" y="1556936"/>
                    <a:pt x="1115767" y="1582914"/>
                    <a:pt x="1123663" y="1610540"/>
                  </a:cubicBezTo>
                  <a:cubicBezTo>
                    <a:pt x="1131559" y="1638166"/>
                    <a:pt x="1136600" y="1662770"/>
                    <a:pt x="1139485" y="1685123"/>
                  </a:cubicBezTo>
                  <a:lnTo>
                    <a:pt x="1142172" y="1741864"/>
                  </a:lnTo>
                  <a:lnTo>
                    <a:pt x="1146000" y="1778015"/>
                  </a:lnTo>
                  <a:cubicBezTo>
                    <a:pt x="1149881" y="1857050"/>
                    <a:pt x="1135772" y="1919197"/>
                    <a:pt x="1127860" y="1994239"/>
                  </a:cubicBezTo>
                  <a:lnTo>
                    <a:pt x="1124578" y="2092747"/>
                  </a:lnTo>
                  <a:lnTo>
                    <a:pt x="1138204" y="2168425"/>
                  </a:lnTo>
                  <a:cubicBezTo>
                    <a:pt x="1158011" y="2346256"/>
                    <a:pt x="1088249" y="2456141"/>
                    <a:pt x="1123663" y="2629857"/>
                  </a:cubicBezTo>
                  <a:cubicBezTo>
                    <a:pt x="1128722" y="2654674"/>
                    <a:pt x="1132094" y="2681215"/>
                    <a:pt x="1134174" y="2708920"/>
                  </a:cubicBezTo>
                  <a:lnTo>
                    <a:pt x="1134547" y="2720533"/>
                  </a:lnTo>
                  <a:lnTo>
                    <a:pt x="1135835" y="2727412"/>
                  </a:lnTo>
                  <a:cubicBezTo>
                    <a:pt x="1154268" y="2893641"/>
                    <a:pt x="1108844" y="3150551"/>
                    <a:pt x="1123663" y="3269641"/>
                  </a:cubicBezTo>
                  <a:cubicBezTo>
                    <a:pt x="988507" y="3319595"/>
                    <a:pt x="752125" y="3252608"/>
                    <a:pt x="602905" y="3269641"/>
                  </a:cubicBezTo>
                  <a:cubicBezTo>
                    <a:pt x="453685" y="3286674"/>
                    <a:pt x="230689" y="3269300"/>
                    <a:pt x="15667" y="3269641"/>
                  </a:cubicBezTo>
                  <a:cubicBezTo>
                    <a:pt x="2348" y="3179930"/>
                    <a:pt x="13667" y="3080612"/>
                    <a:pt x="22656" y="2985607"/>
                  </a:cubicBezTo>
                  <a:lnTo>
                    <a:pt x="26316" y="2925429"/>
                  </a:lnTo>
                  <a:lnTo>
                    <a:pt x="15667" y="2792514"/>
                  </a:lnTo>
                  <a:lnTo>
                    <a:pt x="6360" y="2681966"/>
                  </a:lnTo>
                  <a:lnTo>
                    <a:pt x="3672" y="2668825"/>
                  </a:lnTo>
                  <a:cubicBezTo>
                    <a:pt x="-3749" y="2606216"/>
                    <a:pt x="1326" y="2532555"/>
                    <a:pt x="7864" y="2455926"/>
                  </a:cubicBezTo>
                  <a:lnTo>
                    <a:pt x="15397" y="2356730"/>
                  </a:lnTo>
                  <a:lnTo>
                    <a:pt x="15667" y="2282855"/>
                  </a:lnTo>
                  <a:lnTo>
                    <a:pt x="13452" y="2123259"/>
                  </a:lnTo>
                  <a:lnTo>
                    <a:pt x="5975" y="2023758"/>
                  </a:lnTo>
                  <a:cubicBezTo>
                    <a:pt x="4382" y="1943555"/>
                    <a:pt x="10714" y="1871289"/>
                    <a:pt x="14116" y="1785228"/>
                  </a:cubicBezTo>
                  <a:lnTo>
                    <a:pt x="15404" y="1667205"/>
                  </a:lnTo>
                  <a:lnTo>
                    <a:pt x="11453" y="1541198"/>
                  </a:lnTo>
                  <a:cubicBezTo>
                    <a:pt x="10495" y="1421504"/>
                    <a:pt x="17451" y="1330852"/>
                    <a:pt x="15667" y="1133412"/>
                  </a:cubicBezTo>
                  <a:lnTo>
                    <a:pt x="17109" y="1044378"/>
                  </a:lnTo>
                  <a:lnTo>
                    <a:pt x="15667" y="1035818"/>
                  </a:lnTo>
                  <a:cubicBezTo>
                    <a:pt x="-6923" y="925912"/>
                    <a:pt x="2764" y="799786"/>
                    <a:pt x="17946" y="668300"/>
                  </a:cubicBezTo>
                  <a:lnTo>
                    <a:pt x="21624" y="637801"/>
                  </a:lnTo>
                  <a:lnTo>
                    <a:pt x="15667" y="558691"/>
                  </a:lnTo>
                  <a:cubicBezTo>
                    <a:pt x="-11047" y="339565"/>
                    <a:pt x="24641" y="148168"/>
                    <a:pt x="15667" y="16501"/>
                  </a:cubicBezTo>
                  <a:cubicBezTo>
                    <a:pt x="80949" y="2769"/>
                    <a:pt x="133867" y="-1032"/>
                    <a:pt x="180110" y="225"/>
                  </a:cubicBezTo>
                  <a:close/>
                </a:path>
              </a:pathLst>
            </a:custGeom>
            <a:solidFill>
              <a:schemeClr val="bg1"/>
            </a:solidFill>
            <a:ln w="152400" cmpd="thickThin">
              <a:solidFill>
                <a:schemeClr val="tx1"/>
              </a:solidFill>
            </a:ln>
          </p:spPr>
          <p:txBody>
            <a:bodyPr vert="eaVert" wrap="square" rtlCol="0">
              <a:noAutofit/>
            </a:bodyPr>
            <a:lstStyle/>
            <a:p>
              <a:endParaRPr kumimoji="1" lang="ja-JP" altLang="en-US" sz="6000" b="1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F03E8243-9C66-E1E6-EC82-70548991905C}"/>
                </a:ext>
              </a:extLst>
            </p:cNvPr>
            <p:cNvSpPr txBox="1"/>
            <p:nvPr/>
          </p:nvSpPr>
          <p:spPr>
            <a:xfrm>
              <a:off x="10079996" y="2069455"/>
              <a:ext cx="463271" cy="3195980"/>
            </a:xfrm>
            <a:custGeom>
              <a:avLst/>
              <a:gdLst/>
              <a:ahLst/>
              <a:cxnLst/>
              <a:rect l="l" t="t" r="r" b="b"/>
              <a:pathLst>
                <a:path w="439192" h="3195980">
                  <a:moveTo>
                    <a:pt x="70023" y="3027709"/>
                  </a:moveTo>
                  <a:cubicBezTo>
                    <a:pt x="69453" y="3029742"/>
                    <a:pt x="68771" y="3032322"/>
                    <a:pt x="67977" y="3035448"/>
                  </a:cubicBezTo>
                  <a:cubicBezTo>
                    <a:pt x="67977" y="3040607"/>
                    <a:pt x="68659" y="3043385"/>
                    <a:pt x="70023" y="3043782"/>
                  </a:cubicBezTo>
                  <a:close/>
                  <a:moveTo>
                    <a:pt x="322845" y="2781770"/>
                  </a:moveTo>
                  <a:cubicBezTo>
                    <a:pt x="326392" y="2780691"/>
                    <a:pt x="331713" y="2781001"/>
                    <a:pt x="338807" y="2782700"/>
                  </a:cubicBezTo>
                  <a:cubicBezTo>
                    <a:pt x="381868" y="2799245"/>
                    <a:pt x="408335" y="2826443"/>
                    <a:pt x="418207" y="2864295"/>
                  </a:cubicBezTo>
                  <a:cubicBezTo>
                    <a:pt x="418207" y="2873969"/>
                    <a:pt x="415677" y="2881336"/>
                    <a:pt x="410617" y="2886396"/>
                  </a:cubicBezTo>
                  <a:cubicBezTo>
                    <a:pt x="402753" y="2890316"/>
                    <a:pt x="393563" y="2892275"/>
                    <a:pt x="383046" y="2892275"/>
                  </a:cubicBezTo>
                  <a:cubicBezTo>
                    <a:pt x="369701" y="2892275"/>
                    <a:pt x="355798" y="2889869"/>
                    <a:pt x="341337" y="2885057"/>
                  </a:cubicBezTo>
                  <a:cubicBezTo>
                    <a:pt x="328414" y="2881386"/>
                    <a:pt x="318914" y="2871861"/>
                    <a:pt x="312836" y="2856482"/>
                  </a:cubicBezTo>
                  <a:cubicBezTo>
                    <a:pt x="329232" y="2852885"/>
                    <a:pt x="339353" y="2846399"/>
                    <a:pt x="343197" y="2837023"/>
                  </a:cubicBezTo>
                  <a:cubicBezTo>
                    <a:pt x="335930" y="2823157"/>
                    <a:pt x="327372" y="2807207"/>
                    <a:pt x="317525" y="2789174"/>
                  </a:cubicBezTo>
                  <a:cubicBezTo>
                    <a:pt x="317525" y="2785317"/>
                    <a:pt x="319298" y="2782849"/>
                    <a:pt x="322845" y="2781770"/>
                  </a:cubicBezTo>
                  <a:close/>
                  <a:moveTo>
                    <a:pt x="125350" y="2721830"/>
                  </a:moveTo>
                  <a:lnTo>
                    <a:pt x="133164" y="2732285"/>
                  </a:lnTo>
                  <a:lnTo>
                    <a:pt x="135582" y="2753939"/>
                  </a:lnTo>
                  <a:cubicBezTo>
                    <a:pt x="138658" y="2786235"/>
                    <a:pt x="140866" y="2815914"/>
                    <a:pt x="142205" y="2842976"/>
                  </a:cubicBezTo>
                  <a:cubicBezTo>
                    <a:pt x="143867" y="2842232"/>
                    <a:pt x="146310" y="2840235"/>
                    <a:pt x="149535" y="2836985"/>
                  </a:cubicBezTo>
                  <a:cubicBezTo>
                    <a:pt x="151023" y="2828180"/>
                    <a:pt x="151767" y="2815442"/>
                    <a:pt x="151767" y="2798774"/>
                  </a:cubicBezTo>
                  <a:cubicBezTo>
                    <a:pt x="151767" y="2789323"/>
                    <a:pt x="158750" y="2786458"/>
                    <a:pt x="172715" y="2790179"/>
                  </a:cubicBezTo>
                  <a:cubicBezTo>
                    <a:pt x="199181" y="2816646"/>
                    <a:pt x="214077" y="2836675"/>
                    <a:pt x="217400" y="2850268"/>
                  </a:cubicBezTo>
                  <a:cubicBezTo>
                    <a:pt x="222064" y="2864978"/>
                    <a:pt x="209885" y="2880282"/>
                    <a:pt x="180863" y="2896182"/>
                  </a:cubicBezTo>
                  <a:cubicBezTo>
                    <a:pt x="160300" y="2907269"/>
                    <a:pt x="145926" y="2913979"/>
                    <a:pt x="137740" y="2916311"/>
                  </a:cubicBezTo>
                  <a:lnTo>
                    <a:pt x="135694" y="2978037"/>
                  </a:lnTo>
                  <a:cubicBezTo>
                    <a:pt x="138745" y="2979054"/>
                    <a:pt x="142850" y="2982142"/>
                    <a:pt x="148009" y="2987302"/>
                  </a:cubicBezTo>
                  <a:cubicBezTo>
                    <a:pt x="155352" y="2998216"/>
                    <a:pt x="154248" y="3008051"/>
                    <a:pt x="144698" y="3016807"/>
                  </a:cubicBezTo>
                  <a:lnTo>
                    <a:pt x="132643" y="3026853"/>
                  </a:lnTo>
                  <a:cubicBezTo>
                    <a:pt x="129914" y="3040446"/>
                    <a:pt x="127732" y="3056135"/>
                    <a:pt x="126094" y="3073920"/>
                  </a:cubicBezTo>
                  <a:cubicBezTo>
                    <a:pt x="124234" y="3088778"/>
                    <a:pt x="116483" y="3098166"/>
                    <a:pt x="102840" y="3102085"/>
                  </a:cubicBezTo>
                  <a:cubicBezTo>
                    <a:pt x="90959" y="3107369"/>
                    <a:pt x="84013" y="3112379"/>
                    <a:pt x="82004" y="3117117"/>
                  </a:cubicBezTo>
                  <a:cubicBezTo>
                    <a:pt x="84534" y="3127982"/>
                    <a:pt x="93762" y="3133885"/>
                    <a:pt x="109686" y="3134828"/>
                  </a:cubicBezTo>
                  <a:cubicBezTo>
                    <a:pt x="127198" y="3139516"/>
                    <a:pt x="140494" y="3141860"/>
                    <a:pt x="149572" y="3141860"/>
                  </a:cubicBezTo>
                  <a:cubicBezTo>
                    <a:pt x="183108" y="3141860"/>
                    <a:pt x="214449" y="3138027"/>
                    <a:pt x="243594" y="3130363"/>
                  </a:cubicBezTo>
                  <a:cubicBezTo>
                    <a:pt x="281248" y="3121656"/>
                    <a:pt x="302778" y="3110569"/>
                    <a:pt x="308186" y="3097100"/>
                  </a:cubicBezTo>
                  <a:cubicBezTo>
                    <a:pt x="311286" y="3077702"/>
                    <a:pt x="309798" y="3058330"/>
                    <a:pt x="303721" y="3038982"/>
                  </a:cubicBezTo>
                  <a:cubicBezTo>
                    <a:pt x="300571" y="3027969"/>
                    <a:pt x="298165" y="3016336"/>
                    <a:pt x="296503" y="3004082"/>
                  </a:cubicBezTo>
                  <a:cubicBezTo>
                    <a:pt x="340283" y="3048681"/>
                    <a:pt x="362173" y="3084524"/>
                    <a:pt x="362173" y="3111610"/>
                  </a:cubicBezTo>
                  <a:cubicBezTo>
                    <a:pt x="362173" y="3137159"/>
                    <a:pt x="355166" y="3156073"/>
                    <a:pt x="341151" y="3168351"/>
                  </a:cubicBezTo>
                  <a:cubicBezTo>
                    <a:pt x="319571" y="3188220"/>
                    <a:pt x="281979" y="3197373"/>
                    <a:pt x="228377" y="3195810"/>
                  </a:cubicBezTo>
                  <a:lnTo>
                    <a:pt x="155004" y="3191085"/>
                  </a:lnTo>
                  <a:cubicBezTo>
                    <a:pt x="115614" y="3186322"/>
                    <a:pt x="92410" y="3182192"/>
                    <a:pt x="85390" y="3178695"/>
                  </a:cubicBezTo>
                  <a:cubicBezTo>
                    <a:pt x="73881" y="3173734"/>
                    <a:pt x="61255" y="3162671"/>
                    <a:pt x="47513" y="3145506"/>
                  </a:cubicBezTo>
                  <a:cubicBezTo>
                    <a:pt x="42304" y="3131293"/>
                    <a:pt x="40469" y="3117526"/>
                    <a:pt x="42007" y="3104206"/>
                  </a:cubicBezTo>
                  <a:cubicBezTo>
                    <a:pt x="45281" y="3094334"/>
                    <a:pt x="48394" y="3087662"/>
                    <a:pt x="51345" y="3084189"/>
                  </a:cubicBezTo>
                  <a:cubicBezTo>
                    <a:pt x="18678" y="3064544"/>
                    <a:pt x="3113" y="3045692"/>
                    <a:pt x="4651" y="3027634"/>
                  </a:cubicBezTo>
                  <a:cubicBezTo>
                    <a:pt x="8123" y="3008361"/>
                    <a:pt x="23490" y="2994458"/>
                    <a:pt x="50750" y="2985925"/>
                  </a:cubicBezTo>
                  <a:lnTo>
                    <a:pt x="70023" y="2982093"/>
                  </a:lnTo>
                  <a:cubicBezTo>
                    <a:pt x="70023" y="2959496"/>
                    <a:pt x="70023" y="2941190"/>
                    <a:pt x="70023" y="2927175"/>
                  </a:cubicBezTo>
                  <a:lnTo>
                    <a:pt x="70023" y="2916720"/>
                  </a:lnTo>
                  <a:cubicBezTo>
                    <a:pt x="65534" y="2915827"/>
                    <a:pt x="57336" y="2912826"/>
                    <a:pt x="45430" y="2907716"/>
                  </a:cubicBezTo>
                  <a:cubicBezTo>
                    <a:pt x="35979" y="2902978"/>
                    <a:pt x="26169" y="2896392"/>
                    <a:pt x="15999" y="2887959"/>
                  </a:cubicBezTo>
                  <a:cubicBezTo>
                    <a:pt x="9475" y="2881435"/>
                    <a:pt x="4142" y="2875036"/>
                    <a:pt x="0" y="2868760"/>
                  </a:cubicBezTo>
                  <a:cubicBezTo>
                    <a:pt x="0" y="2857797"/>
                    <a:pt x="7057" y="2854770"/>
                    <a:pt x="21171" y="2859682"/>
                  </a:cubicBezTo>
                  <a:lnTo>
                    <a:pt x="49634" y="2864035"/>
                  </a:lnTo>
                  <a:lnTo>
                    <a:pt x="79697" y="2862137"/>
                  </a:lnTo>
                  <a:cubicBezTo>
                    <a:pt x="84212" y="2806848"/>
                    <a:pt x="87994" y="2773076"/>
                    <a:pt x="91045" y="2760823"/>
                  </a:cubicBezTo>
                  <a:cubicBezTo>
                    <a:pt x="91045" y="2748197"/>
                    <a:pt x="95200" y="2735237"/>
                    <a:pt x="103510" y="2721941"/>
                  </a:cubicBezTo>
                  <a:cubicBezTo>
                    <a:pt x="110802" y="2715467"/>
                    <a:pt x="118082" y="2715430"/>
                    <a:pt x="125350" y="2721830"/>
                  </a:cubicBezTo>
                  <a:close/>
                  <a:moveTo>
                    <a:pt x="230981" y="2324049"/>
                  </a:moveTo>
                  <a:lnTo>
                    <a:pt x="251891" y="2331900"/>
                  </a:lnTo>
                  <a:cubicBezTo>
                    <a:pt x="257919" y="2335918"/>
                    <a:pt x="263550" y="2344873"/>
                    <a:pt x="268783" y="2358764"/>
                  </a:cubicBezTo>
                  <a:cubicBezTo>
                    <a:pt x="268783" y="2366751"/>
                    <a:pt x="262954" y="2378223"/>
                    <a:pt x="251296" y="2393180"/>
                  </a:cubicBezTo>
                  <a:cubicBezTo>
                    <a:pt x="240828" y="2409650"/>
                    <a:pt x="223304" y="2433227"/>
                    <a:pt x="198723" y="2463910"/>
                  </a:cubicBezTo>
                  <a:cubicBezTo>
                    <a:pt x="229852" y="2463910"/>
                    <a:pt x="242242" y="2476164"/>
                    <a:pt x="235892" y="2500671"/>
                  </a:cubicBezTo>
                  <a:cubicBezTo>
                    <a:pt x="234454" y="2522177"/>
                    <a:pt x="233734" y="2544972"/>
                    <a:pt x="233734" y="2569058"/>
                  </a:cubicBezTo>
                  <a:cubicBezTo>
                    <a:pt x="233734" y="2579798"/>
                    <a:pt x="236103" y="2586123"/>
                    <a:pt x="240841" y="2588033"/>
                  </a:cubicBezTo>
                  <a:cubicBezTo>
                    <a:pt x="248282" y="2590985"/>
                    <a:pt x="266749" y="2593205"/>
                    <a:pt x="296242" y="2594693"/>
                  </a:cubicBezTo>
                  <a:cubicBezTo>
                    <a:pt x="315788" y="2591518"/>
                    <a:pt x="332234" y="2592386"/>
                    <a:pt x="345579" y="2597298"/>
                  </a:cubicBezTo>
                  <a:cubicBezTo>
                    <a:pt x="357609" y="2601291"/>
                    <a:pt x="365398" y="2609477"/>
                    <a:pt x="368945" y="2621854"/>
                  </a:cubicBezTo>
                  <a:cubicBezTo>
                    <a:pt x="369373" y="2624701"/>
                    <a:pt x="369407" y="2627334"/>
                    <a:pt x="369047" y="2629756"/>
                  </a:cubicBezTo>
                  <a:cubicBezTo>
                    <a:pt x="367968" y="2637021"/>
                    <a:pt x="363345" y="2642374"/>
                    <a:pt x="355178" y="2645816"/>
                  </a:cubicBezTo>
                  <a:cubicBezTo>
                    <a:pt x="342032" y="2650727"/>
                    <a:pt x="325636" y="2653989"/>
                    <a:pt x="305990" y="2655601"/>
                  </a:cubicBezTo>
                  <a:lnTo>
                    <a:pt x="251036" y="2650876"/>
                  </a:lnTo>
                  <a:cubicBezTo>
                    <a:pt x="197309" y="2639069"/>
                    <a:pt x="171214" y="2613259"/>
                    <a:pt x="172752" y="2573448"/>
                  </a:cubicBezTo>
                  <a:cubicBezTo>
                    <a:pt x="174315" y="2549908"/>
                    <a:pt x="175096" y="2529072"/>
                    <a:pt x="175096" y="2510940"/>
                  </a:cubicBezTo>
                  <a:cubicBezTo>
                    <a:pt x="174203" y="2507765"/>
                    <a:pt x="172554" y="2508063"/>
                    <a:pt x="170148" y="2511833"/>
                  </a:cubicBezTo>
                  <a:cubicBezTo>
                    <a:pt x="156406" y="2519473"/>
                    <a:pt x="135805" y="2540073"/>
                    <a:pt x="108347" y="2573634"/>
                  </a:cubicBezTo>
                  <a:cubicBezTo>
                    <a:pt x="86891" y="2600026"/>
                    <a:pt x="67034" y="2614115"/>
                    <a:pt x="48778" y="2615901"/>
                  </a:cubicBezTo>
                  <a:cubicBezTo>
                    <a:pt x="41560" y="2608956"/>
                    <a:pt x="36190" y="2597335"/>
                    <a:pt x="32668" y="2581038"/>
                  </a:cubicBezTo>
                  <a:cubicBezTo>
                    <a:pt x="34255" y="2570744"/>
                    <a:pt x="38063" y="2561591"/>
                    <a:pt x="44090" y="2553579"/>
                  </a:cubicBezTo>
                  <a:cubicBezTo>
                    <a:pt x="51358" y="2551769"/>
                    <a:pt x="58278" y="2548891"/>
                    <a:pt x="64852" y="2544947"/>
                  </a:cubicBezTo>
                  <a:cubicBezTo>
                    <a:pt x="112303" y="2495983"/>
                    <a:pt x="151693" y="2445642"/>
                    <a:pt x="183021" y="2393924"/>
                  </a:cubicBezTo>
                  <a:cubicBezTo>
                    <a:pt x="188627" y="2384126"/>
                    <a:pt x="191430" y="2378731"/>
                    <a:pt x="191430" y="2377739"/>
                  </a:cubicBezTo>
                  <a:cubicBezTo>
                    <a:pt x="144301" y="2401105"/>
                    <a:pt x="114932" y="2412788"/>
                    <a:pt x="103324" y="2412788"/>
                  </a:cubicBezTo>
                  <a:cubicBezTo>
                    <a:pt x="76758" y="2414326"/>
                    <a:pt x="57286" y="2402829"/>
                    <a:pt x="44909" y="2378297"/>
                  </a:cubicBezTo>
                  <a:cubicBezTo>
                    <a:pt x="42974" y="2371526"/>
                    <a:pt x="45715" y="2363464"/>
                    <a:pt x="53131" y="2354113"/>
                  </a:cubicBezTo>
                  <a:cubicBezTo>
                    <a:pt x="62260" y="2361901"/>
                    <a:pt x="72057" y="2365858"/>
                    <a:pt x="82525" y="2365982"/>
                  </a:cubicBezTo>
                  <a:cubicBezTo>
                    <a:pt x="104800" y="2360053"/>
                    <a:pt x="134069" y="2349536"/>
                    <a:pt x="170334" y="2334430"/>
                  </a:cubicBezTo>
                  <a:cubicBezTo>
                    <a:pt x="193005" y="2324211"/>
                    <a:pt x="213221" y="2320750"/>
                    <a:pt x="230981" y="2324049"/>
                  </a:cubicBezTo>
                  <a:close/>
                  <a:moveTo>
                    <a:pt x="138856" y="2190699"/>
                  </a:moveTo>
                  <a:cubicBezTo>
                    <a:pt x="158923" y="2204714"/>
                    <a:pt x="186593" y="2210952"/>
                    <a:pt x="221865" y="2209415"/>
                  </a:cubicBezTo>
                  <a:cubicBezTo>
                    <a:pt x="242156" y="2211275"/>
                    <a:pt x="256505" y="2218096"/>
                    <a:pt x="264914" y="2229878"/>
                  </a:cubicBezTo>
                  <a:cubicBezTo>
                    <a:pt x="272157" y="2233500"/>
                    <a:pt x="275778" y="2242281"/>
                    <a:pt x="275778" y="2256221"/>
                  </a:cubicBezTo>
                  <a:cubicBezTo>
                    <a:pt x="275778" y="2263464"/>
                    <a:pt x="272144" y="2269504"/>
                    <a:pt x="264877" y="2274341"/>
                  </a:cubicBezTo>
                  <a:cubicBezTo>
                    <a:pt x="258849" y="2276350"/>
                    <a:pt x="250763" y="2277355"/>
                    <a:pt x="240618" y="2277355"/>
                  </a:cubicBezTo>
                  <a:cubicBezTo>
                    <a:pt x="220898" y="2277355"/>
                    <a:pt x="202853" y="2274093"/>
                    <a:pt x="186481" y="2267569"/>
                  </a:cubicBezTo>
                  <a:cubicBezTo>
                    <a:pt x="166142" y="2259111"/>
                    <a:pt x="150936" y="2244786"/>
                    <a:pt x="140866" y="2224595"/>
                  </a:cubicBezTo>
                  <a:cubicBezTo>
                    <a:pt x="135681" y="2211895"/>
                    <a:pt x="135012" y="2200596"/>
                    <a:pt x="138856" y="2190699"/>
                  </a:cubicBezTo>
                  <a:close/>
                  <a:moveTo>
                    <a:pt x="159730" y="1719100"/>
                  </a:moveTo>
                  <a:cubicBezTo>
                    <a:pt x="181260" y="1724036"/>
                    <a:pt x="195213" y="1728104"/>
                    <a:pt x="201587" y="1731304"/>
                  </a:cubicBezTo>
                  <a:cubicBezTo>
                    <a:pt x="208781" y="1733115"/>
                    <a:pt x="217239" y="1738882"/>
                    <a:pt x="226963" y="1748605"/>
                  </a:cubicBezTo>
                  <a:cubicBezTo>
                    <a:pt x="234602" y="1756245"/>
                    <a:pt x="238422" y="1764356"/>
                    <a:pt x="238422" y="1772939"/>
                  </a:cubicBezTo>
                  <a:cubicBezTo>
                    <a:pt x="238422" y="1776734"/>
                    <a:pt x="236029" y="1785813"/>
                    <a:pt x="231241" y="1800174"/>
                  </a:cubicBezTo>
                  <a:cubicBezTo>
                    <a:pt x="226578" y="1832768"/>
                    <a:pt x="223527" y="1866366"/>
                    <a:pt x="222089" y="1900968"/>
                  </a:cubicBezTo>
                  <a:cubicBezTo>
                    <a:pt x="222089" y="1938349"/>
                    <a:pt x="221307" y="1977950"/>
                    <a:pt x="219745" y="2019770"/>
                  </a:cubicBezTo>
                  <a:cubicBezTo>
                    <a:pt x="219745" y="2059259"/>
                    <a:pt x="217946" y="2092411"/>
                    <a:pt x="214349" y="2119225"/>
                  </a:cubicBezTo>
                  <a:cubicBezTo>
                    <a:pt x="200310" y="2123491"/>
                    <a:pt x="190859" y="2124632"/>
                    <a:pt x="185998" y="2122648"/>
                  </a:cubicBezTo>
                  <a:cubicBezTo>
                    <a:pt x="167990" y="2113619"/>
                    <a:pt x="158130" y="2092684"/>
                    <a:pt x="156418" y="2059842"/>
                  </a:cubicBezTo>
                  <a:lnTo>
                    <a:pt x="158985" y="2039230"/>
                  </a:lnTo>
                  <a:cubicBezTo>
                    <a:pt x="163500" y="2009092"/>
                    <a:pt x="165757" y="1960028"/>
                    <a:pt x="165757" y="1892039"/>
                  </a:cubicBezTo>
                  <a:cubicBezTo>
                    <a:pt x="165757" y="1836600"/>
                    <a:pt x="164976" y="1802655"/>
                    <a:pt x="163413" y="1790203"/>
                  </a:cubicBezTo>
                  <a:cubicBezTo>
                    <a:pt x="161950" y="1778346"/>
                    <a:pt x="158849" y="1762955"/>
                    <a:pt x="154111" y="1744029"/>
                  </a:cubicBezTo>
                  <a:cubicBezTo>
                    <a:pt x="150986" y="1732569"/>
                    <a:pt x="152859" y="1724260"/>
                    <a:pt x="159730" y="1719100"/>
                  </a:cubicBezTo>
                  <a:close/>
                  <a:moveTo>
                    <a:pt x="138075" y="1243669"/>
                  </a:moveTo>
                  <a:cubicBezTo>
                    <a:pt x="148815" y="1240023"/>
                    <a:pt x="159581" y="1240035"/>
                    <a:pt x="170371" y="1243706"/>
                  </a:cubicBezTo>
                  <a:cubicBezTo>
                    <a:pt x="186171" y="1261218"/>
                    <a:pt x="194072" y="1273434"/>
                    <a:pt x="194072" y="1280355"/>
                  </a:cubicBezTo>
                  <a:cubicBezTo>
                    <a:pt x="194072" y="1298512"/>
                    <a:pt x="182128" y="1315541"/>
                    <a:pt x="158241" y="1331440"/>
                  </a:cubicBezTo>
                  <a:cubicBezTo>
                    <a:pt x="138571" y="1343942"/>
                    <a:pt x="119955" y="1352400"/>
                    <a:pt x="102394" y="1356815"/>
                  </a:cubicBezTo>
                  <a:cubicBezTo>
                    <a:pt x="77762" y="1391542"/>
                    <a:pt x="64740" y="1431788"/>
                    <a:pt x="63326" y="1477552"/>
                  </a:cubicBezTo>
                  <a:cubicBezTo>
                    <a:pt x="63326" y="1533264"/>
                    <a:pt x="78779" y="1570991"/>
                    <a:pt x="109686" y="1590736"/>
                  </a:cubicBezTo>
                  <a:cubicBezTo>
                    <a:pt x="169441" y="1550329"/>
                    <a:pt x="217723" y="1491009"/>
                    <a:pt x="254533" y="1412775"/>
                  </a:cubicBezTo>
                  <a:cubicBezTo>
                    <a:pt x="256046" y="1392683"/>
                    <a:pt x="259147" y="1374092"/>
                    <a:pt x="263835" y="1357001"/>
                  </a:cubicBezTo>
                  <a:cubicBezTo>
                    <a:pt x="263835" y="1348816"/>
                    <a:pt x="263053" y="1340420"/>
                    <a:pt x="261491" y="1331812"/>
                  </a:cubicBezTo>
                  <a:cubicBezTo>
                    <a:pt x="272454" y="1327199"/>
                    <a:pt x="284472" y="1324073"/>
                    <a:pt x="297544" y="1322436"/>
                  </a:cubicBezTo>
                  <a:cubicBezTo>
                    <a:pt x="311038" y="1319187"/>
                    <a:pt x="317785" y="1323007"/>
                    <a:pt x="317785" y="1333896"/>
                  </a:cubicBezTo>
                  <a:cubicBezTo>
                    <a:pt x="314164" y="1339353"/>
                    <a:pt x="311795" y="1343743"/>
                    <a:pt x="310678" y="1347067"/>
                  </a:cubicBezTo>
                  <a:cubicBezTo>
                    <a:pt x="307652" y="1359197"/>
                    <a:pt x="306871" y="1372666"/>
                    <a:pt x="308334" y="1387474"/>
                  </a:cubicBezTo>
                  <a:cubicBezTo>
                    <a:pt x="309872" y="1412006"/>
                    <a:pt x="315453" y="1431837"/>
                    <a:pt x="325078" y="1446968"/>
                  </a:cubicBezTo>
                  <a:cubicBezTo>
                    <a:pt x="338075" y="1466465"/>
                    <a:pt x="348580" y="1478879"/>
                    <a:pt x="356592" y="1484212"/>
                  </a:cubicBezTo>
                  <a:cubicBezTo>
                    <a:pt x="366960" y="1491133"/>
                    <a:pt x="376671" y="1499107"/>
                    <a:pt x="385725" y="1508136"/>
                  </a:cubicBezTo>
                  <a:cubicBezTo>
                    <a:pt x="389545" y="1512973"/>
                    <a:pt x="391501" y="1517379"/>
                    <a:pt x="391594" y="1521354"/>
                  </a:cubicBezTo>
                  <a:cubicBezTo>
                    <a:pt x="391687" y="1525329"/>
                    <a:pt x="389917" y="1528873"/>
                    <a:pt x="386283" y="1531986"/>
                  </a:cubicBezTo>
                  <a:cubicBezTo>
                    <a:pt x="366266" y="1538659"/>
                    <a:pt x="343036" y="1544327"/>
                    <a:pt x="316594" y="1548990"/>
                  </a:cubicBezTo>
                  <a:lnTo>
                    <a:pt x="280318" y="1548990"/>
                  </a:lnTo>
                  <a:cubicBezTo>
                    <a:pt x="274364" y="1548990"/>
                    <a:pt x="268089" y="1546236"/>
                    <a:pt x="261491" y="1540730"/>
                  </a:cubicBezTo>
                  <a:cubicBezTo>
                    <a:pt x="294729" y="1521060"/>
                    <a:pt x="312626" y="1509141"/>
                    <a:pt x="315181" y="1504974"/>
                  </a:cubicBezTo>
                  <a:cubicBezTo>
                    <a:pt x="289433" y="1487437"/>
                    <a:pt x="274352" y="1467866"/>
                    <a:pt x="269937" y="1446261"/>
                  </a:cubicBezTo>
                  <a:cubicBezTo>
                    <a:pt x="254583" y="1488950"/>
                    <a:pt x="231800" y="1533350"/>
                    <a:pt x="201587" y="1579462"/>
                  </a:cubicBezTo>
                  <a:cubicBezTo>
                    <a:pt x="172640" y="1626070"/>
                    <a:pt x="149076" y="1649374"/>
                    <a:pt x="130894" y="1649374"/>
                  </a:cubicBezTo>
                  <a:cubicBezTo>
                    <a:pt x="111646" y="1649374"/>
                    <a:pt x="89656" y="1636178"/>
                    <a:pt x="64926" y="1609786"/>
                  </a:cubicBezTo>
                  <a:cubicBezTo>
                    <a:pt x="40369" y="1583592"/>
                    <a:pt x="27285" y="1544599"/>
                    <a:pt x="25673" y="1492807"/>
                  </a:cubicBezTo>
                  <a:cubicBezTo>
                    <a:pt x="25673" y="1475543"/>
                    <a:pt x="27273" y="1458155"/>
                    <a:pt x="30472" y="1440643"/>
                  </a:cubicBezTo>
                  <a:cubicBezTo>
                    <a:pt x="35136" y="1415739"/>
                    <a:pt x="42937" y="1390773"/>
                    <a:pt x="53876" y="1365745"/>
                  </a:cubicBezTo>
                  <a:cubicBezTo>
                    <a:pt x="58489" y="1358031"/>
                    <a:pt x="62322" y="1349808"/>
                    <a:pt x="65373" y="1341077"/>
                  </a:cubicBezTo>
                  <a:cubicBezTo>
                    <a:pt x="53615" y="1329840"/>
                    <a:pt x="44561" y="1316285"/>
                    <a:pt x="38211" y="1300410"/>
                  </a:cubicBezTo>
                  <a:cubicBezTo>
                    <a:pt x="32978" y="1286941"/>
                    <a:pt x="36897" y="1281955"/>
                    <a:pt x="49969" y="1285452"/>
                  </a:cubicBezTo>
                  <a:cubicBezTo>
                    <a:pt x="62619" y="1291778"/>
                    <a:pt x="75456" y="1296255"/>
                    <a:pt x="88478" y="1298884"/>
                  </a:cubicBezTo>
                  <a:cubicBezTo>
                    <a:pt x="92348" y="1295932"/>
                    <a:pt x="99814" y="1288131"/>
                    <a:pt x="110877" y="1275481"/>
                  </a:cubicBezTo>
                  <a:cubicBezTo>
                    <a:pt x="121667" y="1261615"/>
                    <a:pt x="130733" y="1251011"/>
                    <a:pt x="138075" y="1243669"/>
                  </a:cubicBezTo>
                  <a:close/>
                  <a:moveTo>
                    <a:pt x="384274" y="1240804"/>
                  </a:moveTo>
                  <a:cubicBezTo>
                    <a:pt x="382711" y="1240804"/>
                    <a:pt x="379425" y="1241436"/>
                    <a:pt x="374414" y="1242701"/>
                  </a:cubicBezTo>
                  <a:lnTo>
                    <a:pt x="366303" y="1248692"/>
                  </a:lnTo>
                  <a:cubicBezTo>
                    <a:pt x="360424" y="1251371"/>
                    <a:pt x="360710" y="1253888"/>
                    <a:pt x="367159" y="1256245"/>
                  </a:cubicBezTo>
                  <a:cubicBezTo>
                    <a:pt x="378296" y="1267556"/>
                    <a:pt x="385874" y="1266105"/>
                    <a:pt x="389892" y="1251892"/>
                  </a:cubicBezTo>
                  <a:lnTo>
                    <a:pt x="389892" y="1247836"/>
                  </a:lnTo>
                  <a:close/>
                  <a:moveTo>
                    <a:pt x="392385" y="1210220"/>
                  </a:moveTo>
                  <a:cubicBezTo>
                    <a:pt x="418703" y="1210220"/>
                    <a:pt x="432755" y="1227285"/>
                    <a:pt x="434541" y="1261417"/>
                  </a:cubicBezTo>
                  <a:cubicBezTo>
                    <a:pt x="434541" y="1274489"/>
                    <a:pt x="430721" y="1284845"/>
                    <a:pt x="423081" y="1292484"/>
                  </a:cubicBezTo>
                  <a:cubicBezTo>
                    <a:pt x="415515" y="1300050"/>
                    <a:pt x="406052" y="1303833"/>
                    <a:pt x="394692" y="1303833"/>
                  </a:cubicBezTo>
                  <a:cubicBezTo>
                    <a:pt x="376113" y="1303833"/>
                    <a:pt x="360065" y="1299616"/>
                    <a:pt x="346546" y="1291182"/>
                  </a:cubicBezTo>
                  <a:cubicBezTo>
                    <a:pt x="336525" y="1285155"/>
                    <a:pt x="331514" y="1274538"/>
                    <a:pt x="331514" y="1259333"/>
                  </a:cubicBezTo>
                  <a:cubicBezTo>
                    <a:pt x="331514" y="1242888"/>
                    <a:pt x="335148" y="1231031"/>
                    <a:pt x="342416" y="1223763"/>
                  </a:cubicBezTo>
                  <a:cubicBezTo>
                    <a:pt x="349634" y="1214734"/>
                    <a:pt x="366291" y="1210220"/>
                    <a:pt x="392385" y="1210220"/>
                  </a:cubicBezTo>
                  <a:close/>
                  <a:moveTo>
                    <a:pt x="72879" y="773316"/>
                  </a:moveTo>
                  <a:cubicBezTo>
                    <a:pt x="80786" y="772200"/>
                    <a:pt x="87089" y="773260"/>
                    <a:pt x="91790" y="776497"/>
                  </a:cubicBezTo>
                  <a:cubicBezTo>
                    <a:pt x="126615" y="779796"/>
                    <a:pt x="154669" y="823254"/>
                    <a:pt x="175952" y="906871"/>
                  </a:cubicBezTo>
                  <a:cubicBezTo>
                    <a:pt x="180144" y="905556"/>
                    <a:pt x="186171" y="903584"/>
                    <a:pt x="194034" y="900955"/>
                  </a:cubicBezTo>
                  <a:cubicBezTo>
                    <a:pt x="207627" y="888875"/>
                    <a:pt x="228649" y="875282"/>
                    <a:pt x="257100" y="860176"/>
                  </a:cubicBezTo>
                  <a:cubicBezTo>
                    <a:pt x="246558" y="878978"/>
                    <a:pt x="237219" y="889880"/>
                    <a:pt x="229083" y="892881"/>
                  </a:cubicBezTo>
                  <a:lnTo>
                    <a:pt x="234702" y="892993"/>
                  </a:lnTo>
                  <a:cubicBezTo>
                    <a:pt x="252685" y="889991"/>
                    <a:pt x="272082" y="884782"/>
                    <a:pt x="292894" y="877366"/>
                  </a:cubicBezTo>
                  <a:cubicBezTo>
                    <a:pt x="303386" y="872132"/>
                    <a:pt x="309265" y="866588"/>
                    <a:pt x="310530" y="860734"/>
                  </a:cubicBezTo>
                  <a:cubicBezTo>
                    <a:pt x="308297" y="851209"/>
                    <a:pt x="302108" y="846447"/>
                    <a:pt x="291963" y="846447"/>
                  </a:cubicBezTo>
                  <a:cubicBezTo>
                    <a:pt x="276312" y="846447"/>
                    <a:pt x="279797" y="838571"/>
                    <a:pt x="302419" y="822820"/>
                  </a:cubicBezTo>
                  <a:cubicBezTo>
                    <a:pt x="324296" y="826194"/>
                    <a:pt x="341523" y="833275"/>
                    <a:pt x="354099" y="844065"/>
                  </a:cubicBezTo>
                  <a:cubicBezTo>
                    <a:pt x="360871" y="850837"/>
                    <a:pt x="365112" y="860151"/>
                    <a:pt x="366824" y="872008"/>
                  </a:cubicBezTo>
                  <a:cubicBezTo>
                    <a:pt x="366824" y="883914"/>
                    <a:pt x="360970" y="893774"/>
                    <a:pt x="349262" y="901587"/>
                  </a:cubicBezTo>
                  <a:cubicBezTo>
                    <a:pt x="329964" y="912849"/>
                    <a:pt x="309438" y="920811"/>
                    <a:pt x="287685" y="925474"/>
                  </a:cubicBezTo>
                  <a:cubicBezTo>
                    <a:pt x="262111" y="931849"/>
                    <a:pt x="235868" y="938559"/>
                    <a:pt x="208954" y="945603"/>
                  </a:cubicBezTo>
                  <a:cubicBezTo>
                    <a:pt x="206672" y="953590"/>
                    <a:pt x="204824" y="962371"/>
                    <a:pt x="203411" y="971946"/>
                  </a:cubicBezTo>
                  <a:cubicBezTo>
                    <a:pt x="199839" y="991815"/>
                    <a:pt x="194456" y="1005345"/>
                    <a:pt x="187263" y="1012539"/>
                  </a:cubicBezTo>
                  <a:cubicBezTo>
                    <a:pt x="180541" y="1018566"/>
                    <a:pt x="173236" y="1020625"/>
                    <a:pt x="165348" y="1018715"/>
                  </a:cubicBezTo>
                  <a:cubicBezTo>
                    <a:pt x="149894" y="1010133"/>
                    <a:pt x="138224" y="1000335"/>
                    <a:pt x="130336" y="989322"/>
                  </a:cubicBezTo>
                  <a:cubicBezTo>
                    <a:pt x="124929" y="980342"/>
                    <a:pt x="122485" y="975530"/>
                    <a:pt x="123006" y="974885"/>
                  </a:cubicBezTo>
                  <a:cubicBezTo>
                    <a:pt x="103187" y="987114"/>
                    <a:pt x="92633" y="1002282"/>
                    <a:pt x="91343" y="1020390"/>
                  </a:cubicBezTo>
                  <a:cubicBezTo>
                    <a:pt x="91343" y="1034652"/>
                    <a:pt x="95002" y="1047650"/>
                    <a:pt x="102319" y="1059383"/>
                  </a:cubicBezTo>
                  <a:cubicBezTo>
                    <a:pt x="120699" y="1079152"/>
                    <a:pt x="136711" y="1089037"/>
                    <a:pt x="150353" y="1089037"/>
                  </a:cubicBezTo>
                  <a:cubicBezTo>
                    <a:pt x="178333" y="1095262"/>
                    <a:pt x="205705" y="1096800"/>
                    <a:pt x="232469" y="1093650"/>
                  </a:cubicBezTo>
                  <a:cubicBezTo>
                    <a:pt x="271264" y="1107069"/>
                    <a:pt x="293427" y="1119298"/>
                    <a:pt x="298958" y="1130336"/>
                  </a:cubicBezTo>
                  <a:cubicBezTo>
                    <a:pt x="302183" y="1145963"/>
                    <a:pt x="297892" y="1156902"/>
                    <a:pt x="286085" y="1163153"/>
                  </a:cubicBezTo>
                  <a:cubicBezTo>
                    <a:pt x="280603" y="1166824"/>
                    <a:pt x="270110" y="1168660"/>
                    <a:pt x="254607" y="1168660"/>
                  </a:cubicBezTo>
                  <a:cubicBezTo>
                    <a:pt x="179598" y="1168660"/>
                    <a:pt x="127459" y="1155650"/>
                    <a:pt x="98189" y="1129629"/>
                  </a:cubicBezTo>
                  <a:cubicBezTo>
                    <a:pt x="66960" y="1103336"/>
                    <a:pt x="51345" y="1075828"/>
                    <a:pt x="51345" y="1047104"/>
                  </a:cubicBezTo>
                  <a:cubicBezTo>
                    <a:pt x="51345" y="1028129"/>
                    <a:pt x="53702" y="1012353"/>
                    <a:pt x="58415" y="999777"/>
                  </a:cubicBezTo>
                  <a:cubicBezTo>
                    <a:pt x="63326" y="985068"/>
                    <a:pt x="75332" y="967370"/>
                    <a:pt x="94431" y="946682"/>
                  </a:cubicBezTo>
                  <a:cubicBezTo>
                    <a:pt x="102865" y="938249"/>
                    <a:pt x="107962" y="933288"/>
                    <a:pt x="109723" y="931800"/>
                  </a:cubicBezTo>
                  <a:lnTo>
                    <a:pt x="96180" y="872752"/>
                  </a:lnTo>
                  <a:cubicBezTo>
                    <a:pt x="85588" y="830559"/>
                    <a:pt x="74786" y="807007"/>
                    <a:pt x="63773" y="802096"/>
                  </a:cubicBezTo>
                  <a:cubicBezTo>
                    <a:pt x="50825" y="802096"/>
                    <a:pt x="44351" y="795795"/>
                    <a:pt x="44351" y="783195"/>
                  </a:cubicBezTo>
                  <a:cubicBezTo>
                    <a:pt x="55463" y="777725"/>
                    <a:pt x="64973" y="774432"/>
                    <a:pt x="72879" y="773316"/>
                  </a:cubicBezTo>
                  <a:close/>
                  <a:moveTo>
                    <a:pt x="327012" y="521332"/>
                  </a:moveTo>
                  <a:cubicBezTo>
                    <a:pt x="362210" y="521332"/>
                    <a:pt x="389632" y="531973"/>
                    <a:pt x="409277" y="553255"/>
                  </a:cubicBezTo>
                  <a:cubicBezTo>
                    <a:pt x="429220" y="574885"/>
                    <a:pt x="439192" y="593848"/>
                    <a:pt x="439192" y="610145"/>
                  </a:cubicBezTo>
                  <a:cubicBezTo>
                    <a:pt x="439192" y="618107"/>
                    <a:pt x="433859" y="628327"/>
                    <a:pt x="423193" y="640803"/>
                  </a:cubicBezTo>
                  <a:cubicBezTo>
                    <a:pt x="408136" y="654198"/>
                    <a:pt x="389235" y="664678"/>
                    <a:pt x="366489" y="672243"/>
                  </a:cubicBezTo>
                  <a:cubicBezTo>
                    <a:pt x="335285" y="683778"/>
                    <a:pt x="294059" y="692707"/>
                    <a:pt x="242813" y="699032"/>
                  </a:cubicBezTo>
                  <a:cubicBezTo>
                    <a:pt x="257150" y="688118"/>
                    <a:pt x="272492" y="680441"/>
                    <a:pt x="288838" y="676001"/>
                  </a:cubicBezTo>
                  <a:cubicBezTo>
                    <a:pt x="350081" y="649088"/>
                    <a:pt x="381434" y="623514"/>
                    <a:pt x="382897" y="599280"/>
                  </a:cubicBezTo>
                  <a:lnTo>
                    <a:pt x="378581" y="580230"/>
                  </a:lnTo>
                  <a:cubicBezTo>
                    <a:pt x="367990" y="562917"/>
                    <a:pt x="344202" y="555029"/>
                    <a:pt x="307218" y="556567"/>
                  </a:cubicBezTo>
                  <a:lnTo>
                    <a:pt x="230497" y="565831"/>
                  </a:lnTo>
                  <a:cubicBezTo>
                    <a:pt x="192149" y="575034"/>
                    <a:pt x="163798" y="584224"/>
                    <a:pt x="145442" y="593402"/>
                  </a:cubicBezTo>
                  <a:cubicBezTo>
                    <a:pt x="130634" y="600000"/>
                    <a:pt x="111398" y="603299"/>
                    <a:pt x="87734" y="603299"/>
                  </a:cubicBezTo>
                  <a:cubicBezTo>
                    <a:pt x="76125" y="601637"/>
                    <a:pt x="60635" y="595969"/>
                    <a:pt x="41262" y="586295"/>
                  </a:cubicBezTo>
                  <a:cubicBezTo>
                    <a:pt x="35036" y="583170"/>
                    <a:pt x="29058" y="577886"/>
                    <a:pt x="23329" y="570445"/>
                  </a:cubicBezTo>
                  <a:lnTo>
                    <a:pt x="69428" y="563413"/>
                  </a:lnTo>
                  <a:cubicBezTo>
                    <a:pt x="102220" y="557460"/>
                    <a:pt x="139154" y="548865"/>
                    <a:pt x="180231" y="537628"/>
                  </a:cubicBezTo>
                  <a:cubicBezTo>
                    <a:pt x="227707" y="526764"/>
                    <a:pt x="276634" y="521332"/>
                    <a:pt x="327012" y="521332"/>
                  </a:cubicBezTo>
                  <a:close/>
                  <a:moveTo>
                    <a:pt x="257212" y="155252"/>
                  </a:moveTo>
                  <a:lnTo>
                    <a:pt x="250850" y="157112"/>
                  </a:lnTo>
                  <a:cubicBezTo>
                    <a:pt x="237009" y="169589"/>
                    <a:pt x="227422" y="178208"/>
                    <a:pt x="222089" y="182971"/>
                  </a:cubicBezTo>
                  <a:cubicBezTo>
                    <a:pt x="241511" y="175653"/>
                    <a:pt x="259308" y="169068"/>
                    <a:pt x="275481" y="163214"/>
                  </a:cubicBezTo>
                  <a:cubicBezTo>
                    <a:pt x="269924" y="159171"/>
                    <a:pt x="263835" y="156517"/>
                    <a:pt x="257212" y="155252"/>
                  </a:cubicBezTo>
                  <a:close/>
                  <a:moveTo>
                    <a:pt x="88850" y="57285"/>
                  </a:moveTo>
                  <a:cubicBezTo>
                    <a:pt x="123924" y="67331"/>
                    <a:pt x="146509" y="85774"/>
                    <a:pt x="156604" y="112612"/>
                  </a:cubicBezTo>
                  <a:cubicBezTo>
                    <a:pt x="158142" y="147041"/>
                    <a:pt x="159581" y="178283"/>
                    <a:pt x="160920" y="206337"/>
                  </a:cubicBezTo>
                  <a:cubicBezTo>
                    <a:pt x="165261" y="205171"/>
                    <a:pt x="173682" y="201797"/>
                    <a:pt x="186184" y="196216"/>
                  </a:cubicBezTo>
                  <a:cubicBezTo>
                    <a:pt x="206375" y="169849"/>
                    <a:pt x="222932" y="153428"/>
                    <a:pt x="235855" y="146954"/>
                  </a:cubicBezTo>
                  <a:cubicBezTo>
                    <a:pt x="247910" y="138322"/>
                    <a:pt x="262731" y="134006"/>
                    <a:pt x="280318" y="134006"/>
                  </a:cubicBezTo>
                  <a:cubicBezTo>
                    <a:pt x="291430" y="134006"/>
                    <a:pt x="304800" y="139215"/>
                    <a:pt x="320427" y="149633"/>
                  </a:cubicBezTo>
                  <a:cubicBezTo>
                    <a:pt x="334243" y="160002"/>
                    <a:pt x="341151" y="170382"/>
                    <a:pt x="341151" y="180776"/>
                  </a:cubicBezTo>
                  <a:cubicBezTo>
                    <a:pt x="341151" y="188440"/>
                    <a:pt x="333474" y="196117"/>
                    <a:pt x="318120" y="203807"/>
                  </a:cubicBezTo>
                  <a:cubicBezTo>
                    <a:pt x="253925" y="222609"/>
                    <a:pt x="215118" y="234688"/>
                    <a:pt x="201699" y="240046"/>
                  </a:cubicBezTo>
                  <a:cubicBezTo>
                    <a:pt x="196465" y="253094"/>
                    <a:pt x="192360" y="273037"/>
                    <a:pt x="189384" y="299875"/>
                  </a:cubicBezTo>
                  <a:cubicBezTo>
                    <a:pt x="189384" y="313295"/>
                    <a:pt x="182711" y="321120"/>
                    <a:pt x="169366" y="323353"/>
                  </a:cubicBezTo>
                  <a:cubicBezTo>
                    <a:pt x="156989" y="324916"/>
                    <a:pt x="140208" y="309351"/>
                    <a:pt x="119025" y="276658"/>
                  </a:cubicBezTo>
                  <a:cubicBezTo>
                    <a:pt x="114585" y="280304"/>
                    <a:pt x="109463" y="286493"/>
                    <a:pt x="103659" y="295224"/>
                  </a:cubicBezTo>
                  <a:cubicBezTo>
                    <a:pt x="96986" y="303211"/>
                    <a:pt x="93650" y="313319"/>
                    <a:pt x="93650" y="325548"/>
                  </a:cubicBezTo>
                  <a:cubicBezTo>
                    <a:pt x="93650" y="336040"/>
                    <a:pt x="95684" y="344660"/>
                    <a:pt x="99752" y="351407"/>
                  </a:cubicBezTo>
                  <a:cubicBezTo>
                    <a:pt x="112278" y="362569"/>
                    <a:pt x="129220" y="370283"/>
                    <a:pt x="150577" y="374550"/>
                  </a:cubicBezTo>
                  <a:cubicBezTo>
                    <a:pt x="183492" y="379263"/>
                    <a:pt x="212601" y="382400"/>
                    <a:pt x="237902" y="383963"/>
                  </a:cubicBezTo>
                  <a:cubicBezTo>
                    <a:pt x="275605" y="397680"/>
                    <a:pt x="294456" y="409338"/>
                    <a:pt x="294456" y="418938"/>
                  </a:cubicBezTo>
                  <a:cubicBezTo>
                    <a:pt x="294456" y="422262"/>
                    <a:pt x="293563" y="428388"/>
                    <a:pt x="291777" y="437318"/>
                  </a:cubicBezTo>
                  <a:cubicBezTo>
                    <a:pt x="289074" y="445380"/>
                    <a:pt x="279028" y="449410"/>
                    <a:pt x="261640" y="449410"/>
                  </a:cubicBezTo>
                  <a:lnTo>
                    <a:pt x="254607" y="449410"/>
                  </a:lnTo>
                  <a:cubicBezTo>
                    <a:pt x="190909" y="449410"/>
                    <a:pt x="143768" y="440555"/>
                    <a:pt x="113184" y="422844"/>
                  </a:cubicBezTo>
                  <a:cubicBezTo>
                    <a:pt x="76919" y="401413"/>
                    <a:pt x="56306" y="369018"/>
                    <a:pt x="51345" y="325660"/>
                  </a:cubicBezTo>
                  <a:cubicBezTo>
                    <a:pt x="54545" y="298201"/>
                    <a:pt x="64281" y="275529"/>
                    <a:pt x="80553" y="257645"/>
                  </a:cubicBezTo>
                  <a:cubicBezTo>
                    <a:pt x="90450" y="247748"/>
                    <a:pt x="97842" y="240431"/>
                    <a:pt x="102728" y="235693"/>
                  </a:cubicBezTo>
                  <a:lnTo>
                    <a:pt x="95771" y="172516"/>
                  </a:lnTo>
                  <a:cubicBezTo>
                    <a:pt x="94233" y="140145"/>
                    <a:pt x="91380" y="118404"/>
                    <a:pt x="87213" y="107292"/>
                  </a:cubicBezTo>
                  <a:cubicBezTo>
                    <a:pt x="82674" y="98213"/>
                    <a:pt x="74947" y="86654"/>
                    <a:pt x="64033" y="72615"/>
                  </a:cubicBezTo>
                  <a:lnTo>
                    <a:pt x="60684" y="63127"/>
                  </a:lnTo>
                  <a:cubicBezTo>
                    <a:pt x="68796" y="55859"/>
                    <a:pt x="78184" y="53912"/>
                    <a:pt x="88850" y="57285"/>
                  </a:cubicBezTo>
                  <a:close/>
                  <a:moveTo>
                    <a:pt x="308483" y="42961"/>
                  </a:moveTo>
                  <a:cubicBezTo>
                    <a:pt x="337778" y="46409"/>
                    <a:pt x="360226" y="57657"/>
                    <a:pt x="375828" y="76707"/>
                  </a:cubicBezTo>
                  <a:cubicBezTo>
                    <a:pt x="377050" y="81563"/>
                    <a:pt x="377598" y="86014"/>
                    <a:pt x="377474" y="90060"/>
                  </a:cubicBezTo>
                  <a:cubicBezTo>
                    <a:pt x="377102" y="102199"/>
                    <a:pt x="370675" y="110696"/>
                    <a:pt x="358192" y="115552"/>
                  </a:cubicBezTo>
                  <a:cubicBezTo>
                    <a:pt x="336637" y="113815"/>
                    <a:pt x="318232" y="104476"/>
                    <a:pt x="302977" y="87535"/>
                  </a:cubicBezTo>
                  <a:cubicBezTo>
                    <a:pt x="287771" y="70643"/>
                    <a:pt x="280169" y="57372"/>
                    <a:pt x="280169" y="47723"/>
                  </a:cubicBezTo>
                  <a:cubicBezTo>
                    <a:pt x="286568" y="44548"/>
                    <a:pt x="296007" y="42961"/>
                    <a:pt x="308483" y="42961"/>
                  </a:cubicBezTo>
                  <a:close/>
                  <a:moveTo>
                    <a:pt x="377726" y="1103"/>
                  </a:moveTo>
                  <a:cubicBezTo>
                    <a:pt x="401464" y="7874"/>
                    <a:pt x="417363" y="15291"/>
                    <a:pt x="425425" y="23353"/>
                  </a:cubicBezTo>
                  <a:cubicBezTo>
                    <a:pt x="432358" y="31637"/>
                    <a:pt x="434956" y="39184"/>
                    <a:pt x="433220" y="45993"/>
                  </a:cubicBezTo>
                  <a:cubicBezTo>
                    <a:pt x="431483" y="52802"/>
                    <a:pt x="425413" y="58873"/>
                    <a:pt x="415007" y="64206"/>
                  </a:cubicBezTo>
                  <a:cubicBezTo>
                    <a:pt x="401612" y="64206"/>
                    <a:pt x="390500" y="61552"/>
                    <a:pt x="381669" y="56244"/>
                  </a:cubicBezTo>
                  <a:cubicBezTo>
                    <a:pt x="370284" y="49720"/>
                    <a:pt x="357361" y="41646"/>
                    <a:pt x="342900" y="32022"/>
                  </a:cubicBezTo>
                  <a:cubicBezTo>
                    <a:pt x="338013" y="25473"/>
                    <a:pt x="333449" y="19185"/>
                    <a:pt x="329208" y="13158"/>
                  </a:cubicBezTo>
                  <a:cubicBezTo>
                    <a:pt x="339774" y="1847"/>
                    <a:pt x="355947" y="-2171"/>
                    <a:pt x="377726" y="110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4800" b="1" spc="-3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4AE0B5A7-FDAA-0198-F252-FAE43E551DA8}"/>
              </a:ext>
            </a:extLst>
          </p:cNvPr>
          <p:cNvGrpSpPr/>
          <p:nvPr/>
        </p:nvGrpSpPr>
        <p:grpSpPr>
          <a:xfrm>
            <a:off x="3320969" y="415423"/>
            <a:ext cx="1301411" cy="2804875"/>
            <a:chOff x="3403519" y="637673"/>
            <a:chExt cx="1301411" cy="2804875"/>
          </a:xfrm>
        </p:grpSpPr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7136F370-FA24-7B7D-F4EA-171F5BDB0C8F}"/>
                </a:ext>
              </a:extLst>
            </p:cNvPr>
            <p:cNvSpPr txBox="1"/>
            <p:nvPr/>
          </p:nvSpPr>
          <p:spPr>
            <a:xfrm>
              <a:off x="3403519" y="637673"/>
              <a:ext cx="1301411" cy="2804875"/>
            </a:xfrm>
            <a:custGeom>
              <a:avLst/>
              <a:gdLst>
                <a:gd name="connsiteX0" fmla="*/ 180110 w 1147877"/>
                <a:gd name="connsiteY0" fmla="*/ 225 h 3288509"/>
                <a:gd name="connsiteX1" fmla="*/ 245180 w 1147877"/>
                <a:gd name="connsiteY1" fmla="*/ 5295 h 3288509"/>
                <a:gd name="connsiteX2" fmla="*/ 258972 w 1147877"/>
                <a:gd name="connsiteY2" fmla="*/ 7387 h 3288509"/>
                <a:gd name="connsiteX3" fmla="*/ 271619 w 1147877"/>
                <a:gd name="connsiteY3" fmla="*/ 8031 h 3288509"/>
                <a:gd name="connsiteX4" fmla="*/ 558585 w 1147877"/>
                <a:gd name="connsiteY4" fmla="*/ 16501 h 3288509"/>
                <a:gd name="connsiteX5" fmla="*/ 578156 w 1147877"/>
                <a:gd name="connsiteY5" fmla="*/ 15707 h 3288509"/>
                <a:gd name="connsiteX6" fmla="*/ 729778 w 1147877"/>
                <a:gd name="connsiteY6" fmla="*/ 1528 h 3288509"/>
                <a:gd name="connsiteX7" fmla="*/ 870629 w 1147877"/>
                <a:gd name="connsiteY7" fmla="*/ 13357 h 3288509"/>
                <a:gd name="connsiteX8" fmla="*/ 987260 w 1147877"/>
                <a:gd name="connsiteY8" fmla="*/ 25486 h 3288509"/>
                <a:gd name="connsiteX9" fmla="*/ 1030689 w 1147877"/>
                <a:gd name="connsiteY9" fmla="*/ 24181 h 3288509"/>
                <a:gd name="connsiteX10" fmla="*/ 1123663 w 1147877"/>
                <a:gd name="connsiteY10" fmla="*/ 16501 h 3288509"/>
                <a:gd name="connsiteX11" fmla="*/ 1125768 w 1147877"/>
                <a:gd name="connsiteY11" fmla="*/ 293042 h 3288509"/>
                <a:gd name="connsiteX12" fmla="*/ 1121948 w 1147877"/>
                <a:gd name="connsiteY12" fmla="*/ 316847 h 3288509"/>
                <a:gd name="connsiteX13" fmla="*/ 1121850 w 1147877"/>
                <a:gd name="connsiteY13" fmla="*/ 324134 h 3288509"/>
                <a:gd name="connsiteX14" fmla="*/ 1123663 w 1147877"/>
                <a:gd name="connsiteY14" fmla="*/ 461097 h 3288509"/>
                <a:gd name="connsiteX15" fmla="*/ 1122458 w 1147877"/>
                <a:gd name="connsiteY15" fmla="*/ 610616 h 3288509"/>
                <a:gd name="connsiteX16" fmla="*/ 1122253 w 1147877"/>
                <a:gd name="connsiteY16" fmla="*/ 615332 h 3288509"/>
                <a:gd name="connsiteX17" fmla="*/ 1123663 w 1147877"/>
                <a:gd name="connsiteY17" fmla="*/ 623754 h 3288509"/>
                <a:gd name="connsiteX18" fmla="*/ 1123520 w 1147877"/>
                <a:gd name="connsiteY18" fmla="*/ 1063140 h 3288509"/>
                <a:gd name="connsiteX19" fmla="*/ 1123416 w 1147877"/>
                <a:gd name="connsiteY19" fmla="*/ 1064731 h 3288509"/>
                <a:gd name="connsiteX20" fmla="*/ 1123663 w 1147877"/>
                <a:gd name="connsiteY20" fmla="*/ 1068350 h 3288509"/>
                <a:gd name="connsiteX21" fmla="*/ 1128800 w 1147877"/>
                <a:gd name="connsiteY21" fmla="*/ 1141620 h 3288509"/>
                <a:gd name="connsiteX22" fmla="*/ 1126453 w 1147877"/>
                <a:gd name="connsiteY22" fmla="*/ 1200737 h 3288509"/>
                <a:gd name="connsiteX23" fmla="*/ 1127599 w 1147877"/>
                <a:gd name="connsiteY23" fmla="*/ 1215040 h 3288509"/>
                <a:gd name="connsiteX24" fmla="*/ 1110857 w 1147877"/>
                <a:gd name="connsiteY24" fmla="*/ 1375402 h 3288509"/>
                <a:gd name="connsiteX25" fmla="*/ 1103489 w 1147877"/>
                <a:gd name="connsiteY25" fmla="*/ 1494119 h 3288509"/>
                <a:gd name="connsiteX26" fmla="*/ 1106631 w 1147877"/>
                <a:gd name="connsiteY26" fmla="*/ 1532224 h 3288509"/>
                <a:gd name="connsiteX27" fmla="*/ 1123663 w 1147877"/>
                <a:gd name="connsiteY27" fmla="*/ 1610540 h 3288509"/>
                <a:gd name="connsiteX28" fmla="*/ 1139485 w 1147877"/>
                <a:gd name="connsiteY28" fmla="*/ 1685123 h 3288509"/>
                <a:gd name="connsiteX29" fmla="*/ 1142172 w 1147877"/>
                <a:gd name="connsiteY29" fmla="*/ 1741864 h 3288509"/>
                <a:gd name="connsiteX30" fmla="*/ 1146000 w 1147877"/>
                <a:gd name="connsiteY30" fmla="*/ 1778015 h 3288509"/>
                <a:gd name="connsiteX31" fmla="*/ 1127860 w 1147877"/>
                <a:gd name="connsiteY31" fmla="*/ 1994239 h 3288509"/>
                <a:gd name="connsiteX32" fmla="*/ 1124578 w 1147877"/>
                <a:gd name="connsiteY32" fmla="*/ 2092747 h 3288509"/>
                <a:gd name="connsiteX33" fmla="*/ 1138204 w 1147877"/>
                <a:gd name="connsiteY33" fmla="*/ 2168425 h 3288509"/>
                <a:gd name="connsiteX34" fmla="*/ 1123663 w 1147877"/>
                <a:gd name="connsiteY34" fmla="*/ 2629857 h 3288509"/>
                <a:gd name="connsiteX35" fmla="*/ 1134174 w 1147877"/>
                <a:gd name="connsiteY35" fmla="*/ 2708920 h 3288509"/>
                <a:gd name="connsiteX36" fmla="*/ 1134547 w 1147877"/>
                <a:gd name="connsiteY36" fmla="*/ 2720533 h 3288509"/>
                <a:gd name="connsiteX37" fmla="*/ 1135835 w 1147877"/>
                <a:gd name="connsiteY37" fmla="*/ 2727412 h 3288509"/>
                <a:gd name="connsiteX38" fmla="*/ 1123663 w 1147877"/>
                <a:gd name="connsiteY38" fmla="*/ 3269641 h 3288509"/>
                <a:gd name="connsiteX39" fmla="*/ 602905 w 1147877"/>
                <a:gd name="connsiteY39" fmla="*/ 3269641 h 3288509"/>
                <a:gd name="connsiteX40" fmla="*/ 15667 w 1147877"/>
                <a:gd name="connsiteY40" fmla="*/ 3269641 h 3288509"/>
                <a:gd name="connsiteX41" fmla="*/ 22656 w 1147877"/>
                <a:gd name="connsiteY41" fmla="*/ 2985607 h 3288509"/>
                <a:gd name="connsiteX42" fmla="*/ 26316 w 1147877"/>
                <a:gd name="connsiteY42" fmla="*/ 2925429 h 3288509"/>
                <a:gd name="connsiteX43" fmla="*/ 15667 w 1147877"/>
                <a:gd name="connsiteY43" fmla="*/ 2792514 h 3288509"/>
                <a:gd name="connsiteX44" fmla="*/ 6360 w 1147877"/>
                <a:gd name="connsiteY44" fmla="*/ 2681966 h 3288509"/>
                <a:gd name="connsiteX45" fmla="*/ 3672 w 1147877"/>
                <a:gd name="connsiteY45" fmla="*/ 2668825 h 3288509"/>
                <a:gd name="connsiteX46" fmla="*/ 7864 w 1147877"/>
                <a:gd name="connsiteY46" fmla="*/ 2455926 h 3288509"/>
                <a:gd name="connsiteX47" fmla="*/ 15397 w 1147877"/>
                <a:gd name="connsiteY47" fmla="*/ 2356730 h 3288509"/>
                <a:gd name="connsiteX48" fmla="*/ 15667 w 1147877"/>
                <a:gd name="connsiteY48" fmla="*/ 2282855 h 3288509"/>
                <a:gd name="connsiteX49" fmla="*/ 13452 w 1147877"/>
                <a:gd name="connsiteY49" fmla="*/ 2123259 h 3288509"/>
                <a:gd name="connsiteX50" fmla="*/ 5975 w 1147877"/>
                <a:gd name="connsiteY50" fmla="*/ 2023758 h 3288509"/>
                <a:gd name="connsiteX51" fmla="*/ 14116 w 1147877"/>
                <a:gd name="connsiteY51" fmla="*/ 1785228 h 3288509"/>
                <a:gd name="connsiteX52" fmla="*/ 15404 w 1147877"/>
                <a:gd name="connsiteY52" fmla="*/ 1667205 h 3288509"/>
                <a:gd name="connsiteX53" fmla="*/ 11453 w 1147877"/>
                <a:gd name="connsiteY53" fmla="*/ 1541198 h 3288509"/>
                <a:gd name="connsiteX54" fmla="*/ 15667 w 1147877"/>
                <a:gd name="connsiteY54" fmla="*/ 1133412 h 3288509"/>
                <a:gd name="connsiteX55" fmla="*/ 17109 w 1147877"/>
                <a:gd name="connsiteY55" fmla="*/ 1044378 h 3288509"/>
                <a:gd name="connsiteX56" fmla="*/ 15667 w 1147877"/>
                <a:gd name="connsiteY56" fmla="*/ 1035818 h 3288509"/>
                <a:gd name="connsiteX57" fmla="*/ 17946 w 1147877"/>
                <a:gd name="connsiteY57" fmla="*/ 668300 h 3288509"/>
                <a:gd name="connsiteX58" fmla="*/ 21624 w 1147877"/>
                <a:gd name="connsiteY58" fmla="*/ 637801 h 3288509"/>
                <a:gd name="connsiteX59" fmla="*/ 15667 w 1147877"/>
                <a:gd name="connsiteY59" fmla="*/ 558691 h 3288509"/>
                <a:gd name="connsiteX60" fmla="*/ 15667 w 1147877"/>
                <a:gd name="connsiteY60" fmla="*/ 16501 h 3288509"/>
                <a:gd name="connsiteX61" fmla="*/ 180110 w 1147877"/>
                <a:gd name="connsiteY61" fmla="*/ 225 h 328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7877" h="3288509">
                  <a:moveTo>
                    <a:pt x="180110" y="225"/>
                  </a:moveTo>
                  <a:cubicBezTo>
                    <a:pt x="203232" y="854"/>
                    <a:pt x="224685" y="2747"/>
                    <a:pt x="245180" y="5295"/>
                  </a:cubicBezTo>
                  <a:lnTo>
                    <a:pt x="258972" y="7387"/>
                  </a:lnTo>
                  <a:lnTo>
                    <a:pt x="271619" y="8031"/>
                  </a:lnTo>
                  <a:cubicBezTo>
                    <a:pt x="346178" y="15069"/>
                    <a:pt x="425907" y="24930"/>
                    <a:pt x="558585" y="16501"/>
                  </a:cubicBezTo>
                  <a:lnTo>
                    <a:pt x="578156" y="15707"/>
                  </a:lnTo>
                  <a:lnTo>
                    <a:pt x="729778" y="1528"/>
                  </a:lnTo>
                  <a:cubicBezTo>
                    <a:pt x="779534" y="2406"/>
                    <a:pt x="826080" y="7750"/>
                    <a:pt x="870629" y="13357"/>
                  </a:cubicBezTo>
                  <a:lnTo>
                    <a:pt x="987260" y="25486"/>
                  </a:lnTo>
                  <a:lnTo>
                    <a:pt x="1030689" y="24181"/>
                  </a:lnTo>
                  <a:lnTo>
                    <a:pt x="1123663" y="16501"/>
                  </a:lnTo>
                  <a:cubicBezTo>
                    <a:pt x="1158489" y="109770"/>
                    <a:pt x="1142479" y="196891"/>
                    <a:pt x="1125768" y="293042"/>
                  </a:cubicBezTo>
                  <a:lnTo>
                    <a:pt x="1121948" y="316847"/>
                  </a:lnTo>
                  <a:lnTo>
                    <a:pt x="1121850" y="324134"/>
                  </a:lnTo>
                  <a:cubicBezTo>
                    <a:pt x="1121711" y="366178"/>
                    <a:pt x="1122134" y="411585"/>
                    <a:pt x="1123663" y="461097"/>
                  </a:cubicBezTo>
                  <a:cubicBezTo>
                    <a:pt x="1125192" y="510610"/>
                    <a:pt x="1124275" y="560468"/>
                    <a:pt x="1122458" y="610616"/>
                  </a:cubicBezTo>
                  <a:lnTo>
                    <a:pt x="1122253" y="615332"/>
                  </a:lnTo>
                  <a:lnTo>
                    <a:pt x="1123663" y="623754"/>
                  </a:lnTo>
                  <a:cubicBezTo>
                    <a:pt x="1171692" y="817829"/>
                    <a:pt x="1135479" y="953139"/>
                    <a:pt x="1123520" y="1063140"/>
                  </a:cubicBezTo>
                  <a:lnTo>
                    <a:pt x="1123416" y="1064731"/>
                  </a:lnTo>
                  <a:lnTo>
                    <a:pt x="1123663" y="1068350"/>
                  </a:lnTo>
                  <a:cubicBezTo>
                    <a:pt x="1127028" y="1094053"/>
                    <a:pt x="1128564" y="1118350"/>
                    <a:pt x="1128800" y="1141620"/>
                  </a:cubicBezTo>
                  <a:lnTo>
                    <a:pt x="1126453" y="1200737"/>
                  </a:lnTo>
                  <a:lnTo>
                    <a:pt x="1127599" y="1215040"/>
                  </a:lnTo>
                  <a:cubicBezTo>
                    <a:pt x="1127794" y="1264912"/>
                    <a:pt x="1118125" y="1317428"/>
                    <a:pt x="1110857" y="1375402"/>
                  </a:cubicBezTo>
                  <a:lnTo>
                    <a:pt x="1103489" y="1494119"/>
                  </a:lnTo>
                  <a:lnTo>
                    <a:pt x="1106631" y="1532224"/>
                  </a:lnTo>
                  <a:cubicBezTo>
                    <a:pt x="1110266" y="1556936"/>
                    <a:pt x="1115767" y="1582914"/>
                    <a:pt x="1123663" y="1610540"/>
                  </a:cubicBezTo>
                  <a:cubicBezTo>
                    <a:pt x="1131559" y="1638166"/>
                    <a:pt x="1136600" y="1662770"/>
                    <a:pt x="1139485" y="1685123"/>
                  </a:cubicBezTo>
                  <a:lnTo>
                    <a:pt x="1142172" y="1741864"/>
                  </a:lnTo>
                  <a:lnTo>
                    <a:pt x="1146000" y="1778015"/>
                  </a:lnTo>
                  <a:cubicBezTo>
                    <a:pt x="1149881" y="1857050"/>
                    <a:pt x="1135772" y="1919197"/>
                    <a:pt x="1127860" y="1994239"/>
                  </a:cubicBezTo>
                  <a:lnTo>
                    <a:pt x="1124578" y="2092747"/>
                  </a:lnTo>
                  <a:lnTo>
                    <a:pt x="1138204" y="2168425"/>
                  </a:lnTo>
                  <a:cubicBezTo>
                    <a:pt x="1158011" y="2346256"/>
                    <a:pt x="1088249" y="2456141"/>
                    <a:pt x="1123663" y="2629857"/>
                  </a:cubicBezTo>
                  <a:cubicBezTo>
                    <a:pt x="1128722" y="2654674"/>
                    <a:pt x="1132094" y="2681215"/>
                    <a:pt x="1134174" y="2708920"/>
                  </a:cubicBezTo>
                  <a:lnTo>
                    <a:pt x="1134547" y="2720533"/>
                  </a:lnTo>
                  <a:lnTo>
                    <a:pt x="1135835" y="2727412"/>
                  </a:lnTo>
                  <a:cubicBezTo>
                    <a:pt x="1154268" y="2893641"/>
                    <a:pt x="1108844" y="3150551"/>
                    <a:pt x="1123663" y="3269641"/>
                  </a:cubicBezTo>
                  <a:cubicBezTo>
                    <a:pt x="988507" y="3319595"/>
                    <a:pt x="752125" y="3252608"/>
                    <a:pt x="602905" y="3269641"/>
                  </a:cubicBezTo>
                  <a:cubicBezTo>
                    <a:pt x="453685" y="3286674"/>
                    <a:pt x="230689" y="3269300"/>
                    <a:pt x="15667" y="3269641"/>
                  </a:cubicBezTo>
                  <a:cubicBezTo>
                    <a:pt x="2348" y="3179930"/>
                    <a:pt x="13667" y="3080612"/>
                    <a:pt x="22656" y="2985607"/>
                  </a:cubicBezTo>
                  <a:lnTo>
                    <a:pt x="26316" y="2925429"/>
                  </a:lnTo>
                  <a:lnTo>
                    <a:pt x="15667" y="2792514"/>
                  </a:lnTo>
                  <a:lnTo>
                    <a:pt x="6360" y="2681966"/>
                  </a:lnTo>
                  <a:lnTo>
                    <a:pt x="3672" y="2668825"/>
                  </a:lnTo>
                  <a:cubicBezTo>
                    <a:pt x="-3749" y="2606216"/>
                    <a:pt x="1326" y="2532555"/>
                    <a:pt x="7864" y="2455926"/>
                  </a:cubicBezTo>
                  <a:lnTo>
                    <a:pt x="15397" y="2356730"/>
                  </a:lnTo>
                  <a:lnTo>
                    <a:pt x="15667" y="2282855"/>
                  </a:lnTo>
                  <a:lnTo>
                    <a:pt x="13452" y="2123259"/>
                  </a:lnTo>
                  <a:lnTo>
                    <a:pt x="5975" y="2023758"/>
                  </a:lnTo>
                  <a:cubicBezTo>
                    <a:pt x="4382" y="1943555"/>
                    <a:pt x="10714" y="1871289"/>
                    <a:pt x="14116" y="1785228"/>
                  </a:cubicBezTo>
                  <a:lnTo>
                    <a:pt x="15404" y="1667205"/>
                  </a:lnTo>
                  <a:lnTo>
                    <a:pt x="11453" y="1541198"/>
                  </a:lnTo>
                  <a:cubicBezTo>
                    <a:pt x="10495" y="1421504"/>
                    <a:pt x="17451" y="1330852"/>
                    <a:pt x="15667" y="1133412"/>
                  </a:cubicBezTo>
                  <a:lnTo>
                    <a:pt x="17109" y="1044378"/>
                  </a:lnTo>
                  <a:lnTo>
                    <a:pt x="15667" y="1035818"/>
                  </a:lnTo>
                  <a:cubicBezTo>
                    <a:pt x="-6923" y="925912"/>
                    <a:pt x="2764" y="799786"/>
                    <a:pt x="17946" y="668300"/>
                  </a:cubicBezTo>
                  <a:lnTo>
                    <a:pt x="21624" y="637801"/>
                  </a:lnTo>
                  <a:lnTo>
                    <a:pt x="15667" y="558691"/>
                  </a:lnTo>
                  <a:cubicBezTo>
                    <a:pt x="-11047" y="339565"/>
                    <a:pt x="24641" y="148168"/>
                    <a:pt x="15667" y="16501"/>
                  </a:cubicBezTo>
                  <a:cubicBezTo>
                    <a:pt x="80949" y="2769"/>
                    <a:pt x="133867" y="-1032"/>
                    <a:pt x="180110" y="225"/>
                  </a:cubicBezTo>
                  <a:close/>
                </a:path>
              </a:pathLst>
            </a:custGeom>
            <a:solidFill>
              <a:schemeClr val="bg1"/>
            </a:solidFill>
            <a:ln w="152400" cmpd="thickThin">
              <a:solidFill>
                <a:schemeClr val="tx1"/>
              </a:solidFill>
            </a:ln>
          </p:spPr>
          <p:txBody>
            <a:bodyPr vert="eaVert" wrap="square" rtlCol="0">
              <a:noAutofit/>
            </a:bodyPr>
            <a:lstStyle/>
            <a:p>
              <a:endParaRPr kumimoji="1" lang="ja-JP" altLang="en-US" sz="6000" b="1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297F5C8-B3D2-9E91-DFE0-E6BC03448B52}"/>
                </a:ext>
              </a:extLst>
            </p:cNvPr>
            <p:cNvSpPr txBox="1"/>
            <p:nvPr/>
          </p:nvSpPr>
          <p:spPr>
            <a:xfrm>
              <a:off x="3591545" y="840492"/>
              <a:ext cx="934496" cy="2422493"/>
            </a:xfrm>
            <a:custGeom>
              <a:avLst/>
              <a:gdLst/>
              <a:ahLst/>
              <a:cxnLst/>
              <a:rect l="l" t="t" r="r" b="b"/>
              <a:pathLst>
                <a:path w="730267" h="2319608">
                  <a:moveTo>
                    <a:pt x="258984" y="2136661"/>
                  </a:moveTo>
                  <a:lnTo>
                    <a:pt x="255147" y="2141930"/>
                  </a:lnTo>
                  <a:cubicBezTo>
                    <a:pt x="256034" y="2143823"/>
                    <a:pt x="257445" y="2146479"/>
                    <a:pt x="259381" y="2149898"/>
                  </a:cubicBezTo>
                  <a:lnTo>
                    <a:pt x="264521" y="2158638"/>
                  </a:lnTo>
                  <a:lnTo>
                    <a:pt x="270380" y="2141559"/>
                  </a:lnTo>
                  <a:cubicBezTo>
                    <a:pt x="271992" y="2138277"/>
                    <a:pt x="273207" y="2137564"/>
                    <a:pt x="274025" y="2139423"/>
                  </a:cubicBezTo>
                  <a:close/>
                  <a:moveTo>
                    <a:pt x="457772" y="1897863"/>
                  </a:moveTo>
                  <a:lnTo>
                    <a:pt x="432698" y="1898698"/>
                  </a:lnTo>
                  <a:lnTo>
                    <a:pt x="438837" y="1901529"/>
                  </a:lnTo>
                  <a:cubicBezTo>
                    <a:pt x="444004" y="1904259"/>
                    <a:pt x="449486" y="1907483"/>
                    <a:pt x="455284" y="1911200"/>
                  </a:cubicBezTo>
                  <a:cubicBezTo>
                    <a:pt x="460946" y="1916896"/>
                    <a:pt x="463776" y="1920221"/>
                    <a:pt x="463776" y="1921176"/>
                  </a:cubicBezTo>
                  <a:cubicBezTo>
                    <a:pt x="506682" y="1915344"/>
                    <a:pt x="535451" y="1907789"/>
                    <a:pt x="550083" y="1898513"/>
                  </a:cubicBezTo>
                  <a:cubicBezTo>
                    <a:pt x="517162" y="1897541"/>
                    <a:pt x="486391" y="1897324"/>
                    <a:pt x="457772" y="1897863"/>
                  </a:cubicBezTo>
                  <a:close/>
                  <a:moveTo>
                    <a:pt x="335826" y="1590838"/>
                  </a:moveTo>
                  <a:cubicBezTo>
                    <a:pt x="345649" y="1586336"/>
                    <a:pt x="358575" y="1586422"/>
                    <a:pt x="374605" y="1591094"/>
                  </a:cubicBezTo>
                  <a:cubicBezTo>
                    <a:pt x="398991" y="1605726"/>
                    <a:pt x="414783" y="1621432"/>
                    <a:pt x="421979" y="1638212"/>
                  </a:cubicBezTo>
                  <a:cubicBezTo>
                    <a:pt x="426311" y="1655675"/>
                    <a:pt x="426345" y="1679362"/>
                    <a:pt x="422081" y="1709273"/>
                  </a:cubicBezTo>
                  <a:cubicBezTo>
                    <a:pt x="434087" y="1702861"/>
                    <a:pt x="448139" y="1701974"/>
                    <a:pt x="464237" y="1706613"/>
                  </a:cubicBezTo>
                  <a:cubicBezTo>
                    <a:pt x="478869" y="1713946"/>
                    <a:pt x="496416" y="1725576"/>
                    <a:pt x="516880" y="1741504"/>
                  </a:cubicBezTo>
                  <a:cubicBezTo>
                    <a:pt x="522167" y="1751531"/>
                    <a:pt x="521331" y="1760688"/>
                    <a:pt x="514373" y="1768976"/>
                  </a:cubicBezTo>
                  <a:cubicBezTo>
                    <a:pt x="501413" y="1775456"/>
                    <a:pt x="484240" y="1783454"/>
                    <a:pt x="462856" y="1792970"/>
                  </a:cubicBezTo>
                  <a:cubicBezTo>
                    <a:pt x="437480" y="1797233"/>
                    <a:pt x="422576" y="1800457"/>
                    <a:pt x="418142" y="1802639"/>
                  </a:cubicBezTo>
                  <a:lnTo>
                    <a:pt x="415635" y="1827759"/>
                  </a:lnTo>
                  <a:lnTo>
                    <a:pt x="415635" y="1835075"/>
                  </a:lnTo>
                  <a:lnTo>
                    <a:pt x="477283" y="1837786"/>
                  </a:lnTo>
                  <a:cubicBezTo>
                    <a:pt x="530762" y="1837786"/>
                    <a:pt x="579261" y="1842135"/>
                    <a:pt x="622781" y="1850832"/>
                  </a:cubicBezTo>
                  <a:cubicBezTo>
                    <a:pt x="656000" y="1857892"/>
                    <a:pt x="679756" y="1870989"/>
                    <a:pt x="694046" y="1890122"/>
                  </a:cubicBezTo>
                  <a:cubicBezTo>
                    <a:pt x="696331" y="1894735"/>
                    <a:pt x="697715" y="1898976"/>
                    <a:pt x="698196" y="1902845"/>
                  </a:cubicBezTo>
                  <a:cubicBezTo>
                    <a:pt x="699642" y="1914452"/>
                    <a:pt x="692972" y="1922711"/>
                    <a:pt x="678187" y="1927622"/>
                  </a:cubicBezTo>
                  <a:cubicBezTo>
                    <a:pt x="642818" y="1934239"/>
                    <a:pt x="601839" y="1938605"/>
                    <a:pt x="555250" y="1940719"/>
                  </a:cubicBezTo>
                  <a:cubicBezTo>
                    <a:pt x="520837" y="1945017"/>
                    <a:pt x="490345" y="1948018"/>
                    <a:pt x="463776" y="1949723"/>
                  </a:cubicBezTo>
                  <a:lnTo>
                    <a:pt x="466079" y="1954430"/>
                  </a:lnTo>
                  <a:cubicBezTo>
                    <a:pt x="478084" y="1955897"/>
                    <a:pt x="492085" y="1957772"/>
                    <a:pt x="508081" y="1960058"/>
                  </a:cubicBezTo>
                  <a:cubicBezTo>
                    <a:pt x="518347" y="1962616"/>
                    <a:pt x="532535" y="1970699"/>
                    <a:pt x="550646" y="1984307"/>
                  </a:cubicBezTo>
                  <a:cubicBezTo>
                    <a:pt x="563367" y="1993652"/>
                    <a:pt x="564629" y="2004839"/>
                    <a:pt x="554431" y="2017868"/>
                  </a:cubicBezTo>
                  <a:cubicBezTo>
                    <a:pt x="522508" y="2017868"/>
                    <a:pt x="492989" y="2019659"/>
                    <a:pt x="465874" y="2023240"/>
                  </a:cubicBezTo>
                  <a:cubicBezTo>
                    <a:pt x="464476" y="2034495"/>
                    <a:pt x="463776" y="2049263"/>
                    <a:pt x="463776" y="2067544"/>
                  </a:cubicBezTo>
                  <a:cubicBezTo>
                    <a:pt x="465823" y="2096227"/>
                    <a:pt x="467937" y="2138690"/>
                    <a:pt x="470120" y="2194932"/>
                  </a:cubicBezTo>
                  <a:lnTo>
                    <a:pt x="463418" y="2264816"/>
                  </a:lnTo>
                  <a:cubicBezTo>
                    <a:pt x="449025" y="2291214"/>
                    <a:pt x="436611" y="2307039"/>
                    <a:pt x="426174" y="2312292"/>
                  </a:cubicBezTo>
                  <a:cubicBezTo>
                    <a:pt x="416386" y="2317169"/>
                    <a:pt x="407467" y="2319608"/>
                    <a:pt x="399418" y="2319608"/>
                  </a:cubicBezTo>
                  <a:cubicBezTo>
                    <a:pt x="384172" y="2319608"/>
                    <a:pt x="346263" y="2296074"/>
                    <a:pt x="285690" y="2249007"/>
                  </a:cubicBezTo>
                  <a:cubicBezTo>
                    <a:pt x="222252" y="2202895"/>
                    <a:pt x="191607" y="2162087"/>
                    <a:pt x="193756" y="2126582"/>
                  </a:cubicBezTo>
                  <a:cubicBezTo>
                    <a:pt x="198667" y="2099502"/>
                    <a:pt x="211679" y="2084665"/>
                    <a:pt x="232791" y="2082073"/>
                  </a:cubicBezTo>
                  <a:cubicBezTo>
                    <a:pt x="250731" y="2077571"/>
                    <a:pt x="273087" y="2075320"/>
                    <a:pt x="299861" y="2075320"/>
                  </a:cubicBezTo>
                  <a:cubicBezTo>
                    <a:pt x="322439" y="2075320"/>
                    <a:pt x="340806" y="2082397"/>
                    <a:pt x="354960" y="2096552"/>
                  </a:cubicBezTo>
                  <a:cubicBezTo>
                    <a:pt x="369728" y="2111320"/>
                    <a:pt x="377112" y="2122472"/>
                    <a:pt x="377112" y="2130010"/>
                  </a:cubicBezTo>
                  <a:cubicBezTo>
                    <a:pt x="377112" y="2140924"/>
                    <a:pt x="369285" y="2149502"/>
                    <a:pt x="353630" y="2155743"/>
                  </a:cubicBezTo>
                  <a:cubicBezTo>
                    <a:pt x="340200" y="2157432"/>
                    <a:pt x="320104" y="2158487"/>
                    <a:pt x="293341" y="2158909"/>
                  </a:cubicBezTo>
                  <a:lnTo>
                    <a:pt x="264803" y="2159117"/>
                  </a:lnTo>
                  <a:lnTo>
                    <a:pt x="266761" y="2162445"/>
                  </a:lnTo>
                  <a:cubicBezTo>
                    <a:pt x="295478" y="2191163"/>
                    <a:pt x="314203" y="2207278"/>
                    <a:pt x="322934" y="2210791"/>
                  </a:cubicBezTo>
                  <a:cubicBezTo>
                    <a:pt x="342272" y="2214611"/>
                    <a:pt x="357160" y="2216640"/>
                    <a:pt x="367596" y="2216879"/>
                  </a:cubicBezTo>
                  <a:cubicBezTo>
                    <a:pt x="376157" y="2214048"/>
                    <a:pt x="381341" y="2207227"/>
                    <a:pt x="383149" y="2196415"/>
                  </a:cubicBezTo>
                  <a:cubicBezTo>
                    <a:pt x="385298" y="2192152"/>
                    <a:pt x="386372" y="2136917"/>
                    <a:pt x="386372" y="2030709"/>
                  </a:cubicBezTo>
                  <a:lnTo>
                    <a:pt x="374554" y="2036490"/>
                  </a:lnTo>
                  <a:cubicBezTo>
                    <a:pt x="287685" y="2051906"/>
                    <a:pt x="225441" y="2062820"/>
                    <a:pt x="187821" y="2069232"/>
                  </a:cubicBezTo>
                  <a:cubicBezTo>
                    <a:pt x="168244" y="2052895"/>
                    <a:pt x="158456" y="2036780"/>
                    <a:pt x="158456" y="2020886"/>
                  </a:cubicBezTo>
                  <a:cubicBezTo>
                    <a:pt x="158456" y="2009529"/>
                    <a:pt x="171450" y="1999962"/>
                    <a:pt x="197439" y="1992186"/>
                  </a:cubicBezTo>
                  <a:cubicBezTo>
                    <a:pt x="217664" y="1986115"/>
                    <a:pt x="239032" y="1978492"/>
                    <a:pt x="261542" y="1969318"/>
                  </a:cubicBezTo>
                  <a:lnTo>
                    <a:pt x="255147" y="1988605"/>
                  </a:lnTo>
                  <a:cubicBezTo>
                    <a:pt x="295734" y="1984580"/>
                    <a:pt x="339646" y="1978611"/>
                    <a:pt x="386883" y="1970699"/>
                  </a:cubicBezTo>
                  <a:cubicBezTo>
                    <a:pt x="390806" y="1941299"/>
                    <a:pt x="387429" y="1923325"/>
                    <a:pt x="376754" y="1916777"/>
                  </a:cubicBezTo>
                  <a:cubicBezTo>
                    <a:pt x="377500" y="1912594"/>
                    <a:pt x="378562" y="1908906"/>
                    <a:pt x="379939" y="1905711"/>
                  </a:cubicBezTo>
                  <a:lnTo>
                    <a:pt x="382598" y="1901470"/>
                  </a:lnTo>
                  <a:lnTo>
                    <a:pt x="378365" y="1901748"/>
                  </a:lnTo>
                  <a:cubicBezTo>
                    <a:pt x="329730" y="1905850"/>
                    <a:pt x="289697" y="1912974"/>
                    <a:pt x="258268" y="1923120"/>
                  </a:cubicBezTo>
                  <a:cubicBezTo>
                    <a:pt x="219250" y="1936899"/>
                    <a:pt x="172200" y="1950286"/>
                    <a:pt x="117119" y="1963281"/>
                  </a:cubicBezTo>
                  <a:cubicBezTo>
                    <a:pt x="102998" y="1961132"/>
                    <a:pt x="89544" y="1959000"/>
                    <a:pt x="76754" y="1956886"/>
                  </a:cubicBezTo>
                  <a:cubicBezTo>
                    <a:pt x="47524" y="1952350"/>
                    <a:pt x="26037" y="1945511"/>
                    <a:pt x="12292" y="1936371"/>
                  </a:cubicBezTo>
                  <a:cubicBezTo>
                    <a:pt x="-5852" y="1923956"/>
                    <a:pt x="-3908" y="1913622"/>
                    <a:pt x="18125" y="1905368"/>
                  </a:cubicBezTo>
                  <a:cubicBezTo>
                    <a:pt x="68363" y="1892817"/>
                    <a:pt x="146024" y="1876889"/>
                    <a:pt x="251106" y="1857585"/>
                  </a:cubicBezTo>
                  <a:cubicBezTo>
                    <a:pt x="281870" y="1851002"/>
                    <a:pt x="306733" y="1845119"/>
                    <a:pt x="325697" y="1839935"/>
                  </a:cubicBezTo>
                  <a:lnTo>
                    <a:pt x="328561" y="1815634"/>
                  </a:lnTo>
                  <a:cubicBezTo>
                    <a:pt x="296092" y="1815634"/>
                    <a:pt x="261082" y="1797967"/>
                    <a:pt x="223531" y="1762633"/>
                  </a:cubicBezTo>
                  <a:cubicBezTo>
                    <a:pt x="212241" y="1746364"/>
                    <a:pt x="215499" y="1738229"/>
                    <a:pt x="233302" y="1738229"/>
                  </a:cubicBezTo>
                  <a:lnTo>
                    <a:pt x="317409" y="1741504"/>
                  </a:lnTo>
                  <a:lnTo>
                    <a:pt x="335212" y="1737053"/>
                  </a:lnTo>
                  <a:lnTo>
                    <a:pt x="338231" y="1680931"/>
                  </a:lnTo>
                  <a:cubicBezTo>
                    <a:pt x="336082" y="1652622"/>
                    <a:pt x="336082" y="1634188"/>
                    <a:pt x="338231" y="1625627"/>
                  </a:cubicBezTo>
                  <a:lnTo>
                    <a:pt x="322934" y="1619641"/>
                  </a:lnTo>
                  <a:cubicBezTo>
                    <a:pt x="303152" y="1613843"/>
                    <a:pt x="307450" y="1604242"/>
                    <a:pt x="335826" y="1590838"/>
                  </a:cubicBezTo>
                  <a:close/>
                  <a:moveTo>
                    <a:pt x="479482" y="1169627"/>
                  </a:moveTo>
                  <a:cubicBezTo>
                    <a:pt x="464339" y="1177045"/>
                    <a:pt x="449503" y="1184096"/>
                    <a:pt x="434974" y="1190781"/>
                  </a:cubicBezTo>
                  <a:lnTo>
                    <a:pt x="417443" y="1198569"/>
                  </a:lnTo>
                  <a:lnTo>
                    <a:pt x="428016" y="1197125"/>
                  </a:lnTo>
                  <a:cubicBezTo>
                    <a:pt x="445615" y="1194243"/>
                    <a:pt x="462770" y="1190943"/>
                    <a:pt x="479482" y="1187226"/>
                  </a:cubicBezTo>
                  <a:close/>
                  <a:moveTo>
                    <a:pt x="190533" y="1153563"/>
                  </a:moveTo>
                  <a:cubicBezTo>
                    <a:pt x="178493" y="1179108"/>
                    <a:pt x="162565" y="1199316"/>
                    <a:pt x="142750" y="1214187"/>
                  </a:cubicBezTo>
                  <a:cubicBezTo>
                    <a:pt x="147422" y="1210810"/>
                    <a:pt x="162378" y="1202318"/>
                    <a:pt x="187617" y="1188709"/>
                  </a:cubicBezTo>
                  <a:cubicBezTo>
                    <a:pt x="189561" y="1175135"/>
                    <a:pt x="190533" y="1163420"/>
                    <a:pt x="190533" y="1153563"/>
                  </a:cubicBezTo>
                  <a:close/>
                  <a:moveTo>
                    <a:pt x="229261" y="976653"/>
                  </a:moveTo>
                  <a:cubicBezTo>
                    <a:pt x="244779" y="976653"/>
                    <a:pt x="258046" y="980797"/>
                    <a:pt x="269063" y="989084"/>
                  </a:cubicBezTo>
                  <a:cubicBezTo>
                    <a:pt x="276907" y="996895"/>
                    <a:pt x="280830" y="1009088"/>
                    <a:pt x="280830" y="1025664"/>
                  </a:cubicBezTo>
                  <a:cubicBezTo>
                    <a:pt x="274281" y="1056189"/>
                    <a:pt x="267852" y="1093518"/>
                    <a:pt x="261542" y="1137652"/>
                  </a:cubicBezTo>
                  <a:lnTo>
                    <a:pt x="259146" y="1151574"/>
                  </a:lnTo>
                  <a:lnTo>
                    <a:pt x="266722" y="1143753"/>
                  </a:lnTo>
                  <a:cubicBezTo>
                    <a:pt x="274217" y="1137332"/>
                    <a:pt x="286406" y="1128699"/>
                    <a:pt x="303289" y="1117853"/>
                  </a:cubicBezTo>
                  <a:cubicBezTo>
                    <a:pt x="285178" y="1160043"/>
                    <a:pt x="268858" y="1190466"/>
                    <a:pt x="254329" y="1209122"/>
                  </a:cubicBezTo>
                  <a:cubicBezTo>
                    <a:pt x="252555" y="1216216"/>
                    <a:pt x="250628" y="1238368"/>
                    <a:pt x="248548" y="1275579"/>
                  </a:cubicBezTo>
                  <a:cubicBezTo>
                    <a:pt x="250696" y="1319883"/>
                    <a:pt x="252896" y="1352062"/>
                    <a:pt x="255147" y="1372117"/>
                  </a:cubicBezTo>
                  <a:lnTo>
                    <a:pt x="255147" y="1413403"/>
                  </a:lnTo>
                  <a:cubicBezTo>
                    <a:pt x="255147" y="1449897"/>
                    <a:pt x="239663" y="1465807"/>
                    <a:pt x="208694" y="1461135"/>
                  </a:cubicBezTo>
                  <a:cubicBezTo>
                    <a:pt x="191027" y="1445957"/>
                    <a:pt x="179772" y="1431121"/>
                    <a:pt x="174929" y="1416626"/>
                  </a:cubicBezTo>
                  <a:cubicBezTo>
                    <a:pt x="170359" y="1402847"/>
                    <a:pt x="168074" y="1386476"/>
                    <a:pt x="168074" y="1367512"/>
                  </a:cubicBezTo>
                  <a:cubicBezTo>
                    <a:pt x="172337" y="1337499"/>
                    <a:pt x="176617" y="1318212"/>
                    <a:pt x="180915" y="1309651"/>
                  </a:cubicBezTo>
                  <a:cubicBezTo>
                    <a:pt x="181989" y="1303256"/>
                    <a:pt x="182795" y="1295595"/>
                    <a:pt x="183332" y="1286667"/>
                  </a:cubicBezTo>
                  <a:lnTo>
                    <a:pt x="184132" y="1256296"/>
                  </a:lnTo>
                  <a:lnTo>
                    <a:pt x="134781" y="1296004"/>
                  </a:lnTo>
                  <a:cubicBezTo>
                    <a:pt x="117447" y="1306705"/>
                    <a:pt x="99230" y="1314869"/>
                    <a:pt x="80130" y="1320497"/>
                  </a:cubicBezTo>
                  <a:cubicBezTo>
                    <a:pt x="56972" y="1326909"/>
                    <a:pt x="42050" y="1325783"/>
                    <a:pt x="35365" y="1317120"/>
                  </a:cubicBezTo>
                  <a:cubicBezTo>
                    <a:pt x="23258" y="1304978"/>
                    <a:pt x="17204" y="1293706"/>
                    <a:pt x="17204" y="1283304"/>
                  </a:cubicBezTo>
                  <a:cubicBezTo>
                    <a:pt x="15055" y="1266421"/>
                    <a:pt x="34308" y="1238010"/>
                    <a:pt x="74963" y="1198072"/>
                  </a:cubicBezTo>
                  <a:cubicBezTo>
                    <a:pt x="145973" y="1121810"/>
                    <a:pt x="186713" y="1072185"/>
                    <a:pt x="197183" y="1049197"/>
                  </a:cubicBezTo>
                  <a:lnTo>
                    <a:pt x="203374" y="1030268"/>
                  </a:lnTo>
                  <a:lnTo>
                    <a:pt x="202913" y="1028375"/>
                  </a:lnTo>
                  <a:lnTo>
                    <a:pt x="195342" y="1033696"/>
                  </a:lnTo>
                  <a:cubicBezTo>
                    <a:pt x="121638" y="1087925"/>
                    <a:pt x="77299" y="1115040"/>
                    <a:pt x="62327" y="1115040"/>
                  </a:cubicBezTo>
                  <a:cubicBezTo>
                    <a:pt x="41078" y="1115040"/>
                    <a:pt x="27436" y="1109037"/>
                    <a:pt x="21399" y="1097031"/>
                  </a:cubicBezTo>
                  <a:cubicBezTo>
                    <a:pt x="16453" y="1084685"/>
                    <a:pt x="13981" y="1071366"/>
                    <a:pt x="13981" y="1057076"/>
                  </a:cubicBezTo>
                  <a:cubicBezTo>
                    <a:pt x="13981" y="1030745"/>
                    <a:pt x="36286" y="1010350"/>
                    <a:pt x="80898" y="995889"/>
                  </a:cubicBezTo>
                  <a:cubicBezTo>
                    <a:pt x="87378" y="1009463"/>
                    <a:pt x="92033" y="1018024"/>
                    <a:pt x="94864" y="1021571"/>
                  </a:cubicBezTo>
                  <a:cubicBezTo>
                    <a:pt x="140601" y="1000800"/>
                    <a:pt x="170410" y="988112"/>
                    <a:pt x="184291" y="983508"/>
                  </a:cubicBezTo>
                  <a:cubicBezTo>
                    <a:pt x="197968" y="978938"/>
                    <a:pt x="212958" y="976653"/>
                    <a:pt x="229261" y="976653"/>
                  </a:cubicBezTo>
                  <a:close/>
                  <a:moveTo>
                    <a:pt x="197337" y="822560"/>
                  </a:moveTo>
                  <a:cubicBezTo>
                    <a:pt x="223803" y="818262"/>
                    <a:pt x="252794" y="832826"/>
                    <a:pt x="284308" y="866250"/>
                  </a:cubicBezTo>
                  <a:cubicBezTo>
                    <a:pt x="287429" y="869814"/>
                    <a:pt x="288695" y="874853"/>
                    <a:pt x="288107" y="881368"/>
                  </a:cubicBezTo>
                  <a:cubicBezTo>
                    <a:pt x="287519" y="887882"/>
                    <a:pt x="285076" y="895871"/>
                    <a:pt x="280778" y="905336"/>
                  </a:cubicBezTo>
                  <a:cubicBezTo>
                    <a:pt x="252777" y="910316"/>
                    <a:pt x="230591" y="911697"/>
                    <a:pt x="214220" y="909480"/>
                  </a:cubicBezTo>
                  <a:cubicBezTo>
                    <a:pt x="195120" y="902318"/>
                    <a:pt x="172422" y="888845"/>
                    <a:pt x="146126" y="869064"/>
                  </a:cubicBezTo>
                  <a:cubicBezTo>
                    <a:pt x="132927" y="856478"/>
                    <a:pt x="129192" y="846110"/>
                    <a:pt x="134922" y="837959"/>
                  </a:cubicBezTo>
                  <a:cubicBezTo>
                    <a:pt x="150304" y="827693"/>
                    <a:pt x="171109" y="822560"/>
                    <a:pt x="197337" y="822560"/>
                  </a:cubicBezTo>
                  <a:close/>
                  <a:moveTo>
                    <a:pt x="598429" y="796877"/>
                  </a:moveTo>
                  <a:cubicBezTo>
                    <a:pt x="654193" y="796877"/>
                    <a:pt x="682075" y="817256"/>
                    <a:pt x="682075" y="858013"/>
                  </a:cubicBezTo>
                  <a:cubicBezTo>
                    <a:pt x="682075" y="880830"/>
                    <a:pt x="653647" y="910452"/>
                    <a:pt x="596792" y="946878"/>
                  </a:cubicBezTo>
                  <a:cubicBezTo>
                    <a:pt x="582279" y="955166"/>
                    <a:pt x="570896" y="960716"/>
                    <a:pt x="562643" y="963530"/>
                  </a:cubicBezTo>
                  <a:lnTo>
                    <a:pt x="561471" y="963783"/>
                  </a:lnTo>
                  <a:lnTo>
                    <a:pt x="571186" y="963799"/>
                  </a:lnTo>
                  <a:cubicBezTo>
                    <a:pt x="579713" y="963807"/>
                    <a:pt x="588794" y="963811"/>
                    <a:pt x="598429" y="963811"/>
                  </a:cubicBezTo>
                  <a:cubicBezTo>
                    <a:pt x="621007" y="963811"/>
                    <a:pt x="636150" y="967683"/>
                    <a:pt x="643858" y="975425"/>
                  </a:cubicBezTo>
                  <a:cubicBezTo>
                    <a:pt x="652215" y="986782"/>
                    <a:pt x="648787" y="997918"/>
                    <a:pt x="633575" y="1008832"/>
                  </a:cubicBezTo>
                  <a:cubicBezTo>
                    <a:pt x="602777" y="1023191"/>
                    <a:pt x="579363" y="1037498"/>
                    <a:pt x="563333" y="1051755"/>
                  </a:cubicBezTo>
                  <a:cubicBezTo>
                    <a:pt x="563333" y="1055302"/>
                    <a:pt x="563333" y="1060571"/>
                    <a:pt x="563333" y="1067563"/>
                  </a:cubicBezTo>
                  <a:cubicBezTo>
                    <a:pt x="601123" y="1071554"/>
                    <a:pt x="623122" y="1076653"/>
                    <a:pt x="629329" y="1082860"/>
                  </a:cubicBezTo>
                  <a:cubicBezTo>
                    <a:pt x="636696" y="1095786"/>
                    <a:pt x="633183" y="1107280"/>
                    <a:pt x="618790" y="1117342"/>
                  </a:cubicBezTo>
                  <a:cubicBezTo>
                    <a:pt x="593722" y="1129859"/>
                    <a:pt x="573923" y="1141574"/>
                    <a:pt x="559394" y="1152488"/>
                  </a:cubicBezTo>
                  <a:lnTo>
                    <a:pt x="556887" y="1169780"/>
                  </a:lnTo>
                  <a:cubicBezTo>
                    <a:pt x="556887" y="1175954"/>
                    <a:pt x="556887" y="1180063"/>
                    <a:pt x="556887" y="1182110"/>
                  </a:cubicBezTo>
                  <a:cubicBezTo>
                    <a:pt x="581819" y="1182110"/>
                    <a:pt x="607382" y="1182093"/>
                    <a:pt x="633575" y="1182059"/>
                  </a:cubicBezTo>
                  <a:cubicBezTo>
                    <a:pt x="630710" y="1186493"/>
                    <a:pt x="625356" y="1180080"/>
                    <a:pt x="617511" y="1162823"/>
                  </a:cubicBezTo>
                  <a:cubicBezTo>
                    <a:pt x="692682" y="1188198"/>
                    <a:pt x="730267" y="1211799"/>
                    <a:pt x="730267" y="1233628"/>
                  </a:cubicBezTo>
                  <a:cubicBezTo>
                    <a:pt x="730267" y="1247816"/>
                    <a:pt x="720615" y="1256445"/>
                    <a:pt x="701311" y="1259514"/>
                  </a:cubicBezTo>
                  <a:cubicBezTo>
                    <a:pt x="644694" y="1248805"/>
                    <a:pt x="596553" y="1243450"/>
                    <a:pt x="556887" y="1243450"/>
                  </a:cubicBezTo>
                  <a:lnTo>
                    <a:pt x="559957" y="1349044"/>
                  </a:lnTo>
                  <a:cubicBezTo>
                    <a:pt x="562208" y="1411936"/>
                    <a:pt x="563333" y="1450971"/>
                    <a:pt x="563333" y="1466148"/>
                  </a:cubicBezTo>
                  <a:cubicBezTo>
                    <a:pt x="561184" y="1472560"/>
                    <a:pt x="560110" y="1478768"/>
                    <a:pt x="560110" y="1484770"/>
                  </a:cubicBezTo>
                  <a:cubicBezTo>
                    <a:pt x="557723" y="1499163"/>
                    <a:pt x="552811" y="1513761"/>
                    <a:pt x="545376" y="1528563"/>
                  </a:cubicBezTo>
                  <a:cubicBezTo>
                    <a:pt x="537054" y="1535384"/>
                    <a:pt x="525970" y="1536067"/>
                    <a:pt x="512122" y="1530609"/>
                  </a:cubicBezTo>
                  <a:cubicBezTo>
                    <a:pt x="494694" y="1513181"/>
                    <a:pt x="484871" y="1466728"/>
                    <a:pt x="482654" y="1391251"/>
                  </a:cubicBezTo>
                  <a:cubicBezTo>
                    <a:pt x="480540" y="1318263"/>
                    <a:pt x="479482" y="1270070"/>
                    <a:pt x="479482" y="1246673"/>
                  </a:cubicBezTo>
                  <a:cubicBezTo>
                    <a:pt x="422866" y="1255200"/>
                    <a:pt x="370359" y="1264818"/>
                    <a:pt x="321962" y="1275527"/>
                  </a:cubicBezTo>
                  <a:lnTo>
                    <a:pt x="306870" y="1270974"/>
                  </a:lnTo>
                  <a:cubicBezTo>
                    <a:pt x="291385" y="1251533"/>
                    <a:pt x="287634" y="1234241"/>
                    <a:pt x="295615" y="1219098"/>
                  </a:cubicBezTo>
                  <a:cubicBezTo>
                    <a:pt x="327879" y="1209889"/>
                    <a:pt x="355386" y="1201141"/>
                    <a:pt x="378135" y="1192853"/>
                  </a:cubicBezTo>
                  <a:cubicBezTo>
                    <a:pt x="412037" y="1175902"/>
                    <a:pt x="445819" y="1160657"/>
                    <a:pt x="479482" y="1147117"/>
                  </a:cubicBezTo>
                  <a:lnTo>
                    <a:pt x="421877" y="1147117"/>
                  </a:lnTo>
                  <a:cubicBezTo>
                    <a:pt x="402607" y="1147117"/>
                    <a:pt x="389220" y="1144627"/>
                    <a:pt x="381716" y="1139647"/>
                  </a:cubicBezTo>
                  <a:cubicBezTo>
                    <a:pt x="370632" y="1135179"/>
                    <a:pt x="363486" y="1131411"/>
                    <a:pt x="360280" y="1128341"/>
                  </a:cubicBezTo>
                  <a:cubicBezTo>
                    <a:pt x="354141" y="1114971"/>
                    <a:pt x="355454" y="1108286"/>
                    <a:pt x="364220" y="1108286"/>
                  </a:cubicBezTo>
                  <a:cubicBezTo>
                    <a:pt x="429090" y="1102215"/>
                    <a:pt x="468705" y="1092887"/>
                    <a:pt x="483064" y="1080302"/>
                  </a:cubicBezTo>
                  <a:lnTo>
                    <a:pt x="485877" y="1079739"/>
                  </a:lnTo>
                  <a:cubicBezTo>
                    <a:pt x="485502" y="1079739"/>
                    <a:pt x="479090" y="1080797"/>
                    <a:pt x="466641" y="1082911"/>
                  </a:cubicBezTo>
                  <a:cubicBezTo>
                    <a:pt x="477044" y="1064732"/>
                    <a:pt x="483456" y="1054432"/>
                    <a:pt x="485877" y="1052011"/>
                  </a:cubicBezTo>
                  <a:cubicBezTo>
                    <a:pt x="485877" y="1048941"/>
                    <a:pt x="485877" y="1047475"/>
                    <a:pt x="485877" y="1047611"/>
                  </a:cubicBezTo>
                  <a:cubicBezTo>
                    <a:pt x="464083" y="1047611"/>
                    <a:pt x="438163" y="1046451"/>
                    <a:pt x="408115" y="1044132"/>
                  </a:cubicBezTo>
                  <a:cubicBezTo>
                    <a:pt x="382910" y="1018757"/>
                    <a:pt x="383439" y="996707"/>
                    <a:pt x="409701" y="977983"/>
                  </a:cubicBezTo>
                  <a:cubicBezTo>
                    <a:pt x="481392" y="950629"/>
                    <a:pt x="538538" y="909241"/>
                    <a:pt x="581137" y="853818"/>
                  </a:cubicBezTo>
                  <a:cubicBezTo>
                    <a:pt x="590414" y="844848"/>
                    <a:pt x="591693" y="837908"/>
                    <a:pt x="584974" y="832996"/>
                  </a:cubicBezTo>
                  <a:cubicBezTo>
                    <a:pt x="581520" y="829543"/>
                    <a:pt x="574115" y="827385"/>
                    <a:pt x="562758" y="826521"/>
                  </a:cubicBezTo>
                  <a:lnTo>
                    <a:pt x="560700" y="826451"/>
                  </a:lnTo>
                  <a:lnTo>
                    <a:pt x="553766" y="836833"/>
                  </a:lnTo>
                  <a:cubicBezTo>
                    <a:pt x="510417" y="858491"/>
                    <a:pt x="480420" y="878187"/>
                    <a:pt x="463776" y="895923"/>
                  </a:cubicBezTo>
                  <a:cubicBezTo>
                    <a:pt x="468074" y="910895"/>
                    <a:pt x="454517" y="925084"/>
                    <a:pt x="423105" y="938488"/>
                  </a:cubicBezTo>
                  <a:cubicBezTo>
                    <a:pt x="389680" y="933610"/>
                    <a:pt x="365686" y="911748"/>
                    <a:pt x="351123" y="872901"/>
                  </a:cubicBezTo>
                  <a:cubicBezTo>
                    <a:pt x="348940" y="862055"/>
                    <a:pt x="359769" y="846860"/>
                    <a:pt x="383609" y="827317"/>
                  </a:cubicBezTo>
                  <a:cubicBezTo>
                    <a:pt x="412190" y="806990"/>
                    <a:pt x="433473" y="812873"/>
                    <a:pt x="447457" y="844968"/>
                  </a:cubicBezTo>
                  <a:cubicBezTo>
                    <a:pt x="475663" y="836612"/>
                    <a:pt x="506665" y="826090"/>
                    <a:pt x="540465" y="813402"/>
                  </a:cubicBezTo>
                  <a:lnTo>
                    <a:pt x="550083" y="811441"/>
                  </a:lnTo>
                  <a:lnTo>
                    <a:pt x="550083" y="809974"/>
                  </a:lnTo>
                  <a:cubicBezTo>
                    <a:pt x="567443" y="801243"/>
                    <a:pt x="583558" y="796877"/>
                    <a:pt x="598429" y="796877"/>
                  </a:cubicBezTo>
                  <a:close/>
                  <a:moveTo>
                    <a:pt x="179891" y="476297"/>
                  </a:moveTo>
                  <a:cubicBezTo>
                    <a:pt x="267511" y="504776"/>
                    <a:pt x="325765" y="553446"/>
                    <a:pt x="354653" y="622307"/>
                  </a:cubicBezTo>
                  <a:cubicBezTo>
                    <a:pt x="354653" y="636256"/>
                    <a:pt x="344421" y="646164"/>
                    <a:pt x="323957" y="652031"/>
                  </a:cubicBezTo>
                  <a:cubicBezTo>
                    <a:pt x="272252" y="652031"/>
                    <a:pt x="229312" y="626945"/>
                    <a:pt x="195137" y="576775"/>
                  </a:cubicBezTo>
                  <a:cubicBezTo>
                    <a:pt x="162122" y="523944"/>
                    <a:pt x="145615" y="493606"/>
                    <a:pt x="145615" y="485762"/>
                  </a:cubicBezTo>
                  <a:cubicBezTo>
                    <a:pt x="159803" y="474336"/>
                    <a:pt x="171228" y="471181"/>
                    <a:pt x="179891" y="476297"/>
                  </a:cubicBezTo>
                  <a:close/>
                  <a:moveTo>
                    <a:pt x="512225" y="411017"/>
                  </a:moveTo>
                  <a:cubicBezTo>
                    <a:pt x="558234" y="413302"/>
                    <a:pt x="591420" y="424626"/>
                    <a:pt x="611781" y="444987"/>
                  </a:cubicBezTo>
                  <a:cubicBezTo>
                    <a:pt x="619165" y="453446"/>
                    <a:pt x="622099" y="462343"/>
                    <a:pt x="620581" y="471680"/>
                  </a:cubicBezTo>
                  <a:cubicBezTo>
                    <a:pt x="619063" y="481017"/>
                    <a:pt x="613094" y="490792"/>
                    <a:pt x="602675" y="501007"/>
                  </a:cubicBezTo>
                  <a:cubicBezTo>
                    <a:pt x="580062" y="525871"/>
                    <a:pt x="553033" y="556771"/>
                    <a:pt x="521587" y="593708"/>
                  </a:cubicBezTo>
                  <a:cubicBezTo>
                    <a:pt x="534104" y="601280"/>
                    <a:pt x="547525" y="611018"/>
                    <a:pt x="561850" y="622921"/>
                  </a:cubicBezTo>
                  <a:cubicBezTo>
                    <a:pt x="569251" y="634312"/>
                    <a:pt x="568910" y="646164"/>
                    <a:pt x="560826" y="658477"/>
                  </a:cubicBezTo>
                  <a:cubicBezTo>
                    <a:pt x="552538" y="666696"/>
                    <a:pt x="539305" y="672034"/>
                    <a:pt x="521126" y="674490"/>
                  </a:cubicBezTo>
                  <a:lnTo>
                    <a:pt x="444950" y="661495"/>
                  </a:lnTo>
                  <a:lnTo>
                    <a:pt x="373480" y="630799"/>
                  </a:lnTo>
                  <a:lnTo>
                    <a:pt x="355216" y="605271"/>
                  </a:lnTo>
                  <a:cubicBezTo>
                    <a:pt x="352453" y="595516"/>
                    <a:pt x="353715" y="586290"/>
                    <a:pt x="359001" y="577593"/>
                  </a:cubicBezTo>
                  <a:lnTo>
                    <a:pt x="380744" y="563115"/>
                  </a:lnTo>
                  <a:cubicBezTo>
                    <a:pt x="404482" y="545857"/>
                    <a:pt x="422303" y="533255"/>
                    <a:pt x="434206" y="525308"/>
                  </a:cubicBezTo>
                  <a:cubicBezTo>
                    <a:pt x="445939" y="515554"/>
                    <a:pt x="455676" y="505407"/>
                    <a:pt x="463418" y="494868"/>
                  </a:cubicBezTo>
                  <a:cubicBezTo>
                    <a:pt x="461849" y="492617"/>
                    <a:pt x="454806" y="492566"/>
                    <a:pt x="442289" y="494715"/>
                  </a:cubicBezTo>
                  <a:cubicBezTo>
                    <a:pt x="367289" y="509687"/>
                    <a:pt x="324094" y="517174"/>
                    <a:pt x="312702" y="517174"/>
                  </a:cubicBezTo>
                  <a:cubicBezTo>
                    <a:pt x="305062" y="517174"/>
                    <a:pt x="292170" y="513627"/>
                    <a:pt x="274025" y="506532"/>
                  </a:cubicBezTo>
                  <a:cubicBezTo>
                    <a:pt x="294967" y="471710"/>
                    <a:pt x="332637" y="445175"/>
                    <a:pt x="387037" y="426928"/>
                  </a:cubicBezTo>
                  <a:cubicBezTo>
                    <a:pt x="432671" y="411921"/>
                    <a:pt x="474401" y="406618"/>
                    <a:pt x="512225" y="411017"/>
                  </a:cubicBezTo>
                  <a:close/>
                  <a:moveTo>
                    <a:pt x="340737" y="0"/>
                  </a:moveTo>
                  <a:lnTo>
                    <a:pt x="357671" y="0"/>
                  </a:lnTo>
                  <a:cubicBezTo>
                    <a:pt x="382092" y="0"/>
                    <a:pt x="403834" y="8339"/>
                    <a:pt x="422900" y="25018"/>
                  </a:cubicBezTo>
                  <a:cubicBezTo>
                    <a:pt x="441590" y="39069"/>
                    <a:pt x="450935" y="54980"/>
                    <a:pt x="450935" y="72750"/>
                  </a:cubicBezTo>
                  <a:cubicBezTo>
                    <a:pt x="446672" y="128309"/>
                    <a:pt x="444540" y="163063"/>
                    <a:pt x="444540" y="177013"/>
                  </a:cubicBezTo>
                  <a:lnTo>
                    <a:pt x="520513" y="179827"/>
                  </a:lnTo>
                  <a:cubicBezTo>
                    <a:pt x="538589" y="177814"/>
                    <a:pt x="560741" y="175717"/>
                    <a:pt x="586969" y="173534"/>
                  </a:cubicBezTo>
                  <a:cubicBezTo>
                    <a:pt x="638470" y="169100"/>
                    <a:pt x="680455" y="184141"/>
                    <a:pt x="712924" y="218657"/>
                  </a:cubicBezTo>
                  <a:cubicBezTo>
                    <a:pt x="715482" y="223568"/>
                    <a:pt x="716586" y="228237"/>
                    <a:pt x="716237" y="232662"/>
                  </a:cubicBezTo>
                  <a:cubicBezTo>
                    <a:pt x="715887" y="237087"/>
                    <a:pt x="714084" y="241270"/>
                    <a:pt x="710826" y="245209"/>
                  </a:cubicBezTo>
                  <a:cubicBezTo>
                    <a:pt x="692239" y="259192"/>
                    <a:pt x="676243" y="267446"/>
                    <a:pt x="662839" y="269970"/>
                  </a:cubicBezTo>
                  <a:cubicBezTo>
                    <a:pt x="644524" y="267821"/>
                    <a:pt x="619182" y="263268"/>
                    <a:pt x="586815" y="256310"/>
                  </a:cubicBezTo>
                  <a:cubicBezTo>
                    <a:pt x="536304" y="246181"/>
                    <a:pt x="496536" y="242173"/>
                    <a:pt x="467511" y="244288"/>
                  </a:cubicBezTo>
                  <a:lnTo>
                    <a:pt x="436662" y="244288"/>
                  </a:lnTo>
                  <a:cubicBezTo>
                    <a:pt x="433354" y="265570"/>
                    <a:pt x="433319" y="282589"/>
                    <a:pt x="436560" y="295345"/>
                  </a:cubicBezTo>
                  <a:cubicBezTo>
                    <a:pt x="436321" y="295345"/>
                    <a:pt x="440465" y="296420"/>
                    <a:pt x="448991" y="298568"/>
                  </a:cubicBezTo>
                  <a:cubicBezTo>
                    <a:pt x="461440" y="298568"/>
                    <a:pt x="477453" y="305901"/>
                    <a:pt x="497030" y="320567"/>
                  </a:cubicBezTo>
                  <a:cubicBezTo>
                    <a:pt x="504841" y="329469"/>
                    <a:pt x="504636" y="341628"/>
                    <a:pt x="496416" y="357044"/>
                  </a:cubicBezTo>
                  <a:cubicBezTo>
                    <a:pt x="458490" y="383817"/>
                    <a:pt x="425100" y="402781"/>
                    <a:pt x="396246" y="413933"/>
                  </a:cubicBezTo>
                  <a:cubicBezTo>
                    <a:pt x="373701" y="422153"/>
                    <a:pt x="342903" y="432777"/>
                    <a:pt x="303851" y="445806"/>
                  </a:cubicBezTo>
                  <a:cubicBezTo>
                    <a:pt x="289595" y="450581"/>
                    <a:pt x="279653" y="447443"/>
                    <a:pt x="274025" y="436392"/>
                  </a:cubicBezTo>
                  <a:lnTo>
                    <a:pt x="309325" y="406618"/>
                  </a:lnTo>
                  <a:cubicBezTo>
                    <a:pt x="285110" y="400649"/>
                    <a:pt x="262190" y="389002"/>
                    <a:pt x="240567" y="371675"/>
                  </a:cubicBezTo>
                  <a:cubicBezTo>
                    <a:pt x="230744" y="361921"/>
                    <a:pt x="231495" y="352968"/>
                    <a:pt x="242818" y="344817"/>
                  </a:cubicBezTo>
                  <a:cubicBezTo>
                    <a:pt x="271194" y="333903"/>
                    <a:pt x="294029" y="324609"/>
                    <a:pt x="311321" y="316935"/>
                  </a:cubicBezTo>
                  <a:cubicBezTo>
                    <a:pt x="318585" y="305986"/>
                    <a:pt x="323275" y="284994"/>
                    <a:pt x="325390" y="253957"/>
                  </a:cubicBezTo>
                  <a:cubicBezTo>
                    <a:pt x="292988" y="255969"/>
                    <a:pt x="266078" y="261853"/>
                    <a:pt x="244660" y="271607"/>
                  </a:cubicBezTo>
                  <a:cubicBezTo>
                    <a:pt x="212224" y="285523"/>
                    <a:pt x="188896" y="292480"/>
                    <a:pt x="174673" y="292480"/>
                  </a:cubicBezTo>
                  <a:cubicBezTo>
                    <a:pt x="160451" y="292480"/>
                    <a:pt x="137923" y="286972"/>
                    <a:pt x="107091" y="275956"/>
                  </a:cubicBezTo>
                  <a:cubicBezTo>
                    <a:pt x="69676" y="262757"/>
                    <a:pt x="42920" y="246897"/>
                    <a:pt x="26822" y="228377"/>
                  </a:cubicBezTo>
                  <a:lnTo>
                    <a:pt x="67340" y="218401"/>
                  </a:lnTo>
                  <a:cubicBezTo>
                    <a:pt x="165805" y="205577"/>
                    <a:pt x="253954" y="194168"/>
                    <a:pt x="331785" y="184175"/>
                  </a:cubicBezTo>
                  <a:lnTo>
                    <a:pt x="331785" y="75819"/>
                  </a:lnTo>
                  <a:lnTo>
                    <a:pt x="326976" y="61341"/>
                  </a:lnTo>
                  <a:cubicBezTo>
                    <a:pt x="302351" y="45686"/>
                    <a:pt x="290038" y="33510"/>
                    <a:pt x="290038" y="24813"/>
                  </a:cubicBezTo>
                  <a:cubicBezTo>
                    <a:pt x="295768" y="13421"/>
                    <a:pt x="312668" y="5151"/>
                    <a:pt x="3407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kumimoji="1" lang="ja-JP" altLang="en-US" sz="6600" b="1" spc="-3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6B04492-1379-0317-278D-28388AAD94AC}"/>
              </a:ext>
            </a:extLst>
          </p:cNvPr>
          <p:cNvGrpSpPr/>
          <p:nvPr/>
        </p:nvGrpSpPr>
        <p:grpSpPr>
          <a:xfrm>
            <a:off x="4114788" y="5777211"/>
            <a:ext cx="4720595" cy="828000"/>
            <a:chOff x="3735703" y="5200734"/>
            <a:chExt cx="4720595" cy="828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1ADA302-952D-88C7-7DB4-28049920BF1D}"/>
                </a:ext>
              </a:extLst>
            </p:cNvPr>
            <p:cNvSpPr/>
            <p:nvPr/>
          </p:nvSpPr>
          <p:spPr>
            <a:xfrm>
              <a:off x="3735703" y="5200734"/>
              <a:ext cx="4720595" cy="828000"/>
            </a:xfrm>
            <a:prstGeom prst="rect">
              <a:avLst/>
            </a:prstGeom>
            <a:solidFill>
              <a:schemeClr val="tx1"/>
            </a:solidFill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0569C5-CA6C-0F39-B9EE-C991323E5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5703" y="5227793"/>
              <a:ext cx="4697055" cy="780188"/>
            </a:xfrm>
            <a:prstGeom prst="rect">
              <a:avLst/>
            </a:prstGeom>
            <a:noFill/>
            <a:ln w="22225" cap="rnd">
              <a:solidFill>
                <a:schemeClr val="bg1">
                  <a:lumMod val="85000"/>
                </a:schemeClr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E39376F-F1DD-E223-2D1B-BFD482D13163}"/>
                </a:ext>
              </a:extLst>
            </p:cNvPr>
            <p:cNvSpPr txBox="1"/>
            <p:nvPr/>
          </p:nvSpPr>
          <p:spPr>
            <a:xfrm>
              <a:off x="4128753" y="5316936"/>
              <a:ext cx="3934495" cy="657076"/>
            </a:xfrm>
            <a:custGeom>
              <a:avLst/>
              <a:gdLst/>
              <a:ahLst/>
              <a:cxnLst/>
              <a:rect l="l" t="t" r="r" b="b"/>
              <a:pathLst>
                <a:path w="3934495" h="657076">
                  <a:moveTo>
                    <a:pt x="2827363" y="396627"/>
                  </a:moveTo>
                  <a:cubicBezTo>
                    <a:pt x="2871019" y="396627"/>
                    <a:pt x="2892847" y="418455"/>
                    <a:pt x="2892847" y="462111"/>
                  </a:cubicBezTo>
                  <a:cubicBezTo>
                    <a:pt x="2892847" y="505767"/>
                    <a:pt x="2871019" y="527596"/>
                    <a:pt x="2827363" y="527596"/>
                  </a:cubicBezTo>
                  <a:cubicBezTo>
                    <a:pt x="2783706" y="527596"/>
                    <a:pt x="2761878" y="505767"/>
                    <a:pt x="2761878" y="462111"/>
                  </a:cubicBezTo>
                  <a:cubicBezTo>
                    <a:pt x="2761878" y="418455"/>
                    <a:pt x="2783706" y="396627"/>
                    <a:pt x="2827363" y="396627"/>
                  </a:cubicBezTo>
                  <a:close/>
                  <a:moveTo>
                    <a:pt x="3153594" y="190500"/>
                  </a:moveTo>
                  <a:cubicBezTo>
                    <a:pt x="3123580" y="190500"/>
                    <a:pt x="3108573" y="237133"/>
                    <a:pt x="3108573" y="330398"/>
                  </a:cubicBezTo>
                  <a:cubicBezTo>
                    <a:pt x="3108573" y="427385"/>
                    <a:pt x="3122960" y="475878"/>
                    <a:pt x="3151734" y="475878"/>
                  </a:cubicBezTo>
                  <a:cubicBezTo>
                    <a:pt x="3177530" y="475878"/>
                    <a:pt x="3190429" y="427385"/>
                    <a:pt x="3190429" y="330398"/>
                  </a:cubicBezTo>
                  <a:cubicBezTo>
                    <a:pt x="3190429" y="237133"/>
                    <a:pt x="3178151" y="190500"/>
                    <a:pt x="3153594" y="190500"/>
                  </a:cubicBezTo>
                  <a:close/>
                  <a:moveTo>
                    <a:pt x="2086645" y="168920"/>
                  </a:moveTo>
                  <a:cubicBezTo>
                    <a:pt x="2056631" y="168920"/>
                    <a:pt x="2041625" y="223366"/>
                    <a:pt x="2041625" y="332259"/>
                  </a:cubicBezTo>
                  <a:cubicBezTo>
                    <a:pt x="2041625" y="441151"/>
                    <a:pt x="2056631" y="495598"/>
                    <a:pt x="2086645" y="495598"/>
                  </a:cubicBezTo>
                  <a:cubicBezTo>
                    <a:pt x="2116907" y="495598"/>
                    <a:pt x="2132038" y="441151"/>
                    <a:pt x="2132038" y="332259"/>
                  </a:cubicBezTo>
                  <a:cubicBezTo>
                    <a:pt x="2132038" y="223366"/>
                    <a:pt x="2116907" y="168920"/>
                    <a:pt x="2086645" y="168920"/>
                  </a:cubicBezTo>
                  <a:close/>
                  <a:moveTo>
                    <a:pt x="3203079" y="135806"/>
                  </a:moveTo>
                  <a:cubicBezTo>
                    <a:pt x="3242023" y="135806"/>
                    <a:pt x="3273153" y="153603"/>
                    <a:pt x="3296469" y="189198"/>
                  </a:cubicBezTo>
                  <a:cubicBezTo>
                    <a:pt x="3319785" y="224792"/>
                    <a:pt x="3331444" y="272479"/>
                    <a:pt x="3331444" y="332259"/>
                  </a:cubicBezTo>
                  <a:cubicBezTo>
                    <a:pt x="3331444" y="464468"/>
                    <a:pt x="3287415" y="530572"/>
                    <a:pt x="3199359" y="530572"/>
                  </a:cubicBezTo>
                  <a:cubicBezTo>
                    <a:pt x="3163144" y="530572"/>
                    <a:pt x="3133378" y="516930"/>
                    <a:pt x="3110062" y="489644"/>
                  </a:cubicBezTo>
                  <a:lnTo>
                    <a:pt x="3110062" y="647402"/>
                  </a:lnTo>
                  <a:lnTo>
                    <a:pt x="2974256" y="647402"/>
                  </a:lnTo>
                  <a:lnTo>
                    <a:pt x="2974256" y="145851"/>
                  </a:lnTo>
                  <a:cubicBezTo>
                    <a:pt x="3012703" y="145851"/>
                    <a:pt x="3057972" y="142627"/>
                    <a:pt x="3110062" y="136178"/>
                  </a:cubicBezTo>
                  <a:lnTo>
                    <a:pt x="3110062" y="192732"/>
                  </a:lnTo>
                  <a:cubicBezTo>
                    <a:pt x="3135610" y="154781"/>
                    <a:pt x="3166616" y="135806"/>
                    <a:pt x="3203079" y="135806"/>
                  </a:cubicBezTo>
                  <a:close/>
                  <a:moveTo>
                    <a:pt x="2684041" y="135806"/>
                  </a:moveTo>
                  <a:lnTo>
                    <a:pt x="2684041" y="520526"/>
                  </a:lnTo>
                  <a:lnTo>
                    <a:pt x="2548236" y="520526"/>
                  </a:lnTo>
                  <a:lnTo>
                    <a:pt x="2548236" y="145851"/>
                  </a:lnTo>
                  <a:cubicBezTo>
                    <a:pt x="2590652" y="145851"/>
                    <a:pt x="2635920" y="142503"/>
                    <a:pt x="2684041" y="135806"/>
                  </a:cubicBezTo>
                  <a:close/>
                  <a:moveTo>
                    <a:pt x="2469059" y="135806"/>
                  </a:moveTo>
                  <a:lnTo>
                    <a:pt x="2469059" y="516061"/>
                  </a:lnTo>
                  <a:lnTo>
                    <a:pt x="2472036" y="567779"/>
                  </a:lnTo>
                  <a:lnTo>
                    <a:pt x="2449339" y="632147"/>
                  </a:lnTo>
                  <a:cubicBezTo>
                    <a:pt x="2432224" y="648766"/>
                    <a:pt x="2405931" y="657076"/>
                    <a:pt x="2370460" y="657076"/>
                  </a:cubicBezTo>
                  <a:cubicBezTo>
                    <a:pt x="2317378" y="657076"/>
                    <a:pt x="2283396" y="635620"/>
                    <a:pt x="2268513" y="592708"/>
                  </a:cubicBezTo>
                  <a:lnTo>
                    <a:pt x="2316138" y="559594"/>
                  </a:lnTo>
                  <a:lnTo>
                    <a:pt x="2315766" y="571128"/>
                  </a:lnTo>
                  <a:cubicBezTo>
                    <a:pt x="2315766" y="601389"/>
                    <a:pt x="2323083" y="616520"/>
                    <a:pt x="2337718" y="616520"/>
                  </a:cubicBezTo>
                  <a:cubicBezTo>
                    <a:pt x="2352849" y="616520"/>
                    <a:pt x="2360414" y="605482"/>
                    <a:pt x="2360414" y="583406"/>
                  </a:cubicBezTo>
                  <a:cubicBezTo>
                    <a:pt x="2360414" y="571252"/>
                    <a:pt x="2351361" y="550292"/>
                    <a:pt x="2333253" y="520526"/>
                  </a:cubicBezTo>
                  <a:lnTo>
                    <a:pt x="2333253" y="145851"/>
                  </a:lnTo>
                  <a:cubicBezTo>
                    <a:pt x="2367732" y="145851"/>
                    <a:pt x="2413000" y="142503"/>
                    <a:pt x="2469059" y="135806"/>
                  </a:cubicBezTo>
                  <a:close/>
                  <a:moveTo>
                    <a:pt x="2087017" y="135806"/>
                  </a:moveTo>
                  <a:cubicBezTo>
                    <a:pt x="2211041" y="135806"/>
                    <a:pt x="2273052" y="201290"/>
                    <a:pt x="2273052" y="332259"/>
                  </a:cubicBezTo>
                  <a:cubicBezTo>
                    <a:pt x="2273052" y="463227"/>
                    <a:pt x="2211041" y="528712"/>
                    <a:pt x="2087017" y="528712"/>
                  </a:cubicBezTo>
                  <a:cubicBezTo>
                    <a:pt x="1962746" y="528712"/>
                    <a:pt x="1900610" y="463227"/>
                    <a:pt x="1900610" y="332259"/>
                  </a:cubicBezTo>
                  <a:cubicBezTo>
                    <a:pt x="1900610" y="201290"/>
                    <a:pt x="1962746" y="135806"/>
                    <a:pt x="2087017" y="135806"/>
                  </a:cubicBezTo>
                  <a:close/>
                  <a:moveTo>
                    <a:pt x="1840409" y="135806"/>
                  </a:moveTo>
                  <a:lnTo>
                    <a:pt x="1840409" y="516061"/>
                  </a:lnTo>
                  <a:lnTo>
                    <a:pt x="1843386" y="567779"/>
                  </a:lnTo>
                  <a:lnTo>
                    <a:pt x="1820689" y="632147"/>
                  </a:lnTo>
                  <a:cubicBezTo>
                    <a:pt x="1803574" y="648766"/>
                    <a:pt x="1777281" y="657076"/>
                    <a:pt x="1741811" y="657076"/>
                  </a:cubicBezTo>
                  <a:cubicBezTo>
                    <a:pt x="1688728" y="657076"/>
                    <a:pt x="1654746" y="635620"/>
                    <a:pt x="1639863" y="592708"/>
                  </a:cubicBezTo>
                  <a:lnTo>
                    <a:pt x="1687488" y="559594"/>
                  </a:lnTo>
                  <a:lnTo>
                    <a:pt x="1687116" y="571128"/>
                  </a:lnTo>
                  <a:cubicBezTo>
                    <a:pt x="1687116" y="601389"/>
                    <a:pt x="1694434" y="616520"/>
                    <a:pt x="1709068" y="616520"/>
                  </a:cubicBezTo>
                  <a:cubicBezTo>
                    <a:pt x="1724199" y="616520"/>
                    <a:pt x="1731765" y="605482"/>
                    <a:pt x="1731765" y="583406"/>
                  </a:cubicBezTo>
                  <a:cubicBezTo>
                    <a:pt x="1731765" y="571252"/>
                    <a:pt x="1722711" y="550292"/>
                    <a:pt x="1704604" y="520526"/>
                  </a:cubicBezTo>
                  <a:lnTo>
                    <a:pt x="1704604" y="145851"/>
                  </a:lnTo>
                  <a:cubicBezTo>
                    <a:pt x="1739082" y="145851"/>
                    <a:pt x="1784351" y="142503"/>
                    <a:pt x="1840409" y="135806"/>
                  </a:cubicBezTo>
                  <a:close/>
                  <a:moveTo>
                    <a:pt x="1626766" y="135806"/>
                  </a:moveTo>
                  <a:lnTo>
                    <a:pt x="1626766" y="520526"/>
                  </a:lnTo>
                  <a:lnTo>
                    <a:pt x="1490961" y="520526"/>
                  </a:lnTo>
                  <a:lnTo>
                    <a:pt x="1490961" y="145851"/>
                  </a:lnTo>
                  <a:cubicBezTo>
                    <a:pt x="1533377" y="145851"/>
                    <a:pt x="1578645" y="142503"/>
                    <a:pt x="1626766" y="135806"/>
                  </a:cubicBezTo>
                  <a:close/>
                  <a:moveTo>
                    <a:pt x="617116" y="135806"/>
                  </a:moveTo>
                  <a:lnTo>
                    <a:pt x="617116" y="520526"/>
                  </a:lnTo>
                  <a:lnTo>
                    <a:pt x="481311" y="520526"/>
                  </a:lnTo>
                  <a:lnTo>
                    <a:pt x="481311" y="145851"/>
                  </a:lnTo>
                  <a:cubicBezTo>
                    <a:pt x="523727" y="145851"/>
                    <a:pt x="568995" y="142503"/>
                    <a:pt x="617116" y="135806"/>
                  </a:cubicBezTo>
                  <a:close/>
                  <a:moveTo>
                    <a:pt x="3840733" y="134689"/>
                  </a:moveTo>
                  <a:cubicBezTo>
                    <a:pt x="3903241" y="134689"/>
                    <a:pt x="3934495" y="166315"/>
                    <a:pt x="3934495" y="229567"/>
                  </a:cubicBezTo>
                  <a:lnTo>
                    <a:pt x="3934495" y="520526"/>
                  </a:lnTo>
                  <a:lnTo>
                    <a:pt x="3798689" y="520526"/>
                  </a:lnTo>
                  <a:lnTo>
                    <a:pt x="3798689" y="238869"/>
                  </a:lnTo>
                  <a:cubicBezTo>
                    <a:pt x="3798689" y="214312"/>
                    <a:pt x="3791496" y="202034"/>
                    <a:pt x="3777109" y="202034"/>
                  </a:cubicBezTo>
                  <a:cubicBezTo>
                    <a:pt x="3743871" y="202034"/>
                    <a:pt x="3727252" y="237381"/>
                    <a:pt x="3727252" y="308074"/>
                  </a:cubicBezTo>
                  <a:lnTo>
                    <a:pt x="3727252" y="520526"/>
                  </a:lnTo>
                  <a:lnTo>
                    <a:pt x="3591446" y="520526"/>
                  </a:lnTo>
                  <a:lnTo>
                    <a:pt x="3591446" y="244822"/>
                  </a:lnTo>
                  <a:cubicBezTo>
                    <a:pt x="3591446" y="216793"/>
                    <a:pt x="3584997" y="202778"/>
                    <a:pt x="3572099" y="202778"/>
                  </a:cubicBezTo>
                  <a:cubicBezTo>
                    <a:pt x="3538364" y="202778"/>
                    <a:pt x="3521497" y="238001"/>
                    <a:pt x="3521497" y="308446"/>
                  </a:cubicBezTo>
                  <a:lnTo>
                    <a:pt x="3521497" y="520526"/>
                  </a:lnTo>
                  <a:lnTo>
                    <a:pt x="3385691" y="520526"/>
                  </a:lnTo>
                  <a:lnTo>
                    <a:pt x="3385691" y="144363"/>
                  </a:lnTo>
                  <a:cubicBezTo>
                    <a:pt x="3431580" y="144363"/>
                    <a:pt x="3476849" y="141263"/>
                    <a:pt x="3521497" y="135061"/>
                  </a:cubicBezTo>
                  <a:lnTo>
                    <a:pt x="3521497" y="199802"/>
                  </a:lnTo>
                  <a:cubicBezTo>
                    <a:pt x="3553495" y="156890"/>
                    <a:pt x="3592935" y="135433"/>
                    <a:pt x="3639815" y="135433"/>
                  </a:cubicBezTo>
                  <a:cubicBezTo>
                    <a:pt x="3679007" y="135433"/>
                    <a:pt x="3708152" y="155649"/>
                    <a:pt x="3727252" y="196081"/>
                  </a:cubicBezTo>
                  <a:cubicBezTo>
                    <a:pt x="3757514" y="155153"/>
                    <a:pt x="3795341" y="134689"/>
                    <a:pt x="3840733" y="134689"/>
                  </a:cubicBezTo>
                  <a:close/>
                  <a:moveTo>
                    <a:pt x="870571" y="134689"/>
                  </a:moveTo>
                  <a:cubicBezTo>
                    <a:pt x="957635" y="134689"/>
                    <a:pt x="1001167" y="174129"/>
                    <a:pt x="1001167" y="253008"/>
                  </a:cubicBezTo>
                  <a:lnTo>
                    <a:pt x="937543" y="283890"/>
                  </a:lnTo>
                  <a:lnTo>
                    <a:pt x="938287" y="248171"/>
                  </a:lnTo>
                  <a:cubicBezTo>
                    <a:pt x="938287" y="194593"/>
                    <a:pt x="920304" y="167804"/>
                    <a:pt x="884337" y="167804"/>
                  </a:cubicBezTo>
                  <a:cubicBezTo>
                    <a:pt x="836712" y="167804"/>
                    <a:pt x="812900" y="220390"/>
                    <a:pt x="812900" y="325561"/>
                  </a:cubicBezTo>
                  <a:cubicBezTo>
                    <a:pt x="812900" y="390550"/>
                    <a:pt x="817985" y="435136"/>
                    <a:pt x="828155" y="459321"/>
                  </a:cubicBezTo>
                  <a:cubicBezTo>
                    <a:pt x="838324" y="483505"/>
                    <a:pt x="857176" y="495598"/>
                    <a:pt x="884709" y="495598"/>
                  </a:cubicBezTo>
                  <a:cubicBezTo>
                    <a:pt x="935063" y="495598"/>
                    <a:pt x="960239" y="462979"/>
                    <a:pt x="960240" y="397743"/>
                  </a:cubicBezTo>
                  <a:cubicBezTo>
                    <a:pt x="960239" y="388565"/>
                    <a:pt x="958751" y="373682"/>
                    <a:pt x="955775" y="353095"/>
                  </a:cubicBezTo>
                  <a:lnTo>
                    <a:pt x="1013074" y="370582"/>
                  </a:lnTo>
                  <a:lnTo>
                    <a:pt x="1013446" y="385837"/>
                  </a:lnTo>
                  <a:cubicBezTo>
                    <a:pt x="1013446" y="481087"/>
                    <a:pt x="961356" y="528712"/>
                    <a:pt x="857176" y="528712"/>
                  </a:cubicBezTo>
                  <a:cubicBezTo>
                    <a:pt x="733649" y="528712"/>
                    <a:pt x="671885" y="466080"/>
                    <a:pt x="671885" y="340816"/>
                  </a:cubicBezTo>
                  <a:cubicBezTo>
                    <a:pt x="671885" y="278060"/>
                    <a:pt x="689868" y="228017"/>
                    <a:pt x="725835" y="190686"/>
                  </a:cubicBezTo>
                  <a:cubicBezTo>
                    <a:pt x="761802" y="153355"/>
                    <a:pt x="810047" y="134689"/>
                    <a:pt x="870571" y="134689"/>
                  </a:cubicBezTo>
                  <a:close/>
                  <a:moveTo>
                    <a:pt x="0" y="12650"/>
                  </a:moveTo>
                  <a:lnTo>
                    <a:pt x="147340" y="12650"/>
                  </a:lnTo>
                  <a:lnTo>
                    <a:pt x="147340" y="238869"/>
                  </a:lnTo>
                  <a:lnTo>
                    <a:pt x="322213" y="12650"/>
                  </a:lnTo>
                  <a:lnTo>
                    <a:pt x="391418" y="12650"/>
                  </a:lnTo>
                  <a:lnTo>
                    <a:pt x="264542" y="173013"/>
                  </a:lnTo>
                  <a:lnTo>
                    <a:pt x="451694" y="520526"/>
                  </a:lnTo>
                  <a:lnTo>
                    <a:pt x="287611" y="520526"/>
                  </a:lnTo>
                  <a:lnTo>
                    <a:pt x="168548" y="298028"/>
                  </a:lnTo>
                  <a:lnTo>
                    <a:pt x="147340" y="321841"/>
                  </a:lnTo>
                  <a:lnTo>
                    <a:pt x="147340" y="520526"/>
                  </a:lnTo>
                  <a:lnTo>
                    <a:pt x="0" y="520526"/>
                  </a:lnTo>
                  <a:close/>
                  <a:moveTo>
                    <a:pt x="1195537" y="4837"/>
                  </a:moveTo>
                  <a:lnTo>
                    <a:pt x="1195537" y="209848"/>
                  </a:lnTo>
                  <a:cubicBezTo>
                    <a:pt x="1224806" y="160486"/>
                    <a:pt x="1266106" y="135806"/>
                    <a:pt x="1319436" y="135806"/>
                  </a:cubicBezTo>
                  <a:cubicBezTo>
                    <a:pt x="1382440" y="135806"/>
                    <a:pt x="1413942" y="164083"/>
                    <a:pt x="1413942" y="220638"/>
                  </a:cubicBezTo>
                  <a:lnTo>
                    <a:pt x="1413942" y="520526"/>
                  </a:lnTo>
                  <a:lnTo>
                    <a:pt x="1278136" y="520526"/>
                  </a:lnTo>
                  <a:lnTo>
                    <a:pt x="1278136" y="235520"/>
                  </a:lnTo>
                  <a:cubicBezTo>
                    <a:pt x="1278136" y="213940"/>
                    <a:pt x="1270943" y="203150"/>
                    <a:pt x="1256556" y="203150"/>
                  </a:cubicBezTo>
                  <a:cubicBezTo>
                    <a:pt x="1241674" y="203150"/>
                    <a:pt x="1227783" y="216979"/>
                    <a:pt x="1214884" y="244636"/>
                  </a:cubicBezTo>
                  <a:cubicBezTo>
                    <a:pt x="1201986" y="272293"/>
                    <a:pt x="1195537" y="301997"/>
                    <a:pt x="1195537" y="333747"/>
                  </a:cubicBezTo>
                  <a:lnTo>
                    <a:pt x="1195537" y="520526"/>
                  </a:lnTo>
                  <a:lnTo>
                    <a:pt x="1059731" y="520526"/>
                  </a:lnTo>
                  <a:lnTo>
                    <a:pt x="1059731" y="12650"/>
                  </a:lnTo>
                  <a:cubicBezTo>
                    <a:pt x="1099915" y="12650"/>
                    <a:pt x="1145183" y="10046"/>
                    <a:pt x="1195537" y="4837"/>
                  </a:cubicBezTo>
                  <a:close/>
                  <a:moveTo>
                    <a:pt x="2617069" y="0"/>
                  </a:moveTo>
                  <a:cubicBezTo>
                    <a:pt x="2659236" y="0"/>
                    <a:pt x="2680320" y="16371"/>
                    <a:pt x="2680321" y="49113"/>
                  </a:cubicBezTo>
                  <a:cubicBezTo>
                    <a:pt x="2680320" y="81855"/>
                    <a:pt x="2659236" y="98226"/>
                    <a:pt x="2617069" y="98226"/>
                  </a:cubicBezTo>
                  <a:cubicBezTo>
                    <a:pt x="2574901" y="98226"/>
                    <a:pt x="2553817" y="81855"/>
                    <a:pt x="2553817" y="49113"/>
                  </a:cubicBezTo>
                  <a:cubicBezTo>
                    <a:pt x="2553817" y="16371"/>
                    <a:pt x="2574901" y="0"/>
                    <a:pt x="2617069" y="0"/>
                  </a:cubicBezTo>
                  <a:close/>
                  <a:moveTo>
                    <a:pt x="2397622" y="0"/>
                  </a:moveTo>
                  <a:cubicBezTo>
                    <a:pt x="2439789" y="0"/>
                    <a:pt x="2460873" y="16371"/>
                    <a:pt x="2460873" y="49113"/>
                  </a:cubicBezTo>
                  <a:cubicBezTo>
                    <a:pt x="2460873" y="81855"/>
                    <a:pt x="2439789" y="98226"/>
                    <a:pt x="2397622" y="98226"/>
                  </a:cubicBezTo>
                  <a:cubicBezTo>
                    <a:pt x="2355453" y="98226"/>
                    <a:pt x="2334370" y="81855"/>
                    <a:pt x="2334370" y="49113"/>
                  </a:cubicBezTo>
                  <a:cubicBezTo>
                    <a:pt x="2334370" y="16371"/>
                    <a:pt x="2355453" y="0"/>
                    <a:pt x="2397622" y="0"/>
                  </a:cubicBezTo>
                  <a:close/>
                  <a:moveTo>
                    <a:pt x="1768972" y="0"/>
                  </a:moveTo>
                  <a:cubicBezTo>
                    <a:pt x="1811140" y="0"/>
                    <a:pt x="1832224" y="16371"/>
                    <a:pt x="1832224" y="49113"/>
                  </a:cubicBezTo>
                  <a:cubicBezTo>
                    <a:pt x="1832224" y="81855"/>
                    <a:pt x="1811140" y="98226"/>
                    <a:pt x="1768972" y="98226"/>
                  </a:cubicBezTo>
                  <a:cubicBezTo>
                    <a:pt x="1726804" y="98226"/>
                    <a:pt x="1705720" y="81855"/>
                    <a:pt x="1705720" y="49113"/>
                  </a:cubicBezTo>
                  <a:cubicBezTo>
                    <a:pt x="1705720" y="16371"/>
                    <a:pt x="1726804" y="0"/>
                    <a:pt x="1768972" y="0"/>
                  </a:cubicBezTo>
                  <a:close/>
                  <a:moveTo>
                    <a:pt x="1559794" y="0"/>
                  </a:moveTo>
                  <a:cubicBezTo>
                    <a:pt x="1601962" y="0"/>
                    <a:pt x="1623046" y="16371"/>
                    <a:pt x="1623046" y="49113"/>
                  </a:cubicBezTo>
                  <a:cubicBezTo>
                    <a:pt x="1623046" y="81855"/>
                    <a:pt x="1601962" y="98226"/>
                    <a:pt x="1559794" y="98226"/>
                  </a:cubicBezTo>
                  <a:cubicBezTo>
                    <a:pt x="1517626" y="98226"/>
                    <a:pt x="1496542" y="81855"/>
                    <a:pt x="1496542" y="49113"/>
                  </a:cubicBezTo>
                  <a:cubicBezTo>
                    <a:pt x="1496542" y="16371"/>
                    <a:pt x="1517626" y="0"/>
                    <a:pt x="1559794" y="0"/>
                  </a:cubicBezTo>
                  <a:close/>
                  <a:moveTo>
                    <a:pt x="550144" y="0"/>
                  </a:moveTo>
                  <a:cubicBezTo>
                    <a:pt x="592312" y="0"/>
                    <a:pt x="613395" y="16371"/>
                    <a:pt x="613396" y="49113"/>
                  </a:cubicBezTo>
                  <a:cubicBezTo>
                    <a:pt x="613395" y="81855"/>
                    <a:pt x="592312" y="98226"/>
                    <a:pt x="550144" y="98226"/>
                  </a:cubicBezTo>
                  <a:cubicBezTo>
                    <a:pt x="507976" y="98226"/>
                    <a:pt x="486892" y="81855"/>
                    <a:pt x="486892" y="49113"/>
                  </a:cubicBezTo>
                  <a:cubicBezTo>
                    <a:pt x="486892" y="16371"/>
                    <a:pt x="507976" y="0"/>
                    <a:pt x="5501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600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16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HGP行書体</vt:lpstr>
      <vt:lpstr>HGS行書体</vt:lpstr>
      <vt:lpstr>游ゴシック</vt:lpstr>
      <vt:lpstr>游ゴシック</vt:lpstr>
      <vt:lpstr>游ゴシック Light</vt:lpstr>
      <vt:lpstr>Arial</vt:lpstr>
      <vt:lpstr>Britannic Bold</vt:lpstr>
      <vt:lpstr>Office テーマ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Kinoshita Akiko</dc:creator>
  <cp:keywords/>
  <dc:description/>
  <cp:lastModifiedBy>Akiko Kinoshita</cp:lastModifiedBy>
  <cp:revision>113</cp:revision>
  <cp:lastPrinted>2022-11-21T13:38:10Z</cp:lastPrinted>
  <dcterms:created xsi:type="dcterms:W3CDTF">2019-04-10T03:59:51Z</dcterms:created>
  <dcterms:modified xsi:type="dcterms:W3CDTF">2025-06-08T03:09:48Z</dcterms:modified>
  <cp:category/>
</cp:coreProperties>
</file>