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8" r:id="rId2"/>
    <p:sldId id="267" r:id="rId3"/>
    <p:sldId id="269" r:id="rId4"/>
    <p:sldId id="264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1BB"/>
    <a:srgbClr val="714031"/>
    <a:srgbClr val="864C3A"/>
    <a:srgbClr val="317F65"/>
    <a:srgbClr val="FCD904"/>
    <a:srgbClr val="FFE701"/>
    <a:srgbClr val="FFD243"/>
    <a:srgbClr val="2E8238"/>
    <a:srgbClr val="F4906C"/>
    <a:srgbClr val="FAD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8"/>
    <p:restoredTop sz="94643"/>
  </p:normalViewPr>
  <p:slideViewPr>
    <p:cSldViewPr snapToGrid="0" snapToObjects="1">
      <p:cViewPr>
        <p:scale>
          <a:sx n="80" d="100"/>
          <a:sy n="80" d="100"/>
        </p:scale>
        <p:origin x="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962A9-7D01-D441-915D-D06DC72F4E2A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712B1-10B4-2144-85F6-02CB9BA4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8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750E6-3052-D14F-943D-7F5C6441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CF5F8-7F1F-6A4D-B01A-5CD144516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4B85C-C32C-BD4C-883C-6CEEA0D6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097B5-34E5-9244-83F7-AF5D99C3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6E7A8-EFBA-F940-807F-5394654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2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269F9-DCB9-F048-A0AB-97BB8D7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25D20-183B-7E48-9FA8-252EE179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296A29-988A-104B-8705-F22A4D11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5C9E2-C660-D942-944C-53F8721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6BC1F-9FA0-6947-BA1E-FABFA1D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2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F7C86E-799D-7044-933E-27D0E0EA4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4103C6-F9E1-4245-BDE1-0EF79EED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CD4B7-431D-E446-BD7D-E1E624E1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92775-9E22-E945-8D21-B183DEBF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2B70C9-92F8-2542-B9F1-940B2713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3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F0109-D09B-F443-B7DB-DACDA1D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59C6E-E0E0-4640-9DC6-42E8E31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D3322-EEDA-184A-9B8A-74C64C67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E208A-5731-4247-BF13-814C030E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28DCE-19C6-CF4F-A502-CD5520FF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987AE-B47B-B04E-BAAC-88446E38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A5CCE-896F-864F-9631-BAC9F5A1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4F745-61CE-C44D-B2A3-911FA05D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1A5EF-3E61-BC47-9E41-7F1D2356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3482A-E4BC-6340-8F08-2521CB60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E5459-C9EE-ED4C-ABB1-FBD20E25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88D3C-0EB8-2549-84FF-7071D639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7954DE-9C8F-C140-A9C9-9BDB3D4D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106F4-5B1C-1D4E-85B4-CD83818D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D0AE4-1E39-FE4F-A1F9-89CF824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87FD34-1C6C-944E-B13F-E06CA07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0F20E-2A7F-4E49-BC34-81172BCB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CEE5F0-A34A-524E-BBBE-0D164A18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B9C52D-D784-2A46-8762-7BD3A749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5E079A-61B8-5B44-B51A-C451BE20B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60DB9-3C59-714C-A92B-BA418B413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71C0D-649A-5F41-815B-C6B17376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FA7AE8-D154-7749-A11E-23AECD5C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12874D-68F8-0B4B-9204-47B725DF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9139F-CAA8-9B4A-B867-66403926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A0C45A-0CF3-E641-B0A5-1365A57F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A2E6E3-C0CE-5247-8D23-D0C12527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E7C469-4B0C-644F-A770-F797192A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9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F29868-B003-4F4D-99B1-05175590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DEAAF0-E58C-3146-9E44-22B40879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DC8401-164B-A24C-A853-3FD5B0E7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33A35-EE00-0D4D-8E6A-624709DA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39A6C-41D3-4342-B794-2756E78D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323E28-6869-7E41-A098-2355D0F5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909079-E5C1-A348-BF8D-35D6DE87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F28FE8-B7EF-5C4C-A441-A724218B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7F002-AF49-AD45-BE48-6D22199F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92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3F19B-0575-024C-9634-C76A1D15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F8B6CB-0139-F943-8F9D-313D0B2F9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E4402B-C712-8947-87F3-6FFB8B37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C9AB27-F419-014B-B169-E1D2E2B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B83446-2897-A949-9E00-2DA9EA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4FAB15-7116-E140-BA88-A2236F94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105EE0-DB5A-4C4E-9E07-7B9C8ED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9F1C18-9E9C-3345-84C2-4E9B9A06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AFBEA-5A2E-9641-8010-79D276894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EAD1-44DA-BB40-BA62-464FC0FC59F6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E2064-F147-F748-A8E1-7533D35F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CBE0B-7C90-8144-9829-2EA6214E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0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3E8F62-3551-1B40-A857-0314EF82E3A5}"/>
              </a:ext>
            </a:extLst>
          </p:cNvPr>
          <p:cNvSpPr txBox="1"/>
          <p:nvPr/>
        </p:nvSpPr>
        <p:spPr>
          <a:xfrm>
            <a:off x="20391" y="7402"/>
            <a:ext cx="2265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Font: Britannic</a:t>
            </a:r>
            <a:r>
              <a:rPr lang="ja-JP" altLang="en-US" dirty="0"/>
              <a:t>と</a:t>
            </a:r>
            <a:endParaRPr lang="en-US" altLang="ja-JP" dirty="0"/>
          </a:p>
          <a:p>
            <a:r>
              <a:rPr lang="en-US" altLang="ja-JP" dirty="0" err="1"/>
              <a:t>ShowCard</a:t>
            </a:r>
            <a:r>
              <a:rPr lang="en-US" altLang="ja-JP" dirty="0"/>
              <a:t> Gothic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アウトライン化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グループ化済み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8507F64-41B6-6560-86A2-93F75AC6CA8E}"/>
              </a:ext>
            </a:extLst>
          </p:cNvPr>
          <p:cNvGrpSpPr/>
          <p:nvPr/>
        </p:nvGrpSpPr>
        <p:grpSpPr>
          <a:xfrm>
            <a:off x="3105883" y="337562"/>
            <a:ext cx="6217238" cy="6290886"/>
            <a:chOff x="3105883" y="337562"/>
            <a:chExt cx="6217238" cy="629088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8262D1F-51F0-8D49-548D-5F1DEF0A647D}"/>
                </a:ext>
              </a:extLst>
            </p:cNvPr>
            <p:cNvSpPr/>
            <p:nvPr/>
          </p:nvSpPr>
          <p:spPr>
            <a:xfrm>
              <a:off x="3150862" y="337562"/>
              <a:ext cx="6120000" cy="6120000"/>
            </a:xfrm>
            <a:prstGeom prst="rect">
              <a:avLst/>
            </a:prstGeom>
            <a:solidFill>
              <a:srgbClr val="0070C0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01277688-FAAC-87BD-62F7-FF45C234D820}"/>
                </a:ext>
              </a:extLst>
            </p:cNvPr>
            <p:cNvSpPr/>
            <p:nvPr/>
          </p:nvSpPr>
          <p:spPr>
            <a:xfrm>
              <a:off x="3105883" y="648214"/>
              <a:ext cx="6198321" cy="5980234"/>
            </a:xfrm>
            <a:custGeom>
              <a:avLst/>
              <a:gdLst>
                <a:gd name="connsiteX0" fmla="*/ 5719869 w 6120000"/>
                <a:gd name="connsiteY0" fmla="*/ 1637 h 5809348"/>
                <a:gd name="connsiteX1" fmla="*/ 5900698 w 6120000"/>
                <a:gd name="connsiteY1" fmla="*/ 5849 h 5809348"/>
                <a:gd name="connsiteX2" fmla="*/ 6036435 w 6120000"/>
                <a:gd name="connsiteY2" fmla="*/ 27421 h 5809348"/>
                <a:gd name="connsiteX3" fmla="*/ 6120000 w 6120000"/>
                <a:gd name="connsiteY3" fmla="*/ 51094 h 5809348"/>
                <a:gd name="connsiteX4" fmla="*/ 6120000 w 6120000"/>
                <a:gd name="connsiteY4" fmla="*/ 5809348 h 5809348"/>
                <a:gd name="connsiteX5" fmla="*/ 0 w 6120000"/>
                <a:gd name="connsiteY5" fmla="*/ 5809348 h 5809348"/>
                <a:gd name="connsiteX6" fmla="*/ 0 w 6120000"/>
                <a:gd name="connsiteY6" fmla="*/ 2308687 h 5809348"/>
                <a:gd name="connsiteX7" fmla="*/ 70045 w 6120000"/>
                <a:gd name="connsiteY7" fmla="*/ 2260193 h 5809348"/>
                <a:gd name="connsiteX8" fmla="*/ 1327247 w 6120000"/>
                <a:gd name="connsiteY8" fmla="*/ 2033712 h 5809348"/>
                <a:gd name="connsiteX9" fmla="*/ 1327435 w 6120000"/>
                <a:gd name="connsiteY9" fmla="*/ 2033127 h 5809348"/>
                <a:gd name="connsiteX10" fmla="*/ 1325713 w 6120000"/>
                <a:gd name="connsiteY10" fmla="*/ 2032532 h 5809348"/>
                <a:gd name="connsiteX11" fmla="*/ 1327468 w 6120000"/>
                <a:gd name="connsiteY11" fmla="*/ 2033026 h 5809348"/>
                <a:gd name="connsiteX12" fmla="*/ 1370873 w 6120000"/>
                <a:gd name="connsiteY12" fmla="*/ 1897775 h 5809348"/>
                <a:gd name="connsiteX13" fmla="*/ 3128748 w 6120000"/>
                <a:gd name="connsiteY13" fmla="*/ 1236107 h 5809348"/>
                <a:gd name="connsiteX14" fmla="*/ 3722780 w 6120000"/>
                <a:gd name="connsiteY14" fmla="*/ 545292 h 5809348"/>
                <a:gd name="connsiteX15" fmla="*/ 3850238 w 6120000"/>
                <a:gd name="connsiteY15" fmla="*/ 499579 h 5809348"/>
                <a:gd name="connsiteX16" fmla="*/ 4615181 w 6120000"/>
                <a:gd name="connsiteY16" fmla="*/ 563103 h 5809348"/>
                <a:gd name="connsiteX17" fmla="*/ 4712593 w 6120000"/>
                <a:gd name="connsiteY17" fmla="*/ 620460 h 5809348"/>
                <a:gd name="connsiteX18" fmla="*/ 4717654 w 6120000"/>
                <a:gd name="connsiteY18" fmla="*/ 608409 h 5809348"/>
                <a:gd name="connsiteX19" fmla="*/ 4713450 w 6120000"/>
                <a:gd name="connsiteY19" fmla="*/ 620966 h 5809348"/>
                <a:gd name="connsiteX20" fmla="*/ 4726527 w 6120000"/>
                <a:gd name="connsiteY20" fmla="*/ 628666 h 5809348"/>
                <a:gd name="connsiteX21" fmla="*/ 5719869 w 6120000"/>
                <a:gd name="connsiteY21" fmla="*/ 1637 h 580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20000" h="5809348">
                  <a:moveTo>
                    <a:pt x="5719869" y="1637"/>
                  </a:moveTo>
                  <a:cubicBezTo>
                    <a:pt x="5779691" y="-1486"/>
                    <a:pt x="5840134" y="-170"/>
                    <a:pt x="5900698" y="5849"/>
                  </a:cubicBezTo>
                  <a:cubicBezTo>
                    <a:pt x="5946845" y="10431"/>
                    <a:pt x="5992160" y="17666"/>
                    <a:pt x="6036435" y="27421"/>
                  </a:cubicBezTo>
                  <a:lnTo>
                    <a:pt x="6120000" y="51094"/>
                  </a:lnTo>
                  <a:lnTo>
                    <a:pt x="6120000" y="5809348"/>
                  </a:lnTo>
                  <a:lnTo>
                    <a:pt x="0" y="5809348"/>
                  </a:lnTo>
                  <a:lnTo>
                    <a:pt x="0" y="2308687"/>
                  </a:lnTo>
                  <a:lnTo>
                    <a:pt x="70045" y="2260193"/>
                  </a:lnTo>
                  <a:cubicBezTo>
                    <a:pt x="433558" y="2028960"/>
                    <a:pt x="888847" y="1937630"/>
                    <a:pt x="1327247" y="2033712"/>
                  </a:cubicBezTo>
                  <a:lnTo>
                    <a:pt x="1327435" y="2033127"/>
                  </a:lnTo>
                  <a:lnTo>
                    <a:pt x="1325713" y="2032532"/>
                  </a:lnTo>
                  <a:lnTo>
                    <a:pt x="1327468" y="2033026"/>
                  </a:lnTo>
                  <a:lnTo>
                    <a:pt x="1370873" y="1897775"/>
                  </a:lnTo>
                  <a:cubicBezTo>
                    <a:pt x="1628609" y="1239432"/>
                    <a:pt x="2463817" y="908550"/>
                    <a:pt x="3128748" y="1236107"/>
                  </a:cubicBezTo>
                  <a:cubicBezTo>
                    <a:pt x="3196834" y="934238"/>
                    <a:pt x="3418862" y="675875"/>
                    <a:pt x="3722780" y="545292"/>
                  </a:cubicBezTo>
                  <a:cubicBezTo>
                    <a:pt x="3764590" y="527318"/>
                    <a:pt x="3807173" y="512089"/>
                    <a:pt x="3850238" y="499579"/>
                  </a:cubicBezTo>
                  <a:cubicBezTo>
                    <a:pt x="4108630" y="424524"/>
                    <a:pt x="4384410" y="447401"/>
                    <a:pt x="4615181" y="563103"/>
                  </a:cubicBezTo>
                  <a:lnTo>
                    <a:pt x="4712593" y="620460"/>
                  </a:lnTo>
                  <a:lnTo>
                    <a:pt x="4717654" y="608409"/>
                  </a:lnTo>
                  <a:lnTo>
                    <a:pt x="4713450" y="620966"/>
                  </a:lnTo>
                  <a:lnTo>
                    <a:pt x="4726527" y="628666"/>
                  </a:lnTo>
                  <a:cubicBezTo>
                    <a:pt x="4912806" y="262816"/>
                    <a:pt x="5301117" y="23493"/>
                    <a:pt x="5719869" y="16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ひし形 56">
              <a:extLst>
                <a:ext uri="{FF2B5EF4-FFF2-40B4-BE49-F238E27FC236}">
                  <a16:creationId xmlns:a16="http://schemas.microsoft.com/office/drawing/2014/main" id="{3755F613-FF5F-48FD-49E8-80E11241FF99}"/>
                </a:ext>
              </a:extLst>
            </p:cNvPr>
            <p:cNvSpPr/>
            <p:nvPr/>
          </p:nvSpPr>
          <p:spPr>
            <a:xfrm rot="5907479">
              <a:off x="3567075" y="460099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ひし形 56">
              <a:extLst>
                <a:ext uri="{FF2B5EF4-FFF2-40B4-BE49-F238E27FC236}">
                  <a16:creationId xmlns:a16="http://schemas.microsoft.com/office/drawing/2014/main" id="{540782D6-6132-6726-9D27-F494C7CEF7DE}"/>
                </a:ext>
              </a:extLst>
            </p:cNvPr>
            <p:cNvSpPr/>
            <p:nvPr/>
          </p:nvSpPr>
          <p:spPr>
            <a:xfrm rot="13325747">
              <a:off x="3446665" y="5309704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ひし形 56">
              <a:extLst>
                <a:ext uri="{FF2B5EF4-FFF2-40B4-BE49-F238E27FC236}">
                  <a16:creationId xmlns:a16="http://schemas.microsoft.com/office/drawing/2014/main" id="{6B64459A-90B5-8D51-4A24-9F8249A149B1}"/>
                </a:ext>
              </a:extLst>
            </p:cNvPr>
            <p:cNvSpPr/>
            <p:nvPr/>
          </p:nvSpPr>
          <p:spPr>
            <a:xfrm rot="8852346">
              <a:off x="8545408" y="484527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円/楕円 32">
              <a:extLst>
                <a:ext uri="{FF2B5EF4-FFF2-40B4-BE49-F238E27FC236}">
                  <a16:creationId xmlns:a16="http://schemas.microsoft.com/office/drawing/2014/main" id="{4974B149-A7BE-24EE-6294-EC7BD15A4430}"/>
                </a:ext>
              </a:extLst>
            </p:cNvPr>
            <p:cNvSpPr>
              <a:spLocks noChangeAspect="1"/>
            </p:cNvSpPr>
            <p:nvPr/>
          </p:nvSpPr>
          <p:spPr>
            <a:xfrm rot="20784152">
              <a:off x="3618832" y="850511"/>
              <a:ext cx="4954337" cy="4954337"/>
            </a:xfrm>
            <a:prstGeom prst="ellipse">
              <a:avLst/>
            </a:prstGeom>
            <a:noFill/>
            <a:ln w="635000" cap="sq">
              <a:solidFill>
                <a:srgbClr val="71403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9D405B83-52A8-4E48-AED0-2757F7BF58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8509" y="1567435"/>
              <a:ext cx="3646934" cy="3426596"/>
              <a:chOff x="3651806" y="2336125"/>
              <a:chExt cx="3390959" cy="3186089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CCA0A3C-FE80-464B-8E88-2D2F7D9B9546}"/>
                  </a:ext>
                </a:extLst>
              </p:cNvPr>
              <p:cNvGrpSpPr/>
              <p:nvPr/>
            </p:nvGrpSpPr>
            <p:grpSpPr>
              <a:xfrm>
                <a:off x="3884519" y="2336125"/>
                <a:ext cx="3158246" cy="3186089"/>
                <a:chOff x="3868260" y="2359209"/>
                <a:chExt cx="3158246" cy="3186089"/>
              </a:xfrm>
            </p:grpSpPr>
            <p:sp>
              <p:nvSpPr>
                <p:cNvPr id="3" name="フリーフォーム 2">
                  <a:extLst>
                    <a:ext uri="{FF2B5EF4-FFF2-40B4-BE49-F238E27FC236}">
                      <a16:creationId xmlns:a16="http://schemas.microsoft.com/office/drawing/2014/main" id="{0D925DFB-BE5B-0447-B2A7-DDECD3DA6AA3}"/>
                    </a:ext>
                  </a:extLst>
                </p:cNvPr>
                <p:cNvSpPr/>
                <p:nvPr/>
              </p:nvSpPr>
              <p:spPr>
                <a:xfrm>
                  <a:off x="5522442" y="2391750"/>
                  <a:ext cx="1504064" cy="2185064"/>
                </a:xfrm>
                <a:custGeom>
                  <a:avLst/>
                  <a:gdLst>
                    <a:gd name="connsiteX0" fmla="*/ 1337911 w 1564105"/>
                    <a:gd name="connsiteY0" fmla="*/ 163629 h 2233061"/>
                    <a:gd name="connsiteX1" fmla="*/ 664143 w 1564105"/>
                    <a:gd name="connsiteY1" fmla="*/ 0 h 2233061"/>
                    <a:gd name="connsiteX2" fmla="*/ 312821 w 1564105"/>
                    <a:gd name="connsiteY2" fmla="*/ 134753 h 2233061"/>
                    <a:gd name="connsiteX3" fmla="*/ 48126 w 1564105"/>
                    <a:gd name="connsiteY3" fmla="*/ 649705 h 2233061"/>
                    <a:gd name="connsiteX4" fmla="*/ 0 w 1564105"/>
                    <a:gd name="connsiteY4" fmla="*/ 1198345 h 2233061"/>
                    <a:gd name="connsiteX5" fmla="*/ 178067 w 1564105"/>
                    <a:gd name="connsiteY5" fmla="*/ 1467852 h 2233061"/>
                    <a:gd name="connsiteX6" fmla="*/ 611204 w 1564105"/>
                    <a:gd name="connsiteY6" fmla="*/ 1963553 h 2233061"/>
                    <a:gd name="connsiteX7" fmla="*/ 832585 w 1564105"/>
                    <a:gd name="connsiteY7" fmla="*/ 2233061 h 2233061"/>
                    <a:gd name="connsiteX8" fmla="*/ 899962 w 1564105"/>
                    <a:gd name="connsiteY8" fmla="*/ 1823987 h 2233061"/>
                    <a:gd name="connsiteX9" fmla="*/ 909587 w 1564105"/>
                    <a:gd name="connsiteY9" fmla="*/ 1366787 h 2233061"/>
                    <a:gd name="connsiteX10" fmla="*/ 1256096 w 1564105"/>
                    <a:gd name="connsiteY10" fmla="*/ 1193532 h 2233061"/>
                    <a:gd name="connsiteX11" fmla="*/ 1434164 w 1564105"/>
                    <a:gd name="connsiteY11" fmla="*/ 1155031 h 2233061"/>
                    <a:gd name="connsiteX12" fmla="*/ 972151 w 1564105"/>
                    <a:gd name="connsiteY12" fmla="*/ 1207970 h 2233061"/>
                    <a:gd name="connsiteX13" fmla="*/ 832585 w 1564105"/>
                    <a:gd name="connsiteY13" fmla="*/ 1294597 h 2233061"/>
                    <a:gd name="connsiteX14" fmla="*/ 1121343 w 1564105"/>
                    <a:gd name="connsiteY14" fmla="*/ 1015465 h 2233061"/>
                    <a:gd name="connsiteX15" fmla="*/ 1443789 w 1564105"/>
                    <a:gd name="connsiteY15" fmla="*/ 856648 h 2233061"/>
                    <a:gd name="connsiteX16" fmla="*/ 1564105 w 1564105"/>
                    <a:gd name="connsiteY16" fmla="*/ 822960 h 2233061"/>
                    <a:gd name="connsiteX17" fmla="*/ 1049153 w 1564105"/>
                    <a:gd name="connsiteY17" fmla="*/ 847023 h 2233061"/>
                    <a:gd name="connsiteX18" fmla="*/ 794084 w 1564105"/>
                    <a:gd name="connsiteY18" fmla="*/ 1106905 h 2233061"/>
                    <a:gd name="connsiteX19" fmla="*/ 1102092 w 1564105"/>
                    <a:gd name="connsiteY19" fmla="*/ 750770 h 2233061"/>
                    <a:gd name="connsiteX20" fmla="*/ 1386038 w 1564105"/>
                    <a:gd name="connsiteY20" fmla="*/ 640080 h 2233061"/>
                    <a:gd name="connsiteX21" fmla="*/ 1405288 w 1564105"/>
                    <a:gd name="connsiteY21" fmla="*/ 553452 h 2233061"/>
                    <a:gd name="connsiteX22" fmla="*/ 847023 w 1564105"/>
                    <a:gd name="connsiteY22" fmla="*/ 664143 h 2233061"/>
                    <a:gd name="connsiteX23" fmla="*/ 745958 w 1564105"/>
                    <a:gd name="connsiteY23" fmla="*/ 899962 h 2233061"/>
                    <a:gd name="connsiteX24" fmla="*/ 1087654 w 1564105"/>
                    <a:gd name="connsiteY24" fmla="*/ 529389 h 2233061"/>
                    <a:gd name="connsiteX25" fmla="*/ 1318661 w 1564105"/>
                    <a:gd name="connsiteY25" fmla="*/ 385010 h 2233061"/>
                    <a:gd name="connsiteX26" fmla="*/ 1564105 w 1564105"/>
                    <a:gd name="connsiteY26" fmla="*/ 380197 h 2233061"/>
                    <a:gd name="connsiteX27" fmla="*/ 1515979 w 1564105"/>
                    <a:gd name="connsiteY27" fmla="*/ 370572 h 2233061"/>
                    <a:gd name="connsiteX28" fmla="*/ 1501541 w 1564105"/>
                    <a:gd name="connsiteY28" fmla="*/ 365760 h 2233061"/>
                    <a:gd name="connsiteX29" fmla="*/ 1034715 w 1564105"/>
                    <a:gd name="connsiteY29" fmla="*/ 308008 h 2233061"/>
                    <a:gd name="connsiteX30" fmla="*/ 717082 w 1564105"/>
                    <a:gd name="connsiteY30" fmla="*/ 534202 h 2233061"/>
                    <a:gd name="connsiteX31" fmla="*/ 620829 w 1564105"/>
                    <a:gd name="connsiteY31" fmla="*/ 644892 h 2233061"/>
                    <a:gd name="connsiteX32" fmla="*/ 635267 w 1564105"/>
                    <a:gd name="connsiteY32" fmla="*/ 591953 h 2233061"/>
                    <a:gd name="connsiteX33" fmla="*/ 808522 w 1564105"/>
                    <a:gd name="connsiteY33" fmla="*/ 312821 h 2233061"/>
                    <a:gd name="connsiteX34" fmla="*/ 1188720 w 1564105"/>
                    <a:gd name="connsiteY34" fmla="*/ 197317 h 2233061"/>
                    <a:gd name="connsiteX35" fmla="*/ 1337911 w 1564105"/>
                    <a:gd name="connsiteY35" fmla="*/ 163629 h 2233061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9735 w 1565929"/>
                    <a:gd name="connsiteY0" fmla="*/ 164098 h 2233530"/>
                    <a:gd name="connsiteX1" fmla="*/ 665967 w 1565929"/>
                    <a:gd name="connsiteY1" fmla="*/ 469 h 2233530"/>
                    <a:gd name="connsiteX2" fmla="*/ 314645 w 1565929"/>
                    <a:gd name="connsiteY2" fmla="*/ 135222 h 2233530"/>
                    <a:gd name="connsiteX3" fmla="*/ 49950 w 1565929"/>
                    <a:gd name="connsiteY3" fmla="*/ 650174 h 2233530"/>
                    <a:gd name="connsiteX4" fmla="*/ 1824 w 1565929"/>
                    <a:gd name="connsiteY4" fmla="*/ 1198814 h 2233530"/>
                    <a:gd name="connsiteX5" fmla="*/ 179891 w 1565929"/>
                    <a:gd name="connsiteY5" fmla="*/ 1468321 h 2233530"/>
                    <a:gd name="connsiteX6" fmla="*/ 613028 w 1565929"/>
                    <a:gd name="connsiteY6" fmla="*/ 1964022 h 2233530"/>
                    <a:gd name="connsiteX7" fmla="*/ 834409 w 1565929"/>
                    <a:gd name="connsiteY7" fmla="*/ 2233530 h 2233530"/>
                    <a:gd name="connsiteX8" fmla="*/ 901786 w 1565929"/>
                    <a:gd name="connsiteY8" fmla="*/ 1824456 h 2233530"/>
                    <a:gd name="connsiteX9" fmla="*/ 911411 w 1565929"/>
                    <a:gd name="connsiteY9" fmla="*/ 1367256 h 2233530"/>
                    <a:gd name="connsiteX10" fmla="*/ 1257920 w 1565929"/>
                    <a:gd name="connsiteY10" fmla="*/ 1194001 h 2233530"/>
                    <a:gd name="connsiteX11" fmla="*/ 1435988 w 1565929"/>
                    <a:gd name="connsiteY11" fmla="*/ 1155500 h 2233530"/>
                    <a:gd name="connsiteX12" fmla="*/ 973975 w 1565929"/>
                    <a:gd name="connsiteY12" fmla="*/ 1208439 h 2233530"/>
                    <a:gd name="connsiteX13" fmla="*/ 834409 w 1565929"/>
                    <a:gd name="connsiteY13" fmla="*/ 1295066 h 2233530"/>
                    <a:gd name="connsiteX14" fmla="*/ 1123167 w 1565929"/>
                    <a:gd name="connsiteY14" fmla="*/ 1015934 h 2233530"/>
                    <a:gd name="connsiteX15" fmla="*/ 1445613 w 1565929"/>
                    <a:gd name="connsiteY15" fmla="*/ 857117 h 2233530"/>
                    <a:gd name="connsiteX16" fmla="*/ 1565929 w 1565929"/>
                    <a:gd name="connsiteY16" fmla="*/ 823429 h 2233530"/>
                    <a:gd name="connsiteX17" fmla="*/ 1050977 w 1565929"/>
                    <a:gd name="connsiteY17" fmla="*/ 847492 h 2233530"/>
                    <a:gd name="connsiteX18" fmla="*/ 795908 w 1565929"/>
                    <a:gd name="connsiteY18" fmla="*/ 1107374 h 2233530"/>
                    <a:gd name="connsiteX19" fmla="*/ 1103916 w 1565929"/>
                    <a:gd name="connsiteY19" fmla="*/ 751239 h 2233530"/>
                    <a:gd name="connsiteX20" fmla="*/ 1387862 w 1565929"/>
                    <a:gd name="connsiteY20" fmla="*/ 640549 h 2233530"/>
                    <a:gd name="connsiteX21" fmla="*/ 1407112 w 1565929"/>
                    <a:gd name="connsiteY21" fmla="*/ 553921 h 2233530"/>
                    <a:gd name="connsiteX22" fmla="*/ 848847 w 1565929"/>
                    <a:gd name="connsiteY22" fmla="*/ 664612 h 2233530"/>
                    <a:gd name="connsiteX23" fmla="*/ 747782 w 1565929"/>
                    <a:gd name="connsiteY23" fmla="*/ 900431 h 2233530"/>
                    <a:gd name="connsiteX24" fmla="*/ 1089478 w 1565929"/>
                    <a:gd name="connsiteY24" fmla="*/ 529858 h 2233530"/>
                    <a:gd name="connsiteX25" fmla="*/ 1320485 w 1565929"/>
                    <a:gd name="connsiteY25" fmla="*/ 385479 h 2233530"/>
                    <a:gd name="connsiteX26" fmla="*/ 1565929 w 1565929"/>
                    <a:gd name="connsiteY26" fmla="*/ 380666 h 2233530"/>
                    <a:gd name="connsiteX27" fmla="*/ 1517803 w 1565929"/>
                    <a:gd name="connsiteY27" fmla="*/ 371041 h 2233530"/>
                    <a:gd name="connsiteX28" fmla="*/ 1503365 w 1565929"/>
                    <a:gd name="connsiteY28" fmla="*/ 366229 h 2233530"/>
                    <a:gd name="connsiteX29" fmla="*/ 1036539 w 1565929"/>
                    <a:gd name="connsiteY29" fmla="*/ 308477 h 2233530"/>
                    <a:gd name="connsiteX30" fmla="*/ 718906 w 1565929"/>
                    <a:gd name="connsiteY30" fmla="*/ 534671 h 2233530"/>
                    <a:gd name="connsiteX31" fmla="*/ 622653 w 1565929"/>
                    <a:gd name="connsiteY31" fmla="*/ 645361 h 2233530"/>
                    <a:gd name="connsiteX32" fmla="*/ 637091 w 1565929"/>
                    <a:gd name="connsiteY32" fmla="*/ 592422 h 2233530"/>
                    <a:gd name="connsiteX33" fmla="*/ 810346 w 1565929"/>
                    <a:gd name="connsiteY33" fmla="*/ 313290 h 2233530"/>
                    <a:gd name="connsiteX34" fmla="*/ 1190544 w 1565929"/>
                    <a:gd name="connsiteY34" fmla="*/ 197786 h 2233530"/>
                    <a:gd name="connsiteX35" fmla="*/ 1339735 w 1565929"/>
                    <a:gd name="connsiteY35" fmla="*/ 164098 h 2233530"/>
                    <a:gd name="connsiteX0" fmla="*/ 1289785 w 1515979"/>
                    <a:gd name="connsiteY0" fmla="*/ 164098 h 2233530"/>
                    <a:gd name="connsiteX1" fmla="*/ 616017 w 1515979"/>
                    <a:gd name="connsiteY1" fmla="*/ 469 h 2233530"/>
                    <a:gd name="connsiteX2" fmla="*/ 264695 w 1515979"/>
                    <a:gd name="connsiteY2" fmla="*/ 135222 h 2233530"/>
                    <a:gd name="connsiteX3" fmla="*/ 0 w 1515979"/>
                    <a:gd name="connsiteY3" fmla="*/ 650174 h 2233530"/>
                    <a:gd name="connsiteX4" fmla="*/ 129941 w 1515979"/>
                    <a:gd name="connsiteY4" fmla="*/ 1468321 h 2233530"/>
                    <a:gd name="connsiteX5" fmla="*/ 563078 w 1515979"/>
                    <a:gd name="connsiteY5" fmla="*/ 1964022 h 2233530"/>
                    <a:gd name="connsiteX6" fmla="*/ 784459 w 1515979"/>
                    <a:gd name="connsiteY6" fmla="*/ 2233530 h 2233530"/>
                    <a:gd name="connsiteX7" fmla="*/ 851836 w 1515979"/>
                    <a:gd name="connsiteY7" fmla="*/ 1824456 h 2233530"/>
                    <a:gd name="connsiteX8" fmla="*/ 861461 w 1515979"/>
                    <a:gd name="connsiteY8" fmla="*/ 1367256 h 2233530"/>
                    <a:gd name="connsiteX9" fmla="*/ 1207970 w 1515979"/>
                    <a:gd name="connsiteY9" fmla="*/ 1194001 h 2233530"/>
                    <a:gd name="connsiteX10" fmla="*/ 1386038 w 1515979"/>
                    <a:gd name="connsiteY10" fmla="*/ 1155500 h 2233530"/>
                    <a:gd name="connsiteX11" fmla="*/ 924025 w 1515979"/>
                    <a:gd name="connsiteY11" fmla="*/ 1208439 h 2233530"/>
                    <a:gd name="connsiteX12" fmla="*/ 784459 w 1515979"/>
                    <a:gd name="connsiteY12" fmla="*/ 1295066 h 2233530"/>
                    <a:gd name="connsiteX13" fmla="*/ 1073217 w 1515979"/>
                    <a:gd name="connsiteY13" fmla="*/ 1015934 h 2233530"/>
                    <a:gd name="connsiteX14" fmla="*/ 1395663 w 1515979"/>
                    <a:gd name="connsiteY14" fmla="*/ 857117 h 2233530"/>
                    <a:gd name="connsiteX15" fmla="*/ 1515979 w 1515979"/>
                    <a:gd name="connsiteY15" fmla="*/ 823429 h 2233530"/>
                    <a:gd name="connsiteX16" fmla="*/ 1001027 w 1515979"/>
                    <a:gd name="connsiteY16" fmla="*/ 847492 h 2233530"/>
                    <a:gd name="connsiteX17" fmla="*/ 745958 w 1515979"/>
                    <a:gd name="connsiteY17" fmla="*/ 1107374 h 2233530"/>
                    <a:gd name="connsiteX18" fmla="*/ 1053966 w 1515979"/>
                    <a:gd name="connsiteY18" fmla="*/ 751239 h 2233530"/>
                    <a:gd name="connsiteX19" fmla="*/ 1337912 w 1515979"/>
                    <a:gd name="connsiteY19" fmla="*/ 640549 h 2233530"/>
                    <a:gd name="connsiteX20" fmla="*/ 1357162 w 1515979"/>
                    <a:gd name="connsiteY20" fmla="*/ 553921 h 2233530"/>
                    <a:gd name="connsiteX21" fmla="*/ 798897 w 1515979"/>
                    <a:gd name="connsiteY21" fmla="*/ 664612 h 2233530"/>
                    <a:gd name="connsiteX22" fmla="*/ 697832 w 1515979"/>
                    <a:gd name="connsiteY22" fmla="*/ 900431 h 2233530"/>
                    <a:gd name="connsiteX23" fmla="*/ 1039528 w 1515979"/>
                    <a:gd name="connsiteY23" fmla="*/ 529858 h 2233530"/>
                    <a:gd name="connsiteX24" fmla="*/ 1270535 w 1515979"/>
                    <a:gd name="connsiteY24" fmla="*/ 385479 h 2233530"/>
                    <a:gd name="connsiteX25" fmla="*/ 1515979 w 1515979"/>
                    <a:gd name="connsiteY25" fmla="*/ 380666 h 2233530"/>
                    <a:gd name="connsiteX26" fmla="*/ 1467853 w 1515979"/>
                    <a:gd name="connsiteY26" fmla="*/ 371041 h 2233530"/>
                    <a:gd name="connsiteX27" fmla="*/ 1453415 w 1515979"/>
                    <a:gd name="connsiteY27" fmla="*/ 366229 h 2233530"/>
                    <a:gd name="connsiteX28" fmla="*/ 986589 w 1515979"/>
                    <a:gd name="connsiteY28" fmla="*/ 308477 h 2233530"/>
                    <a:gd name="connsiteX29" fmla="*/ 668956 w 1515979"/>
                    <a:gd name="connsiteY29" fmla="*/ 534671 h 2233530"/>
                    <a:gd name="connsiteX30" fmla="*/ 572703 w 1515979"/>
                    <a:gd name="connsiteY30" fmla="*/ 645361 h 2233530"/>
                    <a:gd name="connsiteX31" fmla="*/ 587141 w 1515979"/>
                    <a:gd name="connsiteY31" fmla="*/ 592422 h 2233530"/>
                    <a:gd name="connsiteX32" fmla="*/ 760396 w 1515979"/>
                    <a:gd name="connsiteY32" fmla="*/ 313290 h 2233530"/>
                    <a:gd name="connsiteX33" fmla="*/ 1140594 w 1515979"/>
                    <a:gd name="connsiteY33" fmla="*/ 197786 h 2233530"/>
                    <a:gd name="connsiteX34" fmla="*/ 1289785 w 1515979"/>
                    <a:gd name="connsiteY34" fmla="*/ 164098 h 2233530"/>
                    <a:gd name="connsiteX0" fmla="*/ 1289785 w 1515979"/>
                    <a:gd name="connsiteY0" fmla="*/ 164098 h 2233530"/>
                    <a:gd name="connsiteX1" fmla="*/ 616017 w 1515979"/>
                    <a:gd name="connsiteY1" fmla="*/ 469 h 2233530"/>
                    <a:gd name="connsiteX2" fmla="*/ 264695 w 1515979"/>
                    <a:gd name="connsiteY2" fmla="*/ 135222 h 2233530"/>
                    <a:gd name="connsiteX3" fmla="*/ 0 w 1515979"/>
                    <a:gd name="connsiteY3" fmla="*/ 650174 h 2233530"/>
                    <a:gd name="connsiteX4" fmla="*/ 129941 w 1515979"/>
                    <a:gd name="connsiteY4" fmla="*/ 1468321 h 2233530"/>
                    <a:gd name="connsiteX5" fmla="*/ 563078 w 1515979"/>
                    <a:gd name="connsiteY5" fmla="*/ 1964022 h 2233530"/>
                    <a:gd name="connsiteX6" fmla="*/ 784459 w 1515979"/>
                    <a:gd name="connsiteY6" fmla="*/ 2233530 h 2233530"/>
                    <a:gd name="connsiteX7" fmla="*/ 851836 w 1515979"/>
                    <a:gd name="connsiteY7" fmla="*/ 1824456 h 2233530"/>
                    <a:gd name="connsiteX8" fmla="*/ 861461 w 1515979"/>
                    <a:gd name="connsiteY8" fmla="*/ 1367256 h 2233530"/>
                    <a:gd name="connsiteX9" fmla="*/ 1207970 w 1515979"/>
                    <a:gd name="connsiteY9" fmla="*/ 1194001 h 2233530"/>
                    <a:gd name="connsiteX10" fmla="*/ 1386038 w 1515979"/>
                    <a:gd name="connsiteY10" fmla="*/ 1155500 h 2233530"/>
                    <a:gd name="connsiteX11" fmla="*/ 924025 w 1515979"/>
                    <a:gd name="connsiteY11" fmla="*/ 1208439 h 2233530"/>
                    <a:gd name="connsiteX12" fmla="*/ 784459 w 1515979"/>
                    <a:gd name="connsiteY12" fmla="*/ 1295066 h 2233530"/>
                    <a:gd name="connsiteX13" fmla="*/ 1073217 w 1515979"/>
                    <a:gd name="connsiteY13" fmla="*/ 1015934 h 2233530"/>
                    <a:gd name="connsiteX14" fmla="*/ 1395663 w 1515979"/>
                    <a:gd name="connsiteY14" fmla="*/ 857117 h 2233530"/>
                    <a:gd name="connsiteX15" fmla="*/ 1515979 w 1515979"/>
                    <a:gd name="connsiteY15" fmla="*/ 823429 h 2233530"/>
                    <a:gd name="connsiteX16" fmla="*/ 1001027 w 1515979"/>
                    <a:gd name="connsiteY16" fmla="*/ 847492 h 2233530"/>
                    <a:gd name="connsiteX17" fmla="*/ 745958 w 1515979"/>
                    <a:gd name="connsiteY17" fmla="*/ 1107374 h 2233530"/>
                    <a:gd name="connsiteX18" fmla="*/ 1053966 w 1515979"/>
                    <a:gd name="connsiteY18" fmla="*/ 751239 h 2233530"/>
                    <a:gd name="connsiteX19" fmla="*/ 1337912 w 1515979"/>
                    <a:gd name="connsiteY19" fmla="*/ 640549 h 2233530"/>
                    <a:gd name="connsiteX20" fmla="*/ 1357162 w 1515979"/>
                    <a:gd name="connsiteY20" fmla="*/ 553921 h 2233530"/>
                    <a:gd name="connsiteX21" fmla="*/ 798897 w 1515979"/>
                    <a:gd name="connsiteY21" fmla="*/ 664612 h 2233530"/>
                    <a:gd name="connsiteX22" fmla="*/ 697832 w 1515979"/>
                    <a:gd name="connsiteY22" fmla="*/ 900431 h 2233530"/>
                    <a:gd name="connsiteX23" fmla="*/ 1039528 w 1515979"/>
                    <a:gd name="connsiteY23" fmla="*/ 529858 h 2233530"/>
                    <a:gd name="connsiteX24" fmla="*/ 1270535 w 1515979"/>
                    <a:gd name="connsiteY24" fmla="*/ 385479 h 2233530"/>
                    <a:gd name="connsiteX25" fmla="*/ 1515979 w 1515979"/>
                    <a:gd name="connsiteY25" fmla="*/ 380666 h 2233530"/>
                    <a:gd name="connsiteX26" fmla="*/ 1467853 w 1515979"/>
                    <a:gd name="connsiteY26" fmla="*/ 371041 h 2233530"/>
                    <a:gd name="connsiteX27" fmla="*/ 1453415 w 1515979"/>
                    <a:gd name="connsiteY27" fmla="*/ 366229 h 2233530"/>
                    <a:gd name="connsiteX28" fmla="*/ 986589 w 1515979"/>
                    <a:gd name="connsiteY28" fmla="*/ 308477 h 2233530"/>
                    <a:gd name="connsiteX29" fmla="*/ 668956 w 1515979"/>
                    <a:gd name="connsiteY29" fmla="*/ 534671 h 2233530"/>
                    <a:gd name="connsiteX30" fmla="*/ 572703 w 1515979"/>
                    <a:gd name="connsiteY30" fmla="*/ 645361 h 2233530"/>
                    <a:gd name="connsiteX31" fmla="*/ 587141 w 1515979"/>
                    <a:gd name="connsiteY31" fmla="*/ 592422 h 2233530"/>
                    <a:gd name="connsiteX32" fmla="*/ 760396 w 1515979"/>
                    <a:gd name="connsiteY32" fmla="*/ 313290 h 2233530"/>
                    <a:gd name="connsiteX33" fmla="*/ 1140594 w 1515979"/>
                    <a:gd name="connsiteY33" fmla="*/ 197786 h 2233530"/>
                    <a:gd name="connsiteX34" fmla="*/ 1289785 w 1515979"/>
                    <a:gd name="connsiteY34" fmla="*/ 164098 h 2233530"/>
                    <a:gd name="connsiteX0" fmla="*/ 1295658 w 1521852"/>
                    <a:gd name="connsiteY0" fmla="*/ 164098 h 2233530"/>
                    <a:gd name="connsiteX1" fmla="*/ 621890 w 1521852"/>
                    <a:gd name="connsiteY1" fmla="*/ 469 h 2233530"/>
                    <a:gd name="connsiteX2" fmla="*/ 270568 w 1521852"/>
                    <a:gd name="connsiteY2" fmla="*/ 135222 h 2233530"/>
                    <a:gd name="connsiteX3" fmla="*/ 5873 w 1521852"/>
                    <a:gd name="connsiteY3" fmla="*/ 650174 h 2233530"/>
                    <a:gd name="connsiteX4" fmla="*/ 135814 w 1521852"/>
                    <a:gd name="connsiteY4" fmla="*/ 1468321 h 2233530"/>
                    <a:gd name="connsiteX5" fmla="*/ 568951 w 1521852"/>
                    <a:gd name="connsiteY5" fmla="*/ 1964022 h 2233530"/>
                    <a:gd name="connsiteX6" fmla="*/ 790332 w 1521852"/>
                    <a:gd name="connsiteY6" fmla="*/ 2233530 h 2233530"/>
                    <a:gd name="connsiteX7" fmla="*/ 857709 w 1521852"/>
                    <a:gd name="connsiteY7" fmla="*/ 1824456 h 2233530"/>
                    <a:gd name="connsiteX8" fmla="*/ 867334 w 1521852"/>
                    <a:gd name="connsiteY8" fmla="*/ 1367256 h 2233530"/>
                    <a:gd name="connsiteX9" fmla="*/ 1213843 w 1521852"/>
                    <a:gd name="connsiteY9" fmla="*/ 1194001 h 2233530"/>
                    <a:gd name="connsiteX10" fmla="*/ 1391911 w 1521852"/>
                    <a:gd name="connsiteY10" fmla="*/ 1155500 h 2233530"/>
                    <a:gd name="connsiteX11" fmla="*/ 929898 w 1521852"/>
                    <a:gd name="connsiteY11" fmla="*/ 1208439 h 2233530"/>
                    <a:gd name="connsiteX12" fmla="*/ 790332 w 1521852"/>
                    <a:gd name="connsiteY12" fmla="*/ 1295066 h 2233530"/>
                    <a:gd name="connsiteX13" fmla="*/ 1079090 w 1521852"/>
                    <a:gd name="connsiteY13" fmla="*/ 1015934 h 2233530"/>
                    <a:gd name="connsiteX14" fmla="*/ 1401536 w 1521852"/>
                    <a:gd name="connsiteY14" fmla="*/ 857117 h 2233530"/>
                    <a:gd name="connsiteX15" fmla="*/ 1521852 w 1521852"/>
                    <a:gd name="connsiteY15" fmla="*/ 823429 h 2233530"/>
                    <a:gd name="connsiteX16" fmla="*/ 1006900 w 1521852"/>
                    <a:gd name="connsiteY16" fmla="*/ 847492 h 2233530"/>
                    <a:gd name="connsiteX17" fmla="*/ 751831 w 1521852"/>
                    <a:gd name="connsiteY17" fmla="*/ 1107374 h 2233530"/>
                    <a:gd name="connsiteX18" fmla="*/ 1059839 w 1521852"/>
                    <a:gd name="connsiteY18" fmla="*/ 751239 h 2233530"/>
                    <a:gd name="connsiteX19" fmla="*/ 1343785 w 1521852"/>
                    <a:gd name="connsiteY19" fmla="*/ 640549 h 2233530"/>
                    <a:gd name="connsiteX20" fmla="*/ 1363035 w 1521852"/>
                    <a:gd name="connsiteY20" fmla="*/ 553921 h 2233530"/>
                    <a:gd name="connsiteX21" fmla="*/ 804770 w 1521852"/>
                    <a:gd name="connsiteY21" fmla="*/ 664612 h 2233530"/>
                    <a:gd name="connsiteX22" fmla="*/ 703705 w 1521852"/>
                    <a:gd name="connsiteY22" fmla="*/ 900431 h 2233530"/>
                    <a:gd name="connsiteX23" fmla="*/ 1045401 w 1521852"/>
                    <a:gd name="connsiteY23" fmla="*/ 529858 h 2233530"/>
                    <a:gd name="connsiteX24" fmla="*/ 1276408 w 1521852"/>
                    <a:gd name="connsiteY24" fmla="*/ 385479 h 2233530"/>
                    <a:gd name="connsiteX25" fmla="*/ 1521852 w 1521852"/>
                    <a:gd name="connsiteY25" fmla="*/ 380666 h 2233530"/>
                    <a:gd name="connsiteX26" fmla="*/ 1473726 w 1521852"/>
                    <a:gd name="connsiteY26" fmla="*/ 371041 h 2233530"/>
                    <a:gd name="connsiteX27" fmla="*/ 1459288 w 1521852"/>
                    <a:gd name="connsiteY27" fmla="*/ 366229 h 2233530"/>
                    <a:gd name="connsiteX28" fmla="*/ 992462 w 1521852"/>
                    <a:gd name="connsiteY28" fmla="*/ 308477 h 2233530"/>
                    <a:gd name="connsiteX29" fmla="*/ 674829 w 1521852"/>
                    <a:gd name="connsiteY29" fmla="*/ 534671 h 2233530"/>
                    <a:gd name="connsiteX30" fmla="*/ 578576 w 1521852"/>
                    <a:gd name="connsiteY30" fmla="*/ 645361 h 2233530"/>
                    <a:gd name="connsiteX31" fmla="*/ 593014 w 1521852"/>
                    <a:gd name="connsiteY31" fmla="*/ 592422 h 2233530"/>
                    <a:gd name="connsiteX32" fmla="*/ 766269 w 1521852"/>
                    <a:gd name="connsiteY32" fmla="*/ 313290 h 2233530"/>
                    <a:gd name="connsiteX33" fmla="*/ 1146467 w 1521852"/>
                    <a:gd name="connsiteY33" fmla="*/ 197786 h 2233530"/>
                    <a:gd name="connsiteX34" fmla="*/ 1295658 w 1521852"/>
                    <a:gd name="connsiteY34" fmla="*/ 164098 h 2233530"/>
                    <a:gd name="connsiteX0" fmla="*/ 1311940 w 1538134"/>
                    <a:gd name="connsiteY0" fmla="*/ 164198 h 2233630"/>
                    <a:gd name="connsiteX1" fmla="*/ 638172 w 1538134"/>
                    <a:gd name="connsiteY1" fmla="*/ 569 h 2233630"/>
                    <a:gd name="connsiteX2" fmla="*/ 286850 w 1538134"/>
                    <a:gd name="connsiteY2" fmla="*/ 135322 h 2233630"/>
                    <a:gd name="connsiteX3" fmla="*/ 7717 w 1538134"/>
                    <a:gd name="connsiteY3" fmla="*/ 693588 h 2233630"/>
                    <a:gd name="connsiteX4" fmla="*/ 152096 w 1538134"/>
                    <a:gd name="connsiteY4" fmla="*/ 1468421 h 2233630"/>
                    <a:gd name="connsiteX5" fmla="*/ 585233 w 1538134"/>
                    <a:gd name="connsiteY5" fmla="*/ 1964122 h 2233630"/>
                    <a:gd name="connsiteX6" fmla="*/ 806614 w 1538134"/>
                    <a:gd name="connsiteY6" fmla="*/ 2233630 h 2233630"/>
                    <a:gd name="connsiteX7" fmla="*/ 873991 w 1538134"/>
                    <a:gd name="connsiteY7" fmla="*/ 1824556 h 2233630"/>
                    <a:gd name="connsiteX8" fmla="*/ 883616 w 1538134"/>
                    <a:gd name="connsiteY8" fmla="*/ 1367356 h 2233630"/>
                    <a:gd name="connsiteX9" fmla="*/ 1230125 w 1538134"/>
                    <a:gd name="connsiteY9" fmla="*/ 1194101 h 2233630"/>
                    <a:gd name="connsiteX10" fmla="*/ 1408193 w 1538134"/>
                    <a:gd name="connsiteY10" fmla="*/ 1155600 h 2233630"/>
                    <a:gd name="connsiteX11" fmla="*/ 946180 w 1538134"/>
                    <a:gd name="connsiteY11" fmla="*/ 1208539 h 2233630"/>
                    <a:gd name="connsiteX12" fmla="*/ 806614 w 1538134"/>
                    <a:gd name="connsiteY12" fmla="*/ 1295166 h 2233630"/>
                    <a:gd name="connsiteX13" fmla="*/ 1095372 w 1538134"/>
                    <a:gd name="connsiteY13" fmla="*/ 1016034 h 2233630"/>
                    <a:gd name="connsiteX14" fmla="*/ 1417818 w 1538134"/>
                    <a:gd name="connsiteY14" fmla="*/ 857217 h 2233630"/>
                    <a:gd name="connsiteX15" fmla="*/ 1538134 w 1538134"/>
                    <a:gd name="connsiteY15" fmla="*/ 823529 h 2233630"/>
                    <a:gd name="connsiteX16" fmla="*/ 1023182 w 1538134"/>
                    <a:gd name="connsiteY16" fmla="*/ 847592 h 2233630"/>
                    <a:gd name="connsiteX17" fmla="*/ 768113 w 1538134"/>
                    <a:gd name="connsiteY17" fmla="*/ 1107474 h 2233630"/>
                    <a:gd name="connsiteX18" fmla="*/ 1076121 w 1538134"/>
                    <a:gd name="connsiteY18" fmla="*/ 751339 h 2233630"/>
                    <a:gd name="connsiteX19" fmla="*/ 1360067 w 1538134"/>
                    <a:gd name="connsiteY19" fmla="*/ 640649 h 2233630"/>
                    <a:gd name="connsiteX20" fmla="*/ 1379317 w 1538134"/>
                    <a:gd name="connsiteY20" fmla="*/ 554021 h 2233630"/>
                    <a:gd name="connsiteX21" fmla="*/ 821052 w 1538134"/>
                    <a:gd name="connsiteY21" fmla="*/ 664712 h 2233630"/>
                    <a:gd name="connsiteX22" fmla="*/ 719987 w 1538134"/>
                    <a:gd name="connsiteY22" fmla="*/ 900531 h 2233630"/>
                    <a:gd name="connsiteX23" fmla="*/ 1061683 w 1538134"/>
                    <a:gd name="connsiteY23" fmla="*/ 529958 h 2233630"/>
                    <a:gd name="connsiteX24" fmla="*/ 1292690 w 1538134"/>
                    <a:gd name="connsiteY24" fmla="*/ 385579 h 2233630"/>
                    <a:gd name="connsiteX25" fmla="*/ 1538134 w 1538134"/>
                    <a:gd name="connsiteY25" fmla="*/ 380766 h 2233630"/>
                    <a:gd name="connsiteX26" fmla="*/ 1490008 w 1538134"/>
                    <a:gd name="connsiteY26" fmla="*/ 371141 h 2233630"/>
                    <a:gd name="connsiteX27" fmla="*/ 1475570 w 1538134"/>
                    <a:gd name="connsiteY27" fmla="*/ 366329 h 2233630"/>
                    <a:gd name="connsiteX28" fmla="*/ 1008744 w 1538134"/>
                    <a:gd name="connsiteY28" fmla="*/ 308577 h 2233630"/>
                    <a:gd name="connsiteX29" fmla="*/ 691111 w 1538134"/>
                    <a:gd name="connsiteY29" fmla="*/ 534771 h 2233630"/>
                    <a:gd name="connsiteX30" fmla="*/ 594858 w 1538134"/>
                    <a:gd name="connsiteY30" fmla="*/ 645461 h 2233630"/>
                    <a:gd name="connsiteX31" fmla="*/ 609296 w 1538134"/>
                    <a:gd name="connsiteY31" fmla="*/ 592522 h 2233630"/>
                    <a:gd name="connsiteX32" fmla="*/ 782551 w 1538134"/>
                    <a:gd name="connsiteY32" fmla="*/ 313390 h 2233630"/>
                    <a:gd name="connsiteX33" fmla="*/ 1162749 w 1538134"/>
                    <a:gd name="connsiteY33" fmla="*/ 197886 h 2233630"/>
                    <a:gd name="connsiteX34" fmla="*/ 1311940 w 1538134"/>
                    <a:gd name="connsiteY34" fmla="*/ 164198 h 2233630"/>
                    <a:gd name="connsiteX0" fmla="*/ 1311940 w 1538134"/>
                    <a:gd name="connsiteY0" fmla="*/ 167104 h 2236536"/>
                    <a:gd name="connsiteX1" fmla="*/ 638172 w 1538134"/>
                    <a:gd name="connsiteY1" fmla="*/ 3475 h 2236536"/>
                    <a:gd name="connsiteX2" fmla="*/ 286850 w 1538134"/>
                    <a:gd name="connsiteY2" fmla="*/ 138228 h 2236536"/>
                    <a:gd name="connsiteX3" fmla="*/ 7717 w 1538134"/>
                    <a:gd name="connsiteY3" fmla="*/ 696494 h 2236536"/>
                    <a:gd name="connsiteX4" fmla="*/ 152096 w 1538134"/>
                    <a:gd name="connsiteY4" fmla="*/ 1471327 h 2236536"/>
                    <a:gd name="connsiteX5" fmla="*/ 585233 w 1538134"/>
                    <a:gd name="connsiteY5" fmla="*/ 1967028 h 2236536"/>
                    <a:gd name="connsiteX6" fmla="*/ 806614 w 1538134"/>
                    <a:gd name="connsiteY6" fmla="*/ 2236536 h 2236536"/>
                    <a:gd name="connsiteX7" fmla="*/ 873991 w 1538134"/>
                    <a:gd name="connsiteY7" fmla="*/ 1827462 h 2236536"/>
                    <a:gd name="connsiteX8" fmla="*/ 883616 w 1538134"/>
                    <a:gd name="connsiteY8" fmla="*/ 1370262 h 2236536"/>
                    <a:gd name="connsiteX9" fmla="*/ 1230125 w 1538134"/>
                    <a:gd name="connsiteY9" fmla="*/ 1197007 h 2236536"/>
                    <a:gd name="connsiteX10" fmla="*/ 1408193 w 1538134"/>
                    <a:gd name="connsiteY10" fmla="*/ 1158506 h 2236536"/>
                    <a:gd name="connsiteX11" fmla="*/ 946180 w 1538134"/>
                    <a:gd name="connsiteY11" fmla="*/ 1211445 h 2236536"/>
                    <a:gd name="connsiteX12" fmla="*/ 806614 w 1538134"/>
                    <a:gd name="connsiteY12" fmla="*/ 1298072 h 2236536"/>
                    <a:gd name="connsiteX13" fmla="*/ 1095372 w 1538134"/>
                    <a:gd name="connsiteY13" fmla="*/ 1018940 h 2236536"/>
                    <a:gd name="connsiteX14" fmla="*/ 1417818 w 1538134"/>
                    <a:gd name="connsiteY14" fmla="*/ 860123 h 2236536"/>
                    <a:gd name="connsiteX15" fmla="*/ 1538134 w 1538134"/>
                    <a:gd name="connsiteY15" fmla="*/ 826435 h 2236536"/>
                    <a:gd name="connsiteX16" fmla="*/ 1023182 w 1538134"/>
                    <a:gd name="connsiteY16" fmla="*/ 850498 h 2236536"/>
                    <a:gd name="connsiteX17" fmla="*/ 768113 w 1538134"/>
                    <a:gd name="connsiteY17" fmla="*/ 1110380 h 2236536"/>
                    <a:gd name="connsiteX18" fmla="*/ 1076121 w 1538134"/>
                    <a:gd name="connsiteY18" fmla="*/ 754245 h 2236536"/>
                    <a:gd name="connsiteX19" fmla="*/ 1360067 w 1538134"/>
                    <a:gd name="connsiteY19" fmla="*/ 643555 h 2236536"/>
                    <a:gd name="connsiteX20" fmla="*/ 1379317 w 1538134"/>
                    <a:gd name="connsiteY20" fmla="*/ 556927 h 2236536"/>
                    <a:gd name="connsiteX21" fmla="*/ 821052 w 1538134"/>
                    <a:gd name="connsiteY21" fmla="*/ 667618 h 2236536"/>
                    <a:gd name="connsiteX22" fmla="*/ 719987 w 1538134"/>
                    <a:gd name="connsiteY22" fmla="*/ 903437 h 2236536"/>
                    <a:gd name="connsiteX23" fmla="*/ 1061683 w 1538134"/>
                    <a:gd name="connsiteY23" fmla="*/ 532864 h 2236536"/>
                    <a:gd name="connsiteX24" fmla="*/ 1292690 w 1538134"/>
                    <a:gd name="connsiteY24" fmla="*/ 388485 h 2236536"/>
                    <a:gd name="connsiteX25" fmla="*/ 1538134 w 1538134"/>
                    <a:gd name="connsiteY25" fmla="*/ 383672 h 2236536"/>
                    <a:gd name="connsiteX26" fmla="*/ 1490008 w 1538134"/>
                    <a:gd name="connsiteY26" fmla="*/ 374047 h 2236536"/>
                    <a:gd name="connsiteX27" fmla="*/ 1475570 w 1538134"/>
                    <a:gd name="connsiteY27" fmla="*/ 369235 h 2236536"/>
                    <a:gd name="connsiteX28" fmla="*/ 1008744 w 1538134"/>
                    <a:gd name="connsiteY28" fmla="*/ 311483 h 2236536"/>
                    <a:gd name="connsiteX29" fmla="*/ 691111 w 1538134"/>
                    <a:gd name="connsiteY29" fmla="*/ 537677 h 2236536"/>
                    <a:gd name="connsiteX30" fmla="*/ 594858 w 1538134"/>
                    <a:gd name="connsiteY30" fmla="*/ 648367 h 2236536"/>
                    <a:gd name="connsiteX31" fmla="*/ 609296 w 1538134"/>
                    <a:gd name="connsiteY31" fmla="*/ 595428 h 2236536"/>
                    <a:gd name="connsiteX32" fmla="*/ 782551 w 1538134"/>
                    <a:gd name="connsiteY32" fmla="*/ 316296 h 2236536"/>
                    <a:gd name="connsiteX33" fmla="*/ 1162749 w 1538134"/>
                    <a:gd name="connsiteY33" fmla="*/ 200792 h 2236536"/>
                    <a:gd name="connsiteX34" fmla="*/ 1311940 w 1538134"/>
                    <a:gd name="connsiteY34" fmla="*/ 167104 h 2236536"/>
                    <a:gd name="connsiteX0" fmla="*/ 1306680 w 1532874"/>
                    <a:gd name="connsiteY0" fmla="*/ 163717 h 2233149"/>
                    <a:gd name="connsiteX1" fmla="*/ 632912 w 1532874"/>
                    <a:gd name="connsiteY1" fmla="*/ 88 h 2233149"/>
                    <a:gd name="connsiteX2" fmla="*/ 243089 w 1532874"/>
                    <a:gd name="connsiteY2" fmla="*/ 187780 h 2233149"/>
                    <a:gd name="connsiteX3" fmla="*/ 2457 w 1532874"/>
                    <a:gd name="connsiteY3" fmla="*/ 693107 h 2233149"/>
                    <a:gd name="connsiteX4" fmla="*/ 146836 w 1532874"/>
                    <a:gd name="connsiteY4" fmla="*/ 1467940 h 2233149"/>
                    <a:gd name="connsiteX5" fmla="*/ 579973 w 1532874"/>
                    <a:gd name="connsiteY5" fmla="*/ 1963641 h 2233149"/>
                    <a:gd name="connsiteX6" fmla="*/ 801354 w 1532874"/>
                    <a:gd name="connsiteY6" fmla="*/ 2233149 h 2233149"/>
                    <a:gd name="connsiteX7" fmla="*/ 868731 w 1532874"/>
                    <a:gd name="connsiteY7" fmla="*/ 1824075 h 2233149"/>
                    <a:gd name="connsiteX8" fmla="*/ 878356 w 1532874"/>
                    <a:gd name="connsiteY8" fmla="*/ 1366875 h 2233149"/>
                    <a:gd name="connsiteX9" fmla="*/ 1224865 w 1532874"/>
                    <a:gd name="connsiteY9" fmla="*/ 1193620 h 2233149"/>
                    <a:gd name="connsiteX10" fmla="*/ 1402933 w 1532874"/>
                    <a:gd name="connsiteY10" fmla="*/ 1155119 h 2233149"/>
                    <a:gd name="connsiteX11" fmla="*/ 940920 w 1532874"/>
                    <a:gd name="connsiteY11" fmla="*/ 1208058 h 2233149"/>
                    <a:gd name="connsiteX12" fmla="*/ 801354 w 1532874"/>
                    <a:gd name="connsiteY12" fmla="*/ 1294685 h 2233149"/>
                    <a:gd name="connsiteX13" fmla="*/ 1090112 w 1532874"/>
                    <a:gd name="connsiteY13" fmla="*/ 1015553 h 2233149"/>
                    <a:gd name="connsiteX14" fmla="*/ 1412558 w 1532874"/>
                    <a:gd name="connsiteY14" fmla="*/ 856736 h 2233149"/>
                    <a:gd name="connsiteX15" fmla="*/ 1532874 w 1532874"/>
                    <a:gd name="connsiteY15" fmla="*/ 823048 h 2233149"/>
                    <a:gd name="connsiteX16" fmla="*/ 1017922 w 1532874"/>
                    <a:gd name="connsiteY16" fmla="*/ 847111 h 2233149"/>
                    <a:gd name="connsiteX17" fmla="*/ 762853 w 1532874"/>
                    <a:gd name="connsiteY17" fmla="*/ 1106993 h 2233149"/>
                    <a:gd name="connsiteX18" fmla="*/ 1070861 w 1532874"/>
                    <a:gd name="connsiteY18" fmla="*/ 750858 h 2233149"/>
                    <a:gd name="connsiteX19" fmla="*/ 1354807 w 1532874"/>
                    <a:gd name="connsiteY19" fmla="*/ 640168 h 2233149"/>
                    <a:gd name="connsiteX20" fmla="*/ 1374057 w 1532874"/>
                    <a:gd name="connsiteY20" fmla="*/ 553540 h 2233149"/>
                    <a:gd name="connsiteX21" fmla="*/ 815792 w 1532874"/>
                    <a:gd name="connsiteY21" fmla="*/ 664231 h 2233149"/>
                    <a:gd name="connsiteX22" fmla="*/ 714727 w 1532874"/>
                    <a:gd name="connsiteY22" fmla="*/ 900050 h 2233149"/>
                    <a:gd name="connsiteX23" fmla="*/ 1056423 w 1532874"/>
                    <a:gd name="connsiteY23" fmla="*/ 529477 h 2233149"/>
                    <a:gd name="connsiteX24" fmla="*/ 1287430 w 1532874"/>
                    <a:gd name="connsiteY24" fmla="*/ 385098 h 2233149"/>
                    <a:gd name="connsiteX25" fmla="*/ 1532874 w 1532874"/>
                    <a:gd name="connsiteY25" fmla="*/ 380285 h 2233149"/>
                    <a:gd name="connsiteX26" fmla="*/ 1484748 w 1532874"/>
                    <a:gd name="connsiteY26" fmla="*/ 370660 h 2233149"/>
                    <a:gd name="connsiteX27" fmla="*/ 1470310 w 1532874"/>
                    <a:gd name="connsiteY27" fmla="*/ 365848 h 2233149"/>
                    <a:gd name="connsiteX28" fmla="*/ 1003484 w 1532874"/>
                    <a:gd name="connsiteY28" fmla="*/ 308096 h 2233149"/>
                    <a:gd name="connsiteX29" fmla="*/ 685851 w 1532874"/>
                    <a:gd name="connsiteY29" fmla="*/ 534290 h 2233149"/>
                    <a:gd name="connsiteX30" fmla="*/ 589598 w 1532874"/>
                    <a:gd name="connsiteY30" fmla="*/ 644980 h 2233149"/>
                    <a:gd name="connsiteX31" fmla="*/ 604036 w 1532874"/>
                    <a:gd name="connsiteY31" fmla="*/ 592041 h 2233149"/>
                    <a:gd name="connsiteX32" fmla="*/ 777291 w 1532874"/>
                    <a:gd name="connsiteY32" fmla="*/ 312909 h 2233149"/>
                    <a:gd name="connsiteX33" fmla="*/ 1157489 w 1532874"/>
                    <a:gd name="connsiteY33" fmla="*/ 197405 h 2233149"/>
                    <a:gd name="connsiteX34" fmla="*/ 1306680 w 1532874"/>
                    <a:gd name="connsiteY34" fmla="*/ 163717 h 2233149"/>
                    <a:gd name="connsiteX0" fmla="*/ 1306680 w 1532874"/>
                    <a:gd name="connsiteY0" fmla="*/ 163717 h 2233149"/>
                    <a:gd name="connsiteX1" fmla="*/ 632912 w 1532874"/>
                    <a:gd name="connsiteY1" fmla="*/ 88 h 2233149"/>
                    <a:gd name="connsiteX2" fmla="*/ 243089 w 1532874"/>
                    <a:gd name="connsiteY2" fmla="*/ 187780 h 2233149"/>
                    <a:gd name="connsiteX3" fmla="*/ 2457 w 1532874"/>
                    <a:gd name="connsiteY3" fmla="*/ 693107 h 2233149"/>
                    <a:gd name="connsiteX4" fmla="*/ 146836 w 1532874"/>
                    <a:gd name="connsiteY4" fmla="*/ 1467940 h 2233149"/>
                    <a:gd name="connsiteX5" fmla="*/ 579973 w 1532874"/>
                    <a:gd name="connsiteY5" fmla="*/ 1963641 h 2233149"/>
                    <a:gd name="connsiteX6" fmla="*/ 801354 w 1532874"/>
                    <a:gd name="connsiteY6" fmla="*/ 2233149 h 2233149"/>
                    <a:gd name="connsiteX7" fmla="*/ 868731 w 1532874"/>
                    <a:gd name="connsiteY7" fmla="*/ 1824075 h 2233149"/>
                    <a:gd name="connsiteX8" fmla="*/ 878356 w 1532874"/>
                    <a:gd name="connsiteY8" fmla="*/ 1366875 h 2233149"/>
                    <a:gd name="connsiteX9" fmla="*/ 1224865 w 1532874"/>
                    <a:gd name="connsiteY9" fmla="*/ 1193620 h 2233149"/>
                    <a:gd name="connsiteX10" fmla="*/ 1402933 w 1532874"/>
                    <a:gd name="connsiteY10" fmla="*/ 1155119 h 2233149"/>
                    <a:gd name="connsiteX11" fmla="*/ 940920 w 1532874"/>
                    <a:gd name="connsiteY11" fmla="*/ 1208058 h 2233149"/>
                    <a:gd name="connsiteX12" fmla="*/ 801354 w 1532874"/>
                    <a:gd name="connsiteY12" fmla="*/ 1294685 h 2233149"/>
                    <a:gd name="connsiteX13" fmla="*/ 1090112 w 1532874"/>
                    <a:gd name="connsiteY13" fmla="*/ 1015553 h 2233149"/>
                    <a:gd name="connsiteX14" fmla="*/ 1412558 w 1532874"/>
                    <a:gd name="connsiteY14" fmla="*/ 856736 h 2233149"/>
                    <a:gd name="connsiteX15" fmla="*/ 1532874 w 1532874"/>
                    <a:gd name="connsiteY15" fmla="*/ 823048 h 2233149"/>
                    <a:gd name="connsiteX16" fmla="*/ 1017922 w 1532874"/>
                    <a:gd name="connsiteY16" fmla="*/ 847111 h 2233149"/>
                    <a:gd name="connsiteX17" fmla="*/ 762853 w 1532874"/>
                    <a:gd name="connsiteY17" fmla="*/ 1106993 h 2233149"/>
                    <a:gd name="connsiteX18" fmla="*/ 1070861 w 1532874"/>
                    <a:gd name="connsiteY18" fmla="*/ 750858 h 2233149"/>
                    <a:gd name="connsiteX19" fmla="*/ 1354807 w 1532874"/>
                    <a:gd name="connsiteY19" fmla="*/ 640168 h 2233149"/>
                    <a:gd name="connsiteX20" fmla="*/ 1374057 w 1532874"/>
                    <a:gd name="connsiteY20" fmla="*/ 553540 h 2233149"/>
                    <a:gd name="connsiteX21" fmla="*/ 815792 w 1532874"/>
                    <a:gd name="connsiteY21" fmla="*/ 664231 h 2233149"/>
                    <a:gd name="connsiteX22" fmla="*/ 714727 w 1532874"/>
                    <a:gd name="connsiteY22" fmla="*/ 900050 h 2233149"/>
                    <a:gd name="connsiteX23" fmla="*/ 1056423 w 1532874"/>
                    <a:gd name="connsiteY23" fmla="*/ 529477 h 2233149"/>
                    <a:gd name="connsiteX24" fmla="*/ 1287430 w 1532874"/>
                    <a:gd name="connsiteY24" fmla="*/ 385098 h 2233149"/>
                    <a:gd name="connsiteX25" fmla="*/ 1532874 w 1532874"/>
                    <a:gd name="connsiteY25" fmla="*/ 380285 h 2233149"/>
                    <a:gd name="connsiteX26" fmla="*/ 1484748 w 1532874"/>
                    <a:gd name="connsiteY26" fmla="*/ 370660 h 2233149"/>
                    <a:gd name="connsiteX27" fmla="*/ 1470310 w 1532874"/>
                    <a:gd name="connsiteY27" fmla="*/ 365848 h 2233149"/>
                    <a:gd name="connsiteX28" fmla="*/ 1003484 w 1532874"/>
                    <a:gd name="connsiteY28" fmla="*/ 308096 h 2233149"/>
                    <a:gd name="connsiteX29" fmla="*/ 685851 w 1532874"/>
                    <a:gd name="connsiteY29" fmla="*/ 534290 h 2233149"/>
                    <a:gd name="connsiteX30" fmla="*/ 589598 w 1532874"/>
                    <a:gd name="connsiteY30" fmla="*/ 644980 h 2233149"/>
                    <a:gd name="connsiteX31" fmla="*/ 604036 w 1532874"/>
                    <a:gd name="connsiteY31" fmla="*/ 592041 h 2233149"/>
                    <a:gd name="connsiteX32" fmla="*/ 777291 w 1532874"/>
                    <a:gd name="connsiteY32" fmla="*/ 312909 h 2233149"/>
                    <a:gd name="connsiteX33" fmla="*/ 1157489 w 1532874"/>
                    <a:gd name="connsiteY33" fmla="*/ 197405 h 2233149"/>
                    <a:gd name="connsiteX34" fmla="*/ 1306680 w 1532874"/>
                    <a:gd name="connsiteY34" fmla="*/ 163717 h 2233149"/>
                    <a:gd name="connsiteX0" fmla="*/ 1306680 w 1532874"/>
                    <a:gd name="connsiteY0" fmla="*/ 164534 h 2233966"/>
                    <a:gd name="connsiteX1" fmla="*/ 63291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5522"/>
                    <a:gd name="connsiteY0" fmla="*/ 164534 h 2233966"/>
                    <a:gd name="connsiteX1" fmla="*/ 743602 w 1535522"/>
                    <a:gd name="connsiteY1" fmla="*/ 905 h 2233966"/>
                    <a:gd name="connsiteX2" fmla="*/ 243089 w 1535522"/>
                    <a:gd name="connsiteY2" fmla="*/ 188597 h 2233966"/>
                    <a:gd name="connsiteX3" fmla="*/ 2457 w 1535522"/>
                    <a:gd name="connsiteY3" fmla="*/ 693924 h 2233966"/>
                    <a:gd name="connsiteX4" fmla="*/ 146836 w 1535522"/>
                    <a:gd name="connsiteY4" fmla="*/ 1468757 h 2233966"/>
                    <a:gd name="connsiteX5" fmla="*/ 579973 w 1535522"/>
                    <a:gd name="connsiteY5" fmla="*/ 1964458 h 2233966"/>
                    <a:gd name="connsiteX6" fmla="*/ 801354 w 1535522"/>
                    <a:gd name="connsiteY6" fmla="*/ 2233966 h 2233966"/>
                    <a:gd name="connsiteX7" fmla="*/ 945734 w 1535522"/>
                    <a:gd name="connsiteY7" fmla="*/ 1925957 h 2233966"/>
                    <a:gd name="connsiteX8" fmla="*/ 907233 w 1535522"/>
                    <a:gd name="connsiteY8" fmla="*/ 1569822 h 2233966"/>
                    <a:gd name="connsiteX9" fmla="*/ 1181551 w 1535522"/>
                    <a:gd name="connsiteY9" fmla="*/ 1276253 h 2233966"/>
                    <a:gd name="connsiteX10" fmla="*/ 1422184 w 1535522"/>
                    <a:gd name="connsiteY10" fmla="*/ 1136685 h 2233966"/>
                    <a:gd name="connsiteX11" fmla="*/ 1099737 w 1535522"/>
                    <a:gd name="connsiteY11" fmla="*/ 1160749 h 2233966"/>
                    <a:gd name="connsiteX12" fmla="*/ 801354 w 1535522"/>
                    <a:gd name="connsiteY12" fmla="*/ 1295502 h 2233966"/>
                    <a:gd name="connsiteX13" fmla="*/ 1090112 w 1535522"/>
                    <a:gd name="connsiteY13" fmla="*/ 1016370 h 2233966"/>
                    <a:gd name="connsiteX14" fmla="*/ 1412558 w 1535522"/>
                    <a:gd name="connsiteY14" fmla="*/ 857553 h 2233966"/>
                    <a:gd name="connsiteX15" fmla="*/ 1532874 w 1535522"/>
                    <a:gd name="connsiteY15" fmla="*/ 823865 h 2233966"/>
                    <a:gd name="connsiteX16" fmla="*/ 1017922 w 1535522"/>
                    <a:gd name="connsiteY16" fmla="*/ 847928 h 2233966"/>
                    <a:gd name="connsiteX17" fmla="*/ 762853 w 1535522"/>
                    <a:gd name="connsiteY17" fmla="*/ 1107810 h 2233966"/>
                    <a:gd name="connsiteX18" fmla="*/ 1070861 w 1535522"/>
                    <a:gd name="connsiteY18" fmla="*/ 751675 h 2233966"/>
                    <a:gd name="connsiteX19" fmla="*/ 1354807 w 1535522"/>
                    <a:gd name="connsiteY19" fmla="*/ 640985 h 2233966"/>
                    <a:gd name="connsiteX20" fmla="*/ 1374057 w 1535522"/>
                    <a:gd name="connsiteY20" fmla="*/ 554357 h 2233966"/>
                    <a:gd name="connsiteX21" fmla="*/ 815792 w 1535522"/>
                    <a:gd name="connsiteY21" fmla="*/ 665048 h 2233966"/>
                    <a:gd name="connsiteX22" fmla="*/ 714727 w 1535522"/>
                    <a:gd name="connsiteY22" fmla="*/ 900867 h 2233966"/>
                    <a:gd name="connsiteX23" fmla="*/ 1056423 w 1535522"/>
                    <a:gd name="connsiteY23" fmla="*/ 530294 h 2233966"/>
                    <a:gd name="connsiteX24" fmla="*/ 1287430 w 1535522"/>
                    <a:gd name="connsiteY24" fmla="*/ 385915 h 2233966"/>
                    <a:gd name="connsiteX25" fmla="*/ 1532874 w 1535522"/>
                    <a:gd name="connsiteY25" fmla="*/ 381102 h 2233966"/>
                    <a:gd name="connsiteX26" fmla="*/ 1484748 w 1535522"/>
                    <a:gd name="connsiteY26" fmla="*/ 371477 h 2233966"/>
                    <a:gd name="connsiteX27" fmla="*/ 1470310 w 1535522"/>
                    <a:gd name="connsiteY27" fmla="*/ 366665 h 2233966"/>
                    <a:gd name="connsiteX28" fmla="*/ 1003484 w 1535522"/>
                    <a:gd name="connsiteY28" fmla="*/ 308913 h 2233966"/>
                    <a:gd name="connsiteX29" fmla="*/ 685851 w 1535522"/>
                    <a:gd name="connsiteY29" fmla="*/ 535107 h 2233966"/>
                    <a:gd name="connsiteX30" fmla="*/ 589598 w 1535522"/>
                    <a:gd name="connsiteY30" fmla="*/ 645797 h 2233966"/>
                    <a:gd name="connsiteX31" fmla="*/ 604036 w 1535522"/>
                    <a:gd name="connsiteY31" fmla="*/ 592858 h 2233966"/>
                    <a:gd name="connsiteX32" fmla="*/ 777291 w 1535522"/>
                    <a:gd name="connsiteY32" fmla="*/ 313726 h 2233966"/>
                    <a:gd name="connsiteX33" fmla="*/ 1157489 w 1535522"/>
                    <a:gd name="connsiteY33" fmla="*/ 198222 h 2233966"/>
                    <a:gd name="connsiteX34" fmla="*/ 1306680 w 1535522"/>
                    <a:gd name="connsiteY34" fmla="*/ 164534 h 2233966"/>
                    <a:gd name="connsiteX0" fmla="*/ 1306680 w 1549661"/>
                    <a:gd name="connsiteY0" fmla="*/ 164534 h 2233966"/>
                    <a:gd name="connsiteX1" fmla="*/ 743602 w 1549661"/>
                    <a:gd name="connsiteY1" fmla="*/ 905 h 2233966"/>
                    <a:gd name="connsiteX2" fmla="*/ 243089 w 1549661"/>
                    <a:gd name="connsiteY2" fmla="*/ 188597 h 2233966"/>
                    <a:gd name="connsiteX3" fmla="*/ 2457 w 1549661"/>
                    <a:gd name="connsiteY3" fmla="*/ 693924 h 2233966"/>
                    <a:gd name="connsiteX4" fmla="*/ 146836 w 1549661"/>
                    <a:gd name="connsiteY4" fmla="*/ 1468757 h 2233966"/>
                    <a:gd name="connsiteX5" fmla="*/ 579973 w 1549661"/>
                    <a:gd name="connsiteY5" fmla="*/ 1964458 h 2233966"/>
                    <a:gd name="connsiteX6" fmla="*/ 801354 w 1549661"/>
                    <a:gd name="connsiteY6" fmla="*/ 2233966 h 2233966"/>
                    <a:gd name="connsiteX7" fmla="*/ 945734 w 1549661"/>
                    <a:gd name="connsiteY7" fmla="*/ 1925957 h 2233966"/>
                    <a:gd name="connsiteX8" fmla="*/ 907233 w 1549661"/>
                    <a:gd name="connsiteY8" fmla="*/ 1569822 h 2233966"/>
                    <a:gd name="connsiteX9" fmla="*/ 1181551 w 1549661"/>
                    <a:gd name="connsiteY9" fmla="*/ 1276253 h 2233966"/>
                    <a:gd name="connsiteX10" fmla="*/ 1422184 w 1549661"/>
                    <a:gd name="connsiteY10" fmla="*/ 1136685 h 2233966"/>
                    <a:gd name="connsiteX11" fmla="*/ 1099737 w 1549661"/>
                    <a:gd name="connsiteY11" fmla="*/ 1160749 h 2233966"/>
                    <a:gd name="connsiteX12" fmla="*/ 801354 w 1549661"/>
                    <a:gd name="connsiteY12" fmla="*/ 1295502 h 2233966"/>
                    <a:gd name="connsiteX13" fmla="*/ 1090112 w 1549661"/>
                    <a:gd name="connsiteY13" fmla="*/ 1016370 h 2233966"/>
                    <a:gd name="connsiteX14" fmla="*/ 1412558 w 1549661"/>
                    <a:gd name="connsiteY14" fmla="*/ 857553 h 2233966"/>
                    <a:gd name="connsiteX15" fmla="*/ 1532874 w 1549661"/>
                    <a:gd name="connsiteY15" fmla="*/ 823865 h 2233966"/>
                    <a:gd name="connsiteX16" fmla="*/ 1017922 w 1549661"/>
                    <a:gd name="connsiteY16" fmla="*/ 847928 h 2233966"/>
                    <a:gd name="connsiteX17" fmla="*/ 762853 w 1549661"/>
                    <a:gd name="connsiteY17" fmla="*/ 1107810 h 2233966"/>
                    <a:gd name="connsiteX18" fmla="*/ 1070861 w 1549661"/>
                    <a:gd name="connsiteY18" fmla="*/ 751675 h 2233966"/>
                    <a:gd name="connsiteX19" fmla="*/ 1354807 w 1549661"/>
                    <a:gd name="connsiteY19" fmla="*/ 640985 h 2233966"/>
                    <a:gd name="connsiteX20" fmla="*/ 1374057 w 1549661"/>
                    <a:gd name="connsiteY20" fmla="*/ 554357 h 2233966"/>
                    <a:gd name="connsiteX21" fmla="*/ 815792 w 1549661"/>
                    <a:gd name="connsiteY21" fmla="*/ 665048 h 2233966"/>
                    <a:gd name="connsiteX22" fmla="*/ 714727 w 1549661"/>
                    <a:gd name="connsiteY22" fmla="*/ 900867 h 2233966"/>
                    <a:gd name="connsiteX23" fmla="*/ 1056423 w 1549661"/>
                    <a:gd name="connsiteY23" fmla="*/ 530294 h 2233966"/>
                    <a:gd name="connsiteX24" fmla="*/ 1287430 w 1549661"/>
                    <a:gd name="connsiteY24" fmla="*/ 385915 h 2233966"/>
                    <a:gd name="connsiteX25" fmla="*/ 1532874 w 1549661"/>
                    <a:gd name="connsiteY25" fmla="*/ 381102 h 2233966"/>
                    <a:gd name="connsiteX26" fmla="*/ 1484748 w 1549661"/>
                    <a:gd name="connsiteY26" fmla="*/ 371477 h 2233966"/>
                    <a:gd name="connsiteX27" fmla="*/ 1470310 w 1549661"/>
                    <a:gd name="connsiteY27" fmla="*/ 366665 h 2233966"/>
                    <a:gd name="connsiteX28" fmla="*/ 1003484 w 1549661"/>
                    <a:gd name="connsiteY28" fmla="*/ 308913 h 2233966"/>
                    <a:gd name="connsiteX29" fmla="*/ 685851 w 1549661"/>
                    <a:gd name="connsiteY29" fmla="*/ 535107 h 2233966"/>
                    <a:gd name="connsiteX30" fmla="*/ 589598 w 1549661"/>
                    <a:gd name="connsiteY30" fmla="*/ 645797 h 2233966"/>
                    <a:gd name="connsiteX31" fmla="*/ 604036 w 1549661"/>
                    <a:gd name="connsiteY31" fmla="*/ 592858 h 2233966"/>
                    <a:gd name="connsiteX32" fmla="*/ 777291 w 1549661"/>
                    <a:gd name="connsiteY32" fmla="*/ 313726 h 2233966"/>
                    <a:gd name="connsiteX33" fmla="*/ 1157489 w 1549661"/>
                    <a:gd name="connsiteY33" fmla="*/ 198222 h 2233966"/>
                    <a:gd name="connsiteX34" fmla="*/ 1306680 w 1549661"/>
                    <a:gd name="connsiteY34" fmla="*/ 164534 h 2233966"/>
                    <a:gd name="connsiteX0" fmla="*/ 1306680 w 1545931"/>
                    <a:gd name="connsiteY0" fmla="*/ 164534 h 2233966"/>
                    <a:gd name="connsiteX1" fmla="*/ 743602 w 1545931"/>
                    <a:gd name="connsiteY1" fmla="*/ 905 h 2233966"/>
                    <a:gd name="connsiteX2" fmla="*/ 243089 w 1545931"/>
                    <a:gd name="connsiteY2" fmla="*/ 188597 h 2233966"/>
                    <a:gd name="connsiteX3" fmla="*/ 2457 w 1545931"/>
                    <a:gd name="connsiteY3" fmla="*/ 693924 h 2233966"/>
                    <a:gd name="connsiteX4" fmla="*/ 146836 w 1545931"/>
                    <a:gd name="connsiteY4" fmla="*/ 1468757 h 2233966"/>
                    <a:gd name="connsiteX5" fmla="*/ 579973 w 1545931"/>
                    <a:gd name="connsiteY5" fmla="*/ 1964458 h 2233966"/>
                    <a:gd name="connsiteX6" fmla="*/ 801354 w 1545931"/>
                    <a:gd name="connsiteY6" fmla="*/ 2233966 h 2233966"/>
                    <a:gd name="connsiteX7" fmla="*/ 945734 w 1545931"/>
                    <a:gd name="connsiteY7" fmla="*/ 1925957 h 2233966"/>
                    <a:gd name="connsiteX8" fmla="*/ 907233 w 1545931"/>
                    <a:gd name="connsiteY8" fmla="*/ 1569822 h 2233966"/>
                    <a:gd name="connsiteX9" fmla="*/ 1181551 w 1545931"/>
                    <a:gd name="connsiteY9" fmla="*/ 1276253 h 2233966"/>
                    <a:gd name="connsiteX10" fmla="*/ 1422184 w 1545931"/>
                    <a:gd name="connsiteY10" fmla="*/ 1136685 h 2233966"/>
                    <a:gd name="connsiteX11" fmla="*/ 1099737 w 1545931"/>
                    <a:gd name="connsiteY11" fmla="*/ 1160749 h 2233966"/>
                    <a:gd name="connsiteX12" fmla="*/ 801354 w 1545931"/>
                    <a:gd name="connsiteY12" fmla="*/ 1295502 h 2233966"/>
                    <a:gd name="connsiteX13" fmla="*/ 1090112 w 1545931"/>
                    <a:gd name="connsiteY13" fmla="*/ 1016370 h 2233966"/>
                    <a:gd name="connsiteX14" fmla="*/ 1383682 w 1545931"/>
                    <a:gd name="connsiteY14" fmla="*/ 886429 h 2233966"/>
                    <a:gd name="connsiteX15" fmla="*/ 1532874 w 1545931"/>
                    <a:gd name="connsiteY15" fmla="*/ 823865 h 2233966"/>
                    <a:gd name="connsiteX16" fmla="*/ 1017922 w 1545931"/>
                    <a:gd name="connsiteY16" fmla="*/ 847928 h 2233966"/>
                    <a:gd name="connsiteX17" fmla="*/ 762853 w 1545931"/>
                    <a:gd name="connsiteY17" fmla="*/ 1107810 h 2233966"/>
                    <a:gd name="connsiteX18" fmla="*/ 1070861 w 1545931"/>
                    <a:gd name="connsiteY18" fmla="*/ 751675 h 2233966"/>
                    <a:gd name="connsiteX19" fmla="*/ 1354807 w 1545931"/>
                    <a:gd name="connsiteY19" fmla="*/ 640985 h 2233966"/>
                    <a:gd name="connsiteX20" fmla="*/ 1374057 w 1545931"/>
                    <a:gd name="connsiteY20" fmla="*/ 554357 h 2233966"/>
                    <a:gd name="connsiteX21" fmla="*/ 815792 w 1545931"/>
                    <a:gd name="connsiteY21" fmla="*/ 665048 h 2233966"/>
                    <a:gd name="connsiteX22" fmla="*/ 714727 w 1545931"/>
                    <a:gd name="connsiteY22" fmla="*/ 900867 h 2233966"/>
                    <a:gd name="connsiteX23" fmla="*/ 1056423 w 1545931"/>
                    <a:gd name="connsiteY23" fmla="*/ 530294 h 2233966"/>
                    <a:gd name="connsiteX24" fmla="*/ 1287430 w 1545931"/>
                    <a:gd name="connsiteY24" fmla="*/ 385915 h 2233966"/>
                    <a:gd name="connsiteX25" fmla="*/ 1532874 w 1545931"/>
                    <a:gd name="connsiteY25" fmla="*/ 381102 h 2233966"/>
                    <a:gd name="connsiteX26" fmla="*/ 1484748 w 1545931"/>
                    <a:gd name="connsiteY26" fmla="*/ 371477 h 2233966"/>
                    <a:gd name="connsiteX27" fmla="*/ 1470310 w 1545931"/>
                    <a:gd name="connsiteY27" fmla="*/ 366665 h 2233966"/>
                    <a:gd name="connsiteX28" fmla="*/ 1003484 w 1545931"/>
                    <a:gd name="connsiteY28" fmla="*/ 308913 h 2233966"/>
                    <a:gd name="connsiteX29" fmla="*/ 685851 w 1545931"/>
                    <a:gd name="connsiteY29" fmla="*/ 535107 h 2233966"/>
                    <a:gd name="connsiteX30" fmla="*/ 589598 w 1545931"/>
                    <a:gd name="connsiteY30" fmla="*/ 645797 h 2233966"/>
                    <a:gd name="connsiteX31" fmla="*/ 604036 w 1545931"/>
                    <a:gd name="connsiteY31" fmla="*/ 592858 h 2233966"/>
                    <a:gd name="connsiteX32" fmla="*/ 777291 w 1545931"/>
                    <a:gd name="connsiteY32" fmla="*/ 313726 h 2233966"/>
                    <a:gd name="connsiteX33" fmla="*/ 1157489 w 1545931"/>
                    <a:gd name="connsiteY33" fmla="*/ 198222 h 2233966"/>
                    <a:gd name="connsiteX34" fmla="*/ 1306680 w 1545931"/>
                    <a:gd name="connsiteY34" fmla="*/ 164534 h 2233966"/>
                    <a:gd name="connsiteX0" fmla="*/ 1306680 w 1545931"/>
                    <a:gd name="connsiteY0" fmla="*/ 164534 h 2233966"/>
                    <a:gd name="connsiteX1" fmla="*/ 743602 w 1545931"/>
                    <a:gd name="connsiteY1" fmla="*/ 905 h 2233966"/>
                    <a:gd name="connsiteX2" fmla="*/ 243089 w 1545931"/>
                    <a:gd name="connsiteY2" fmla="*/ 188597 h 2233966"/>
                    <a:gd name="connsiteX3" fmla="*/ 2457 w 1545931"/>
                    <a:gd name="connsiteY3" fmla="*/ 693924 h 2233966"/>
                    <a:gd name="connsiteX4" fmla="*/ 146836 w 1545931"/>
                    <a:gd name="connsiteY4" fmla="*/ 1468757 h 2233966"/>
                    <a:gd name="connsiteX5" fmla="*/ 579973 w 1545931"/>
                    <a:gd name="connsiteY5" fmla="*/ 1964458 h 2233966"/>
                    <a:gd name="connsiteX6" fmla="*/ 801354 w 1545931"/>
                    <a:gd name="connsiteY6" fmla="*/ 2233966 h 2233966"/>
                    <a:gd name="connsiteX7" fmla="*/ 945734 w 1545931"/>
                    <a:gd name="connsiteY7" fmla="*/ 1925957 h 2233966"/>
                    <a:gd name="connsiteX8" fmla="*/ 907233 w 1545931"/>
                    <a:gd name="connsiteY8" fmla="*/ 1569822 h 2233966"/>
                    <a:gd name="connsiteX9" fmla="*/ 1181551 w 1545931"/>
                    <a:gd name="connsiteY9" fmla="*/ 1276253 h 2233966"/>
                    <a:gd name="connsiteX10" fmla="*/ 1422184 w 1545931"/>
                    <a:gd name="connsiteY10" fmla="*/ 1136685 h 2233966"/>
                    <a:gd name="connsiteX11" fmla="*/ 1099737 w 1545931"/>
                    <a:gd name="connsiteY11" fmla="*/ 1160749 h 2233966"/>
                    <a:gd name="connsiteX12" fmla="*/ 801354 w 1545931"/>
                    <a:gd name="connsiteY12" fmla="*/ 1295502 h 2233966"/>
                    <a:gd name="connsiteX13" fmla="*/ 1090112 w 1545931"/>
                    <a:gd name="connsiteY13" fmla="*/ 1016370 h 2233966"/>
                    <a:gd name="connsiteX14" fmla="*/ 1383682 w 1545931"/>
                    <a:gd name="connsiteY14" fmla="*/ 886429 h 2233966"/>
                    <a:gd name="connsiteX15" fmla="*/ 1532874 w 1545931"/>
                    <a:gd name="connsiteY15" fmla="*/ 823865 h 2233966"/>
                    <a:gd name="connsiteX16" fmla="*/ 1017922 w 1545931"/>
                    <a:gd name="connsiteY16" fmla="*/ 847928 h 2233966"/>
                    <a:gd name="connsiteX17" fmla="*/ 762853 w 1545931"/>
                    <a:gd name="connsiteY17" fmla="*/ 1107810 h 2233966"/>
                    <a:gd name="connsiteX18" fmla="*/ 1070861 w 1545931"/>
                    <a:gd name="connsiteY18" fmla="*/ 751675 h 2233966"/>
                    <a:gd name="connsiteX19" fmla="*/ 1354807 w 1545931"/>
                    <a:gd name="connsiteY19" fmla="*/ 640985 h 2233966"/>
                    <a:gd name="connsiteX20" fmla="*/ 1374057 w 1545931"/>
                    <a:gd name="connsiteY20" fmla="*/ 554357 h 2233966"/>
                    <a:gd name="connsiteX21" fmla="*/ 815792 w 1545931"/>
                    <a:gd name="connsiteY21" fmla="*/ 665048 h 2233966"/>
                    <a:gd name="connsiteX22" fmla="*/ 714727 w 1545931"/>
                    <a:gd name="connsiteY22" fmla="*/ 900867 h 2233966"/>
                    <a:gd name="connsiteX23" fmla="*/ 1056423 w 1545931"/>
                    <a:gd name="connsiteY23" fmla="*/ 530294 h 2233966"/>
                    <a:gd name="connsiteX24" fmla="*/ 1287430 w 1545931"/>
                    <a:gd name="connsiteY24" fmla="*/ 385915 h 2233966"/>
                    <a:gd name="connsiteX25" fmla="*/ 1532874 w 1545931"/>
                    <a:gd name="connsiteY25" fmla="*/ 381102 h 2233966"/>
                    <a:gd name="connsiteX26" fmla="*/ 1484748 w 1545931"/>
                    <a:gd name="connsiteY26" fmla="*/ 371477 h 2233966"/>
                    <a:gd name="connsiteX27" fmla="*/ 1470310 w 1545931"/>
                    <a:gd name="connsiteY27" fmla="*/ 366665 h 2233966"/>
                    <a:gd name="connsiteX28" fmla="*/ 1003484 w 1545931"/>
                    <a:gd name="connsiteY28" fmla="*/ 308913 h 2233966"/>
                    <a:gd name="connsiteX29" fmla="*/ 685851 w 1545931"/>
                    <a:gd name="connsiteY29" fmla="*/ 535107 h 2233966"/>
                    <a:gd name="connsiteX30" fmla="*/ 589598 w 1545931"/>
                    <a:gd name="connsiteY30" fmla="*/ 645797 h 2233966"/>
                    <a:gd name="connsiteX31" fmla="*/ 604036 w 1545931"/>
                    <a:gd name="connsiteY31" fmla="*/ 592858 h 2233966"/>
                    <a:gd name="connsiteX32" fmla="*/ 777291 w 1545931"/>
                    <a:gd name="connsiteY32" fmla="*/ 313726 h 2233966"/>
                    <a:gd name="connsiteX33" fmla="*/ 1157489 w 1545931"/>
                    <a:gd name="connsiteY33" fmla="*/ 198222 h 2233966"/>
                    <a:gd name="connsiteX34" fmla="*/ 1306680 w 1545931"/>
                    <a:gd name="connsiteY34" fmla="*/ 164534 h 2233966"/>
                    <a:gd name="connsiteX0" fmla="*/ 1306680 w 1563105"/>
                    <a:gd name="connsiteY0" fmla="*/ 164534 h 2233966"/>
                    <a:gd name="connsiteX1" fmla="*/ 743602 w 1563105"/>
                    <a:gd name="connsiteY1" fmla="*/ 905 h 2233966"/>
                    <a:gd name="connsiteX2" fmla="*/ 243089 w 1563105"/>
                    <a:gd name="connsiteY2" fmla="*/ 188597 h 2233966"/>
                    <a:gd name="connsiteX3" fmla="*/ 2457 w 1563105"/>
                    <a:gd name="connsiteY3" fmla="*/ 693924 h 2233966"/>
                    <a:gd name="connsiteX4" fmla="*/ 146836 w 1563105"/>
                    <a:gd name="connsiteY4" fmla="*/ 1468757 h 2233966"/>
                    <a:gd name="connsiteX5" fmla="*/ 579973 w 1563105"/>
                    <a:gd name="connsiteY5" fmla="*/ 1964458 h 2233966"/>
                    <a:gd name="connsiteX6" fmla="*/ 801354 w 1563105"/>
                    <a:gd name="connsiteY6" fmla="*/ 2233966 h 2233966"/>
                    <a:gd name="connsiteX7" fmla="*/ 945734 w 1563105"/>
                    <a:gd name="connsiteY7" fmla="*/ 1925957 h 2233966"/>
                    <a:gd name="connsiteX8" fmla="*/ 907233 w 1563105"/>
                    <a:gd name="connsiteY8" fmla="*/ 1569822 h 2233966"/>
                    <a:gd name="connsiteX9" fmla="*/ 1181551 w 1563105"/>
                    <a:gd name="connsiteY9" fmla="*/ 1276253 h 2233966"/>
                    <a:gd name="connsiteX10" fmla="*/ 1422184 w 1563105"/>
                    <a:gd name="connsiteY10" fmla="*/ 1136685 h 2233966"/>
                    <a:gd name="connsiteX11" fmla="*/ 1099737 w 1563105"/>
                    <a:gd name="connsiteY11" fmla="*/ 1160749 h 2233966"/>
                    <a:gd name="connsiteX12" fmla="*/ 801354 w 1563105"/>
                    <a:gd name="connsiteY12" fmla="*/ 1295502 h 2233966"/>
                    <a:gd name="connsiteX13" fmla="*/ 1090112 w 1563105"/>
                    <a:gd name="connsiteY13" fmla="*/ 1016370 h 2233966"/>
                    <a:gd name="connsiteX14" fmla="*/ 1383682 w 1563105"/>
                    <a:gd name="connsiteY14" fmla="*/ 886429 h 2233966"/>
                    <a:gd name="connsiteX15" fmla="*/ 1532874 w 1563105"/>
                    <a:gd name="connsiteY15" fmla="*/ 823865 h 2233966"/>
                    <a:gd name="connsiteX16" fmla="*/ 1017922 w 1563105"/>
                    <a:gd name="connsiteY16" fmla="*/ 847928 h 2233966"/>
                    <a:gd name="connsiteX17" fmla="*/ 762853 w 1563105"/>
                    <a:gd name="connsiteY17" fmla="*/ 1107810 h 2233966"/>
                    <a:gd name="connsiteX18" fmla="*/ 1070861 w 1563105"/>
                    <a:gd name="connsiteY18" fmla="*/ 751675 h 2233966"/>
                    <a:gd name="connsiteX19" fmla="*/ 1354807 w 1563105"/>
                    <a:gd name="connsiteY19" fmla="*/ 640985 h 2233966"/>
                    <a:gd name="connsiteX20" fmla="*/ 1374057 w 1563105"/>
                    <a:gd name="connsiteY20" fmla="*/ 554357 h 2233966"/>
                    <a:gd name="connsiteX21" fmla="*/ 815792 w 1563105"/>
                    <a:gd name="connsiteY21" fmla="*/ 665048 h 2233966"/>
                    <a:gd name="connsiteX22" fmla="*/ 714727 w 1563105"/>
                    <a:gd name="connsiteY22" fmla="*/ 900867 h 2233966"/>
                    <a:gd name="connsiteX23" fmla="*/ 1056423 w 1563105"/>
                    <a:gd name="connsiteY23" fmla="*/ 530294 h 2233966"/>
                    <a:gd name="connsiteX24" fmla="*/ 1287430 w 1563105"/>
                    <a:gd name="connsiteY24" fmla="*/ 385915 h 2233966"/>
                    <a:gd name="connsiteX25" fmla="*/ 1532874 w 1563105"/>
                    <a:gd name="connsiteY25" fmla="*/ 381102 h 2233966"/>
                    <a:gd name="connsiteX26" fmla="*/ 1484748 w 1563105"/>
                    <a:gd name="connsiteY26" fmla="*/ 371477 h 2233966"/>
                    <a:gd name="connsiteX27" fmla="*/ 1470310 w 1563105"/>
                    <a:gd name="connsiteY27" fmla="*/ 366665 h 2233966"/>
                    <a:gd name="connsiteX28" fmla="*/ 1003484 w 1563105"/>
                    <a:gd name="connsiteY28" fmla="*/ 308913 h 2233966"/>
                    <a:gd name="connsiteX29" fmla="*/ 685851 w 1563105"/>
                    <a:gd name="connsiteY29" fmla="*/ 535107 h 2233966"/>
                    <a:gd name="connsiteX30" fmla="*/ 589598 w 1563105"/>
                    <a:gd name="connsiteY30" fmla="*/ 645797 h 2233966"/>
                    <a:gd name="connsiteX31" fmla="*/ 604036 w 1563105"/>
                    <a:gd name="connsiteY31" fmla="*/ 592858 h 2233966"/>
                    <a:gd name="connsiteX32" fmla="*/ 777291 w 1563105"/>
                    <a:gd name="connsiteY32" fmla="*/ 313726 h 2233966"/>
                    <a:gd name="connsiteX33" fmla="*/ 1157489 w 1563105"/>
                    <a:gd name="connsiteY33" fmla="*/ 198222 h 2233966"/>
                    <a:gd name="connsiteX34" fmla="*/ 1306680 w 1563105"/>
                    <a:gd name="connsiteY34" fmla="*/ 164534 h 2233966"/>
                    <a:gd name="connsiteX0" fmla="*/ 1306680 w 1532941"/>
                    <a:gd name="connsiteY0" fmla="*/ 164534 h 2233966"/>
                    <a:gd name="connsiteX1" fmla="*/ 743602 w 1532941"/>
                    <a:gd name="connsiteY1" fmla="*/ 905 h 2233966"/>
                    <a:gd name="connsiteX2" fmla="*/ 243089 w 1532941"/>
                    <a:gd name="connsiteY2" fmla="*/ 188597 h 2233966"/>
                    <a:gd name="connsiteX3" fmla="*/ 2457 w 1532941"/>
                    <a:gd name="connsiteY3" fmla="*/ 693924 h 2233966"/>
                    <a:gd name="connsiteX4" fmla="*/ 146836 w 1532941"/>
                    <a:gd name="connsiteY4" fmla="*/ 1468757 h 2233966"/>
                    <a:gd name="connsiteX5" fmla="*/ 579973 w 1532941"/>
                    <a:gd name="connsiteY5" fmla="*/ 1964458 h 2233966"/>
                    <a:gd name="connsiteX6" fmla="*/ 801354 w 1532941"/>
                    <a:gd name="connsiteY6" fmla="*/ 2233966 h 2233966"/>
                    <a:gd name="connsiteX7" fmla="*/ 945734 w 1532941"/>
                    <a:gd name="connsiteY7" fmla="*/ 1925957 h 2233966"/>
                    <a:gd name="connsiteX8" fmla="*/ 907233 w 1532941"/>
                    <a:gd name="connsiteY8" fmla="*/ 1569822 h 2233966"/>
                    <a:gd name="connsiteX9" fmla="*/ 1181551 w 1532941"/>
                    <a:gd name="connsiteY9" fmla="*/ 1276253 h 2233966"/>
                    <a:gd name="connsiteX10" fmla="*/ 1422184 w 1532941"/>
                    <a:gd name="connsiteY10" fmla="*/ 1136685 h 2233966"/>
                    <a:gd name="connsiteX11" fmla="*/ 1099737 w 1532941"/>
                    <a:gd name="connsiteY11" fmla="*/ 1160749 h 2233966"/>
                    <a:gd name="connsiteX12" fmla="*/ 801354 w 1532941"/>
                    <a:gd name="connsiteY12" fmla="*/ 1295502 h 2233966"/>
                    <a:gd name="connsiteX13" fmla="*/ 1090112 w 1532941"/>
                    <a:gd name="connsiteY13" fmla="*/ 1016370 h 2233966"/>
                    <a:gd name="connsiteX14" fmla="*/ 1383682 w 1532941"/>
                    <a:gd name="connsiteY14" fmla="*/ 886429 h 2233966"/>
                    <a:gd name="connsiteX15" fmla="*/ 1532874 w 1532941"/>
                    <a:gd name="connsiteY15" fmla="*/ 823865 h 2233966"/>
                    <a:gd name="connsiteX16" fmla="*/ 1017922 w 1532941"/>
                    <a:gd name="connsiteY16" fmla="*/ 847928 h 2233966"/>
                    <a:gd name="connsiteX17" fmla="*/ 762853 w 1532941"/>
                    <a:gd name="connsiteY17" fmla="*/ 1107810 h 2233966"/>
                    <a:gd name="connsiteX18" fmla="*/ 1070861 w 1532941"/>
                    <a:gd name="connsiteY18" fmla="*/ 751675 h 2233966"/>
                    <a:gd name="connsiteX19" fmla="*/ 1354807 w 1532941"/>
                    <a:gd name="connsiteY19" fmla="*/ 640985 h 2233966"/>
                    <a:gd name="connsiteX20" fmla="*/ 1374057 w 1532941"/>
                    <a:gd name="connsiteY20" fmla="*/ 554357 h 2233966"/>
                    <a:gd name="connsiteX21" fmla="*/ 815792 w 1532941"/>
                    <a:gd name="connsiteY21" fmla="*/ 665048 h 2233966"/>
                    <a:gd name="connsiteX22" fmla="*/ 714727 w 1532941"/>
                    <a:gd name="connsiteY22" fmla="*/ 900867 h 2233966"/>
                    <a:gd name="connsiteX23" fmla="*/ 1056423 w 1532941"/>
                    <a:gd name="connsiteY23" fmla="*/ 530294 h 2233966"/>
                    <a:gd name="connsiteX24" fmla="*/ 1287430 w 1532941"/>
                    <a:gd name="connsiteY24" fmla="*/ 385915 h 2233966"/>
                    <a:gd name="connsiteX25" fmla="*/ 1532874 w 1532941"/>
                    <a:gd name="connsiteY25" fmla="*/ 381102 h 2233966"/>
                    <a:gd name="connsiteX26" fmla="*/ 1484748 w 1532941"/>
                    <a:gd name="connsiteY26" fmla="*/ 371477 h 2233966"/>
                    <a:gd name="connsiteX27" fmla="*/ 1470310 w 1532941"/>
                    <a:gd name="connsiteY27" fmla="*/ 366665 h 2233966"/>
                    <a:gd name="connsiteX28" fmla="*/ 1003484 w 1532941"/>
                    <a:gd name="connsiteY28" fmla="*/ 308913 h 2233966"/>
                    <a:gd name="connsiteX29" fmla="*/ 685851 w 1532941"/>
                    <a:gd name="connsiteY29" fmla="*/ 535107 h 2233966"/>
                    <a:gd name="connsiteX30" fmla="*/ 589598 w 1532941"/>
                    <a:gd name="connsiteY30" fmla="*/ 645797 h 2233966"/>
                    <a:gd name="connsiteX31" fmla="*/ 604036 w 1532941"/>
                    <a:gd name="connsiteY31" fmla="*/ 592858 h 2233966"/>
                    <a:gd name="connsiteX32" fmla="*/ 777291 w 1532941"/>
                    <a:gd name="connsiteY32" fmla="*/ 313726 h 2233966"/>
                    <a:gd name="connsiteX33" fmla="*/ 1157489 w 1532941"/>
                    <a:gd name="connsiteY33" fmla="*/ 198222 h 2233966"/>
                    <a:gd name="connsiteX34" fmla="*/ 1306680 w 1532941"/>
                    <a:gd name="connsiteY34" fmla="*/ 164534 h 2233966"/>
                    <a:gd name="connsiteX0" fmla="*/ 1306680 w 1540649"/>
                    <a:gd name="connsiteY0" fmla="*/ 164534 h 2233966"/>
                    <a:gd name="connsiteX1" fmla="*/ 743602 w 1540649"/>
                    <a:gd name="connsiteY1" fmla="*/ 905 h 2233966"/>
                    <a:gd name="connsiteX2" fmla="*/ 243089 w 1540649"/>
                    <a:gd name="connsiteY2" fmla="*/ 188597 h 2233966"/>
                    <a:gd name="connsiteX3" fmla="*/ 2457 w 1540649"/>
                    <a:gd name="connsiteY3" fmla="*/ 693924 h 2233966"/>
                    <a:gd name="connsiteX4" fmla="*/ 146836 w 1540649"/>
                    <a:gd name="connsiteY4" fmla="*/ 1468757 h 2233966"/>
                    <a:gd name="connsiteX5" fmla="*/ 579973 w 1540649"/>
                    <a:gd name="connsiteY5" fmla="*/ 1964458 h 2233966"/>
                    <a:gd name="connsiteX6" fmla="*/ 801354 w 1540649"/>
                    <a:gd name="connsiteY6" fmla="*/ 2233966 h 2233966"/>
                    <a:gd name="connsiteX7" fmla="*/ 945734 w 1540649"/>
                    <a:gd name="connsiteY7" fmla="*/ 1925957 h 2233966"/>
                    <a:gd name="connsiteX8" fmla="*/ 907233 w 1540649"/>
                    <a:gd name="connsiteY8" fmla="*/ 1569822 h 2233966"/>
                    <a:gd name="connsiteX9" fmla="*/ 1181551 w 1540649"/>
                    <a:gd name="connsiteY9" fmla="*/ 1276253 h 2233966"/>
                    <a:gd name="connsiteX10" fmla="*/ 1422184 w 1540649"/>
                    <a:gd name="connsiteY10" fmla="*/ 1136685 h 2233966"/>
                    <a:gd name="connsiteX11" fmla="*/ 1099737 w 1540649"/>
                    <a:gd name="connsiteY11" fmla="*/ 1160749 h 2233966"/>
                    <a:gd name="connsiteX12" fmla="*/ 801354 w 1540649"/>
                    <a:gd name="connsiteY12" fmla="*/ 1295502 h 2233966"/>
                    <a:gd name="connsiteX13" fmla="*/ 1090112 w 1540649"/>
                    <a:gd name="connsiteY13" fmla="*/ 1016370 h 2233966"/>
                    <a:gd name="connsiteX14" fmla="*/ 1325931 w 1540649"/>
                    <a:gd name="connsiteY14" fmla="*/ 900867 h 2233966"/>
                    <a:gd name="connsiteX15" fmla="*/ 1532874 w 1540649"/>
                    <a:gd name="connsiteY15" fmla="*/ 823865 h 2233966"/>
                    <a:gd name="connsiteX16" fmla="*/ 1017922 w 1540649"/>
                    <a:gd name="connsiteY16" fmla="*/ 847928 h 2233966"/>
                    <a:gd name="connsiteX17" fmla="*/ 762853 w 1540649"/>
                    <a:gd name="connsiteY17" fmla="*/ 1107810 h 2233966"/>
                    <a:gd name="connsiteX18" fmla="*/ 1070861 w 1540649"/>
                    <a:gd name="connsiteY18" fmla="*/ 751675 h 2233966"/>
                    <a:gd name="connsiteX19" fmla="*/ 1354807 w 1540649"/>
                    <a:gd name="connsiteY19" fmla="*/ 640985 h 2233966"/>
                    <a:gd name="connsiteX20" fmla="*/ 1374057 w 1540649"/>
                    <a:gd name="connsiteY20" fmla="*/ 554357 h 2233966"/>
                    <a:gd name="connsiteX21" fmla="*/ 815792 w 1540649"/>
                    <a:gd name="connsiteY21" fmla="*/ 665048 h 2233966"/>
                    <a:gd name="connsiteX22" fmla="*/ 714727 w 1540649"/>
                    <a:gd name="connsiteY22" fmla="*/ 900867 h 2233966"/>
                    <a:gd name="connsiteX23" fmla="*/ 1056423 w 1540649"/>
                    <a:gd name="connsiteY23" fmla="*/ 530294 h 2233966"/>
                    <a:gd name="connsiteX24" fmla="*/ 1287430 w 1540649"/>
                    <a:gd name="connsiteY24" fmla="*/ 385915 h 2233966"/>
                    <a:gd name="connsiteX25" fmla="*/ 1532874 w 1540649"/>
                    <a:gd name="connsiteY25" fmla="*/ 381102 h 2233966"/>
                    <a:gd name="connsiteX26" fmla="*/ 1484748 w 1540649"/>
                    <a:gd name="connsiteY26" fmla="*/ 371477 h 2233966"/>
                    <a:gd name="connsiteX27" fmla="*/ 1470310 w 1540649"/>
                    <a:gd name="connsiteY27" fmla="*/ 366665 h 2233966"/>
                    <a:gd name="connsiteX28" fmla="*/ 1003484 w 1540649"/>
                    <a:gd name="connsiteY28" fmla="*/ 308913 h 2233966"/>
                    <a:gd name="connsiteX29" fmla="*/ 685851 w 1540649"/>
                    <a:gd name="connsiteY29" fmla="*/ 535107 h 2233966"/>
                    <a:gd name="connsiteX30" fmla="*/ 589598 w 1540649"/>
                    <a:gd name="connsiteY30" fmla="*/ 645797 h 2233966"/>
                    <a:gd name="connsiteX31" fmla="*/ 604036 w 1540649"/>
                    <a:gd name="connsiteY31" fmla="*/ 592858 h 2233966"/>
                    <a:gd name="connsiteX32" fmla="*/ 777291 w 1540649"/>
                    <a:gd name="connsiteY32" fmla="*/ 313726 h 2233966"/>
                    <a:gd name="connsiteX33" fmla="*/ 1157489 w 1540649"/>
                    <a:gd name="connsiteY33" fmla="*/ 198222 h 2233966"/>
                    <a:gd name="connsiteX34" fmla="*/ 1306680 w 1540649"/>
                    <a:gd name="connsiteY34" fmla="*/ 164534 h 2233966"/>
                    <a:gd name="connsiteX0" fmla="*/ 1306680 w 1564979"/>
                    <a:gd name="connsiteY0" fmla="*/ 164534 h 2233966"/>
                    <a:gd name="connsiteX1" fmla="*/ 743602 w 1564979"/>
                    <a:gd name="connsiteY1" fmla="*/ 905 h 2233966"/>
                    <a:gd name="connsiteX2" fmla="*/ 243089 w 1564979"/>
                    <a:gd name="connsiteY2" fmla="*/ 188597 h 2233966"/>
                    <a:gd name="connsiteX3" fmla="*/ 2457 w 1564979"/>
                    <a:gd name="connsiteY3" fmla="*/ 693924 h 2233966"/>
                    <a:gd name="connsiteX4" fmla="*/ 146836 w 1564979"/>
                    <a:gd name="connsiteY4" fmla="*/ 1468757 h 2233966"/>
                    <a:gd name="connsiteX5" fmla="*/ 579973 w 1564979"/>
                    <a:gd name="connsiteY5" fmla="*/ 1964458 h 2233966"/>
                    <a:gd name="connsiteX6" fmla="*/ 801354 w 1564979"/>
                    <a:gd name="connsiteY6" fmla="*/ 2233966 h 2233966"/>
                    <a:gd name="connsiteX7" fmla="*/ 945734 w 1564979"/>
                    <a:gd name="connsiteY7" fmla="*/ 1925957 h 2233966"/>
                    <a:gd name="connsiteX8" fmla="*/ 907233 w 1564979"/>
                    <a:gd name="connsiteY8" fmla="*/ 1569822 h 2233966"/>
                    <a:gd name="connsiteX9" fmla="*/ 1181551 w 1564979"/>
                    <a:gd name="connsiteY9" fmla="*/ 1276253 h 2233966"/>
                    <a:gd name="connsiteX10" fmla="*/ 1422184 w 1564979"/>
                    <a:gd name="connsiteY10" fmla="*/ 1136685 h 2233966"/>
                    <a:gd name="connsiteX11" fmla="*/ 1099737 w 1564979"/>
                    <a:gd name="connsiteY11" fmla="*/ 1160749 h 2233966"/>
                    <a:gd name="connsiteX12" fmla="*/ 801354 w 1564979"/>
                    <a:gd name="connsiteY12" fmla="*/ 1295502 h 2233966"/>
                    <a:gd name="connsiteX13" fmla="*/ 1090112 w 1564979"/>
                    <a:gd name="connsiteY13" fmla="*/ 1016370 h 2233966"/>
                    <a:gd name="connsiteX14" fmla="*/ 1325931 w 1564979"/>
                    <a:gd name="connsiteY14" fmla="*/ 900867 h 2233966"/>
                    <a:gd name="connsiteX15" fmla="*/ 1532874 w 1564979"/>
                    <a:gd name="connsiteY15" fmla="*/ 823865 h 2233966"/>
                    <a:gd name="connsiteX16" fmla="*/ 1017922 w 1564979"/>
                    <a:gd name="connsiteY16" fmla="*/ 847928 h 2233966"/>
                    <a:gd name="connsiteX17" fmla="*/ 762853 w 1564979"/>
                    <a:gd name="connsiteY17" fmla="*/ 1107810 h 2233966"/>
                    <a:gd name="connsiteX18" fmla="*/ 1070861 w 1564979"/>
                    <a:gd name="connsiteY18" fmla="*/ 751675 h 2233966"/>
                    <a:gd name="connsiteX19" fmla="*/ 1354807 w 1564979"/>
                    <a:gd name="connsiteY19" fmla="*/ 640985 h 2233966"/>
                    <a:gd name="connsiteX20" fmla="*/ 1374057 w 1564979"/>
                    <a:gd name="connsiteY20" fmla="*/ 554357 h 2233966"/>
                    <a:gd name="connsiteX21" fmla="*/ 815792 w 1564979"/>
                    <a:gd name="connsiteY21" fmla="*/ 665048 h 2233966"/>
                    <a:gd name="connsiteX22" fmla="*/ 714727 w 1564979"/>
                    <a:gd name="connsiteY22" fmla="*/ 900867 h 2233966"/>
                    <a:gd name="connsiteX23" fmla="*/ 1056423 w 1564979"/>
                    <a:gd name="connsiteY23" fmla="*/ 530294 h 2233966"/>
                    <a:gd name="connsiteX24" fmla="*/ 1287430 w 1564979"/>
                    <a:gd name="connsiteY24" fmla="*/ 385915 h 2233966"/>
                    <a:gd name="connsiteX25" fmla="*/ 1532874 w 1564979"/>
                    <a:gd name="connsiteY25" fmla="*/ 381102 h 2233966"/>
                    <a:gd name="connsiteX26" fmla="*/ 1484748 w 1564979"/>
                    <a:gd name="connsiteY26" fmla="*/ 371477 h 2233966"/>
                    <a:gd name="connsiteX27" fmla="*/ 1470310 w 1564979"/>
                    <a:gd name="connsiteY27" fmla="*/ 366665 h 2233966"/>
                    <a:gd name="connsiteX28" fmla="*/ 1003484 w 1564979"/>
                    <a:gd name="connsiteY28" fmla="*/ 308913 h 2233966"/>
                    <a:gd name="connsiteX29" fmla="*/ 685851 w 1564979"/>
                    <a:gd name="connsiteY29" fmla="*/ 535107 h 2233966"/>
                    <a:gd name="connsiteX30" fmla="*/ 589598 w 1564979"/>
                    <a:gd name="connsiteY30" fmla="*/ 645797 h 2233966"/>
                    <a:gd name="connsiteX31" fmla="*/ 604036 w 1564979"/>
                    <a:gd name="connsiteY31" fmla="*/ 592858 h 2233966"/>
                    <a:gd name="connsiteX32" fmla="*/ 777291 w 1564979"/>
                    <a:gd name="connsiteY32" fmla="*/ 313726 h 2233966"/>
                    <a:gd name="connsiteX33" fmla="*/ 1157489 w 1564979"/>
                    <a:gd name="connsiteY33" fmla="*/ 198222 h 2233966"/>
                    <a:gd name="connsiteX34" fmla="*/ 1306680 w 1564979"/>
                    <a:gd name="connsiteY34" fmla="*/ 164534 h 2233966"/>
                    <a:gd name="connsiteX0" fmla="*/ 1306680 w 1538359"/>
                    <a:gd name="connsiteY0" fmla="*/ 164534 h 2233966"/>
                    <a:gd name="connsiteX1" fmla="*/ 743602 w 1538359"/>
                    <a:gd name="connsiteY1" fmla="*/ 905 h 2233966"/>
                    <a:gd name="connsiteX2" fmla="*/ 243089 w 1538359"/>
                    <a:gd name="connsiteY2" fmla="*/ 188597 h 2233966"/>
                    <a:gd name="connsiteX3" fmla="*/ 2457 w 1538359"/>
                    <a:gd name="connsiteY3" fmla="*/ 693924 h 2233966"/>
                    <a:gd name="connsiteX4" fmla="*/ 146836 w 1538359"/>
                    <a:gd name="connsiteY4" fmla="*/ 1468757 h 2233966"/>
                    <a:gd name="connsiteX5" fmla="*/ 579973 w 1538359"/>
                    <a:gd name="connsiteY5" fmla="*/ 1964458 h 2233966"/>
                    <a:gd name="connsiteX6" fmla="*/ 801354 w 1538359"/>
                    <a:gd name="connsiteY6" fmla="*/ 2233966 h 2233966"/>
                    <a:gd name="connsiteX7" fmla="*/ 945734 w 1538359"/>
                    <a:gd name="connsiteY7" fmla="*/ 1925957 h 2233966"/>
                    <a:gd name="connsiteX8" fmla="*/ 907233 w 1538359"/>
                    <a:gd name="connsiteY8" fmla="*/ 1569822 h 2233966"/>
                    <a:gd name="connsiteX9" fmla="*/ 1181551 w 1538359"/>
                    <a:gd name="connsiteY9" fmla="*/ 1276253 h 2233966"/>
                    <a:gd name="connsiteX10" fmla="*/ 1422184 w 1538359"/>
                    <a:gd name="connsiteY10" fmla="*/ 1136685 h 2233966"/>
                    <a:gd name="connsiteX11" fmla="*/ 1099737 w 1538359"/>
                    <a:gd name="connsiteY11" fmla="*/ 1160749 h 2233966"/>
                    <a:gd name="connsiteX12" fmla="*/ 801354 w 1538359"/>
                    <a:gd name="connsiteY12" fmla="*/ 1295502 h 2233966"/>
                    <a:gd name="connsiteX13" fmla="*/ 1090112 w 1538359"/>
                    <a:gd name="connsiteY13" fmla="*/ 1016370 h 2233966"/>
                    <a:gd name="connsiteX14" fmla="*/ 1325931 w 1538359"/>
                    <a:gd name="connsiteY14" fmla="*/ 900867 h 2233966"/>
                    <a:gd name="connsiteX15" fmla="*/ 1532874 w 1538359"/>
                    <a:gd name="connsiteY15" fmla="*/ 823865 h 2233966"/>
                    <a:gd name="connsiteX16" fmla="*/ 1017922 w 1538359"/>
                    <a:gd name="connsiteY16" fmla="*/ 847928 h 2233966"/>
                    <a:gd name="connsiteX17" fmla="*/ 762853 w 1538359"/>
                    <a:gd name="connsiteY17" fmla="*/ 1107810 h 2233966"/>
                    <a:gd name="connsiteX18" fmla="*/ 1070861 w 1538359"/>
                    <a:gd name="connsiteY18" fmla="*/ 751675 h 2233966"/>
                    <a:gd name="connsiteX19" fmla="*/ 1354807 w 1538359"/>
                    <a:gd name="connsiteY19" fmla="*/ 640985 h 2233966"/>
                    <a:gd name="connsiteX20" fmla="*/ 1374057 w 1538359"/>
                    <a:gd name="connsiteY20" fmla="*/ 554357 h 2233966"/>
                    <a:gd name="connsiteX21" fmla="*/ 815792 w 1538359"/>
                    <a:gd name="connsiteY21" fmla="*/ 665048 h 2233966"/>
                    <a:gd name="connsiteX22" fmla="*/ 714727 w 1538359"/>
                    <a:gd name="connsiteY22" fmla="*/ 900867 h 2233966"/>
                    <a:gd name="connsiteX23" fmla="*/ 1056423 w 1538359"/>
                    <a:gd name="connsiteY23" fmla="*/ 530294 h 2233966"/>
                    <a:gd name="connsiteX24" fmla="*/ 1287430 w 1538359"/>
                    <a:gd name="connsiteY24" fmla="*/ 385915 h 2233966"/>
                    <a:gd name="connsiteX25" fmla="*/ 1532874 w 1538359"/>
                    <a:gd name="connsiteY25" fmla="*/ 381102 h 2233966"/>
                    <a:gd name="connsiteX26" fmla="*/ 1484748 w 1538359"/>
                    <a:gd name="connsiteY26" fmla="*/ 371477 h 2233966"/>
                    <a:gd name="connsiteX27" fmla="*/ 1470310 w 1538359"/>
                    <a:gd name="connsiteY27" fmla="*/ 366665 h 2233966"/>
                    <a:gd name="connsiteX28" fmla="*/ 1003484 w 1538359"/>
                    <a:gd name="connsiteY28" fmla="*/ 308913 h 2233966"/>
                    <a:gd name="connsiteX29" fmla="*/ 685851 w 1538359"/>
                    <a:gd name="connsiteY29" fmla="*/ 535107 h 2233966"/>
                    <a:gd name="connsiteX30" fmla="*/ 589598 w 1538359"/>
                    <a:gd name="connsiteY30" fmla="*/ 645797 h 2233966"/>
                    <a:gd name="connsiteX31" fmla="*/ 604036 w 1538359"/>
                    <a:gd name="connsiteY31" fmla="*/ 592858 h 2233966"/>
                    <a:gd name="connsiteX32" fmla="*/ 777291 w 1538359"/>
                    <a:gd name="connsiteY32" fmla="*/ 313726 h 2233966"/>
                    <a:gd name="connsiteX33" fmla="*/ 1157489 w 1538359"/>
                    <a:gd name="connsiteY33" fmla="*/ 198222 h 2233966"/>
                    <a:gd name="connsiteX34" fmla="*/ 1306680 w 1538359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325931 w 1532874"/>
                    <a:gd name="connsiteY14" fmla="*/ 900867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325931 w 1532874"/>
                    <a:gd name="connsiteY14" fmla="*/ 900867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306680 w 1532874"/>
                    <a:gd name="connsiteY23" fmla="*/ 434041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306680 w 1532874"/>
                    <a:gd name="connsiteY23" fmla="*/ 434041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84748 w 1511285"/>
                    <a:gd name="connsiteY24" fmla="*/ 371477 h 2233966"/>
                    <a:gd name="connsiteX25" fmla="*/ 1470310 w 1511285"/>
                    <a:gd name="connsiteY25" fmla="*/ 366665 h 2233966"/>
                    <a:gd name="connsiteX26" fmla="*/ 1003484 w 1511285"/>
                    <a:gd name="connsiteY26" fmla="*/ 308913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84748 w 1511285"/>
                    <a:gd name="connsiteY24" fmla="*/ 371477 h 2233966"/>
                    <a:gd name="connsiteX25" fmla="*/ 1475122 w 1511285"/>
                    <a:gd name="connsiteY25" fmla="*/ 304101 h 2233966"/>
                    <a:gd name="connsiteX26" fmla="*/ 1003484 w 1511285"/>
                    <a:gd name="connsiteY26" fmla="*/ 308913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31375"/>
                    <a:gd name="connsiteY0" fmla="*/ 164534 h 2233966"/>
                    <a:gd name="connsiteX1" fmla="*/ 743602 w 1531375"/>
                    <a:gd name="connsiteY1" fmla="*/ 905 h 2233966"/>
                    <a:gd name="connsiteX2" fmla="*/ 243089 w 1531375"/>
                    <a:gd name="connsiteY2" fmla="*/ 188597 h 2233966"/>
                    <a:gd name="connsiteX3" fmla="*/ 2457 w 1531375"/>
                    <a:gd name="connsiteY3" fmla="*/ 693924 h 2233966"/>
                    <a:gd name="connsiteX4" fmla="*/ 146836 w 1531375"/>
                    <a:gd name="connsiteY4" fmla="*/ 1468757 h 2233966"/>
                    <a:gd name="connsiteX5" fmla="*/ 579973 w 1531375"/>
                    <a:gd name="connsiteY5" fmla="*/ 1964458 h 2233966"/>
                    <a:gd name="connsiteX6" fmla="*/ 801354 w 1531375"/>
                    <a:gd name="connsiteY6" fmla="*/ 2233966 h 2233966"/>
                    <a:gd name="connsiteX7" fmla="*/ 945734 w 1531375"/>
                    <a:gd name="connsiteY7" fmla="*/ 1925957 h 2233966"/>
                    <a:gd name="connsiteX8" fmla="*/ 907233 w 1531375"/>
                    <a:gd name="connsiteY8" fmla="*/ 1569822 h 2233966"/>
                    <a:gd name="connsiteX9" fmla="*/ 1181551 w 1531375"/>
                    <a:gd name="connsiteY9" fmla="*/ 1276253 h 2233966"/>
                    <a:gd name="connsiteX10" fmla="*/ 1422184 w 1531375"/>
                    <a:gd name="connsiteY10" fmla="*/ 1136685 h 2233966"/>
                    <a:gd name="connsiteX11" fmla="*/ 1118988 w 1531375"/>
                    <a:gd name="connsiteY11" fmla="*/ 1127060 h 2233966"/>
                    <a:gd name="connsiteX12" fmla="*/ 810980 w 1531375"/>
                    <a:gd name="connsiteY12" fmla="*/ 1334004 h 2233966"/>
                    <a:gd name="connsiteX13" fmla="*/ 1090112 w 1531375"/>
                    <a:gd name="connsiteY13" fmla="*/ 1016370 h 2233966"/>
                    <a:gd name="connsiteX14" fmla="*/ 1272993 w 1531375"/>
                    <a:gd name="connsiteY14" fmla="*/ 910492 h 2233966"/>
                    <a:gd name="connsiteX15" fmla="*/ 1503998 w 1531375"/>
                    <a:gd name="connsiteY15" fmla="*/ 838303 h 2233966"/>
                    <a:gd name="connsiteX16" fmla="*/ 1037172 w 1531375"/>
                    <a:gd name="connsiteY16" fmla="*/ 876804 h 2233966"/>
                    <a:gd name="connsiteX17" fmla="*/ 762853 w 1531375"/>
                    <a:gd name="connsiteY17" fmla="*/ 1107810 h 2233966"/>
                    <a:gd name="connsiteX18" fmla="*/ 1070861 w 1531375"/>
                    <a:gd name="connsiteY18" fmla="*/ 751675 h 2233966"/>
                    <a:gd name="connsiteX19" fmla="*/ 1451059 w 1531375"/>
                    <a:gd name="connsiteY19" fmla="*/ 602483 h 2233966"/>
                    <a:gd name="connsiteX20" fmla="*/ 1066049 w 1531375"/>
                    <a:gd name="connsiteY20" fmla="*/ 621734 h 2233966"/>
                    <a:gd name="connsiteX21" fmla="*/ 714727 w 1531375"/>
                    <a:gd name="connsiteY21" fmla="*/ 900867 h 2233966"/>
                    <a:gd name="connsiteX22" fmla="*/ 955358 w 1531375"/>
                    <a:gd name="connsiteY22" fmla="*/ 563982 h 2233966"/>
                    <a:gd name="connsiteX23" fmla="*/ 1306680 w 1531375"/>
                    <a:gd name="connsiteY23" fmla="*/ 434041 h 2233966"/>
                    <a:gd name="connsiteX24" fmla="*/ 1503999 w 1531375"/>
                    <a:gd name="connsiteY24" fmla="*/ 414791 h 2233966"/>
                    <a:gd name="connsiteX25" fmla="*/ 1475122 w 1531375"/>
                    <a:gd name="connsiteY25" fmla="*/ 304101 h 2233966"/>
                    <a:gd name="connsiteX26" fmla="*/ 1003484 w 1531375"/>
                    <a:gd name="connsiteY26" fmla="*/ 308913 h 2233966"/>
                    <a:gd name="connsiteX27" fmla="*/ 685851 w 1531375"/>
                    <a:gd name="connsiteY27" fmla="*/ 535107 h 2233966"/>
                    <a:gd name="connsiteX28" fmla="*/ 589598 w 1531375"/>
                    <a:gd name="connsiteY28" fmla="*/ 645797 h 2233966"/>
                    <a:gd name="connsiteX29" fmla="*/ 604036 w 1531375"/>
                    <a:gd name="connsiteY29" fmla="*/ 592858 h 2233966"/>
                    <a:gd name="connsiteX30" fmla="*/ 777291 w 1531375"/>
                    <a:gd name="connsiteY30" fmla="*/ 313726 h 2233966"/>
                    <a:gd name="connsiteX31" fmla="*/ 1157489 w 1531375"/>
                    <a:gd name="connsiteY31" fmla="*/ 198222 h 2233966"/>
                    <a:gd name="connsiteX32" fmla="*/ 1306680 w 1531375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503999 w 1511285"/>
                    <a:gd name="connsiteY24" fmla="*/ 414791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47414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3705 h 2233137"/>
                    <a:gd name="connsiteX1" fmla="*/ 743602 w 1511285"/>
                    <a:gd name="connsiteY1" fmla="*/ 76 h 2233137"/>
                    <a:gd name="connsiteX2" fmla="*/ 243089 w 1511285"/>
                    <a:gd name="connsiteY2" fmla="*/ 187768 h 2233137"/>
                    <a:gd name="connsiteX3" fmla="*/ 2457 w 1511285"/>
                    <a:gd name="connsiteY3" fmla="*/ 693095 h 2233137"/>
                    <a:gd name="connsiteX4" fmla="*/ 146836 w 1511285"/>
                    <a:gd name="connsiteY4" fmla="*/ 1467928 h 2233137"/>
                    <a:gd name="connsiteX5" fmla="*/ 579973 w 1511285"/>
                    <a:gd name="connsiteY5" fmla="*/ 1963629 h 2233137"/>
                    <a:gd name="connsiteX6" fmla="*/ 801354 w 1511285"/>
                    <a:gd name="connsiteY6" fmla="*/ 2233137 h 2233137"/>
                    <a:gd name="connsiteX7" fmla="*/ 945734 w 1511285"/>
                    <a:gd name="connsiteY7" fmla="*/ 1925128 h 2233137"/>
                    <a:gd name="connsiteX8" fmla="*/ 907233 w 1511285"/>
                    <a:gd name="connsiteY8" fmla="*/ 1568993 h 2233137"/>
                    <a:gd name="connsiteX9" fmla="*/ 1181551 w 1511285"/>
                    <a:gd name="connsiteY9" fmla="*/ 1275424 h 2233137"/>
                    <a:gd name="connsiteX10" fmla="*/ 1422184 w 1511285"/>
                    <a:gd name="connsiteY10" fmla="*/ 1135856 h 2233137"/>
                    <a:gd name="connsiteX11" fmla="*/ 1118988 w 1511285"/>
                    <a:gd name="connsiteY11" fmla="*/ 1126231 h 2233137"/>
                    <a:gd name="connsiteX12" fmla="*/ 810980 w 1511285"/>
                    <a:gd name="connsiteY12" fmla="*/ 1333175 h 2233137"/>
                    <a:gd name="connsiteX13" fmla="*/ 1090112 w 1511285"/>
                    <a:gd name="connsiteY13" fmla="*/ 1015541 h 2233137"/>
                    <a:gd name="connsiteX14" fmla="*/ 1272993 w 1511285"/>
                    <a:gd name="connsiteY14" fmla="*/ 909663 h 2233137"/>
                    <a:gd name="connsiteX15" fmla="*/ 1503998 w 1511285"/>
                    <a:gd name="connsiteY15" fmla="*/ 837474 h 2233137"/>
                    <a:gd name="connsiteX16" fmla="*/ 1037172 w 1511285"/>
                    <a:gd name="connsiteY16" fmla="*/ 875975 h 2233137"/>
                    <a:gd name="connsiteX17" fmla="*/ 762853 w 1511285"/>
                    <a:gd name="connsiteY17" fmla="*/ 1106981 h 2233137"/>
                    <a:gd name="connsiteX18" fmla="*/ 1070861 w 1511285"/>
                    <a:gd name="connsiteY18" fmla="*/ 750846 h 2233137"/>
                    <a:gd name="connsiteX19" fmla="*/ 1451059 w 1511285"/>
                    <a:gd name="connsiteY19" fmla="*/ 601654 h 2233137"/>
                    <a:gd name="connsiteX20" fmla="*/ 1066049 w 1511285"/>
                    <a:gd name="connsiteY20" fmla="*/ 620905 h 2233137"/>
                    <a:gd name="connsiteX21" fmla="*/ 714727 w 1511285"/>
                    <a:gd name="connsiteY21" fmla="*/ 900038 h 2233137"/>
                    <a:gd name="connsiteX22" fmla="*/ 955358 w 1511285"/>
                    <a:gd name="connsiteY22" fmla="*/ 563153 h 2233137"/>
                    <a:gd name="connsiteX23" fmla="*/ 1306680 w 1511285"/>
                    <a:gd name="connsiteY23" fmla="*/ 433212 h 2233137"/>
                    <a:gd name="connsiteX24" fmla="*/ 1451060 w 1511285"/>
                    <a:gd name="connsiteY24" fmla="*/ 399524 h 2233137"/>
                    <a:gd name="connsiteX25" fmla="*/ 1345181 w 1511285"/>
                    <a:gd name="connsiteY25" fmla="*/ 317710 h 2233137"/>
                    <a:gd name="connsiteX26" fmla="*/ 897606 w 1511285"/>
                    <a:gd name="connsiteY26" fmla="*/ 394712 h 2233137"/>
                    <a:gd name="connsiteX27" fmla="*/ 589598 w 1511285"/>
                    <a:gd name="connsiteY27" fmla="*/ 644968 h 2233137"/>
                    <a:gd name="connsiteX28" fmla="*/ 604036 w 1511285"/>
                    <a:gd name="connsiteY28" fmla="*/ 592029 h 2233137"/>
                    <a:gd name="connsiteX29" fmla="*/ 777291 w 1511285"/>
                    <a:gd name="connsiteY29" fmla="*/ 312897 h 2233137"/>
                    <a:gd name="connsiteX30" fmla="*/ 1157489 w 1511285"/>
                    <a:gd name="connsiteY30" fmla="*/ 197393 h 2233137"/>
                    <a:gd name="connsiteX31" fmla="*/ 1306680 w 1511285"/>
                    <a:gd name="connsiteY31" fmla="*/ 163705 h 2233137"/>
                    <a:gd name="connsiteX0" fmla="*/ 1306680 w 1511285"/>
                    <a:gd name="connsiteY0" fmla="*/ 163747 h 2233179"/>
                    <a:gd name="connsiteX1" fmla="*/ 743602 w 1511285"/>
                    <a:gd name="connsiteY1" fmla="*/ 118 h 2233179"/>
                    <a:gd name="connsiteX2" fmla="*/ 243089 w 1511285"/>
                    <a:gd name="connsiteY2" fmla="*/ 187810 h 2233179"/>
                    <a:gd name="connsiteX3" fmla="*/ 2457 w 1511285"/>
                    <a:gd name="connsiteY3" fmla="*/ 693137 h 2233179"/>
                    <a:gd name="connsiteX4" fmla="*/ 146836 w 1511285"/>
                    <a:gd name="connsiteY4" fmla="*/ 1467970 h 2233179"/>
                    <a:gd name="connsiteX5" fmla="*/ 579973 w 1511285"/>
                    <a:gd name="connsiteY5" fmla="*/ 1963671 h 2233179"/>
                    <a:gd name="connsiteX6" fmla="*/ 801354 w 1511285"/>
                    <a:gd name="connsiteY6" fmla="*/ 2233179 h 2233179"/>
                    <a:gd name="connsiteX7" fmla="*/ 945734 w 1511285"/>
                    <a:gd name="connsiteY7" fmla="*/ 1925170 h 2233179"/>
                    <a:gd name="connsiteX8" fmla="*/ 907233 w 1511285"/>
                    <a:gd name="connsiteY8" fmla="*/ 1569035 h 2233179"/>
                    <a:gd name="connsiteX9" fmla="*/ 1181551 w 1511285"/>
                    <a:gd name="connsiteY9" fmla="*/ 1275466 h 2233179"/>
                    <a:gd name="connsiteX10" fmla="*/ 1422184 w 1511285"/>
                    <a:gd name="connsiteY10" fmla="*/ 1135898 h 2233179"/>
                    <a:gd name="connsiteX11" fmla="*/ 1118988 w 1511285"/>
                    <a:gd name="connsiteY11" fmla="*/ 1126273 h 2233179"/>
                    <a:gd name="connsiteX12" fmla="*/ 810980 w 1511285"/>
                    <a:gd name="connsiteY12" fmla="*/ 1333217 h 2233179"/>
                    <a:gd name="connsiteX13" fmla="*/ 1090112 w 1511285"/>
                    <a:gd name="connsiteY13" fmla="*/ 1015583 h 2233179"/>
                    <a:gd name="connsiteX14" fmla="*/ 1272993 w 1511285"/>
                    <a:gd name="connsiteY14" fmla="*/ 909705 h 2233179"/>
                    <a:gd name="connsiteX15" fmla="*/ 1503998 w 1511285"/>
                    <a:gd name="connsiteY15" fmla="*/ 837516 h 2233179"/>
                    <a:gd name="connsiteX16" fmla="*/ 1037172 w 1511285"/>
                    <a:gd name="connsiteY16" fmla="*/ 876017 h 2233179"/>
                    <a:gd name="connsiteX17" fmla="*/ 762853 w 1511285"/>
                    <a:gd name="connsiteY17" fmla="*/ 1107023 h 2233179"/>
                    <a:gd name="connsiteX18" fmla="*/ 1070861 w 1511285"/>
                    <a:gd name="connsiteY18" fmla="*/ 750888 h 2233179"/>
                    <a:gd name="connsiteX19" fmla="*/ 1451059 w 1511285"/>
                    <a:gd name="connsiteY19" fmla="*/ 601696 h 2233179"/>
                    <a:gd name="connsiteX20" fmla="*/ 1066049 w 1511285"/>
                    <a:gd name="connsiteY20" fmla="*/ 620947 h 2233179"/>
                    <a:gd name="connsiteX21" fmla="*/ 714727 w 1511285"/>
                    <a:gd name="connsiteY21" fmla="*/ 900080 h 2233179"/>
                    <a:gd name="connsiteX22" fmla="*/ 955358 w 1511285"/>
                    <a:gd name="connsiteY22" fmla="*/ 563195 h 2233179"/>
                    <a:gd name="connsiteX23" fmla="*/ 1306680 w 1511285"/>
                    <a:gd name="connsiteY23" fmla="*/ 433254 h 2233179"/>
                    <a:gd name="connsiteX24" fmla="*/ 1451060 w 1511285"/>
                    <a:gd name="connsiteY24" fmla="*/ 399566 h 2233179"/>
                    <a:gd name="connsiteX25" fmla="*/ 1345181 w 1511285"/>
                    <a:gd name="connsiteY25" fmla="*/ 317752 h 2233179"/>
                    <a:gd name="connsiteX26" fmla="*/ 897606 w 1511285"/>
                    <a:gd name="connsiteY26" fmla="*/ 394754 h 2233179"/>
                    <a:gd name="connsiteX27" fmla="*/ 589598 w 1511285"/>
                    <a:gd name="connsiteY27" fmla="*/ 645010 h 2233179"/>
                    <a:gd name="connsiteX28" fmla="*/ 604036 w 1511285"/>
                    <a:gd name="connsiteY28" fmla="*/ 592071 h 2233179"/>
                    <a:gd name="connsiteX29" fmla="*/ 777291 w 1511285"/>
                    <a:gd name="connsiteY29" fmla="*/ 312939 h 2233179"/>
                    <a:gd name="connsiteX30" fmla="*/ 1157489 w 1511285"/>
                    <a:gd name="connsiteY30" fmla="*/ 197435 h 2233179"/>
                    <a:gd name="connsiteX31" fmla="*/ 1306680 w 1511285"/>
                    <a:gd name="connsiteY31" fmla="*/ 163747 h 2233179"/>
                    <a:gd name="connsiteX0" fmla="*/ 1306680 w 1511285"/>
                    <a:gd name="connsiteY0" fmla="*/ 163747 h 2233179"/>
                    <a:gd name="connsiteX1" fmla="*/ 743602 w 1511285"/>
                    <a:gd name="connsiteY1" fmla="*/ 118 h 2233179"/>
                    <a:gd name="connsiteX2" fmla="*/ 243089 w 1511285"/>
                    <a:gd name="connsiteY2" fmla="*/ 187810 h 2233179"/>
                    <a:gd name="connsiteX3" fmla="*/ 2457 w 1511285"/>
                    <a:gd name="connsiteY3" fmla="*/ 693137 h 2233179"/>
                    <a:gd name="connsiteX4" fmla="*/ 146836 w 1511285"/>
                    <a:gd name="connsiteY4" fmla="*/ 1467970 h 2233179"/>
                    <a:gd name="connsiteX5" fmla="*/ 579973 w 1511285"/>
                    <a:gd name="connsiteY5" fmla="*/ 1963671 h 2233179"/>
                    <a:gd name="connsiteX6" fmla="*/ 801354 w 1511285"/>
                    <a:gd name="connsiteY6" fmla="*/ 2233179 h 2233179"/>
                    <a:gd name="connsiteX7" fmla="*/ 945734 w 1511285"/>
                    <a:gd name="connsiteY7" fmla="*/ 1925170 h 2233179"/>
                    <a:gd name="connsiteX8" fmla="*/ 907233 w 1511285"/>
                    <a:gd name="connsiteY8" fmla="*/ 1569035 h 2233179"/>
                    <a:gd name="connsiteX9" fmla="*/ 1181551 w 1511285"/>
                    <a:gd name="connsiteY9" fmla="*/ 1275466 h 2233179"/>
                    <a:gd name="connsiteX10" fmla="*/ 1422184 w 1511285"/>
                    <a:gd name="connsiteY10" fmla="*/ 1135898 h 2233179"/>
                    <a:gd name="connsiteX11" fmla="*/ 1118988 w 1511285"/>
                    <a:gd name="connsiteY11" fmla="*/ 1126273 h 2233179"/>
                    <a:gd name="connsiteX12" fmla="*/ 810980 w 1511285"/>
                    <a:gd name="connsiteY12" fmla="*/ 1333217 h 2233179"/>
                    <a:gd name="connsiteX13" fmla="*/ 1090112 w 1511285"/>
                    <a:gd name="connsiteY13" fmla="*/ 1015583 h 2233179"/>
                    <a:gd name="connsiteX14" fmla="*/ 1272993 w 1511285"/>
                    <a:gd name="connsiteY14" fmla="*/ 909705 h 2233179"/>
                    <a:gd name="connsiteX15" fmla="*/ 1503998 w 1511285"/>
                    <a:gd name="connsiteY15" fmla="*/ 837516 h 2233179"/>
                    <a:gd name="connsiteX16" fmla="*/ 1037172 w 1511285"/>
                    <a:gd name="connsiteY16" fmla="*/ 876017 h 2233179"/>
                    <a:gd name="connsiteX17" fmla="*/ 762853 w 1511285"/>
                    <a:gd name="connsiteY17" fmla="*/ 1107023 h 2233179"/>
                    <a:gd name="connsiteX18" fmla="*/ 1070861 w 1511285"/>
                    <a:gd name="connsiteY18" fmla="*/ 750888 h 2233179"/>
                    <a:gd name="connsiteX19" fmla="*/ 1451059 w 1511285"/>
                    <a:gd name="connsiteY19" fmla="*/ 601696 h 2233179"/>
                    <a:gd name="connsiteX20" fmla="*/ 1066049 w 1511285"/>
                    <a:gd name="connsiteY20" fmla="*/ 620947 h 2233179"/>
                    <a:gd name="connsiteX21" fmla="*/ 714727 w 1511285"/>
                    <a:gd name="connsiteY21" fmla="*/ 900080 h 2233179"/>
                    <a:gd name="connsiteX22" fmla="*/ 955358 w 1511285"/>
                    <a:gd name="connsiteY22" fmla="*/ 563195 h 2233179"/>
                    <a:gd name="connsiteX23" fmla="*/ 1306680 w 1511285"/>
                    <a:gd name="connsiteY23" fmla="*/ 433254 h 2233179"/>
                    <a:gd name="connsiteX24" fmla="*/ 1451060 w 1511285"/>
                    <a:gd name="connsiteY24" fmla="*/ 399566 h 2233179"/>
                    <a:gd name="connsiteX25" fmla="*/ 1345181 w 1511285"/>
                    <a:gd name="connsiteY25" fmla="*/ 317752 h 2233179"/>
                    <a:gd name="connsiteX26" fmla="*/ 897606 w 1511285"/>
                    <a:gd name="connsiteY26" fmla="*/ 394754 h 2233179"/>
                    <a:gd name="connsiteX27" fmla="*/ 589598 w 1511285"/>
                    <a:gd name="connsiteY27" fmla="*/ 645010 h 2233179"/>
                    <a:gd name="connsiteX28" fmla="*/ 604036 w 1511285"/>
                    <a:gd name="connsiteY28" fmla="*/ 592071 h 2233179"/>
                    <a:gd name="connsiteX29" fmla="*/ 777291 w 1511285"/>
                    <a:gd name="connsiteY29" fmla="*/ 312939 h 2233179"/>
                    <a:gd name="connsiteX30" fmla="*/ 1157489 w 1511285"/>
                    <a:gd name="connsiteY30" fmla="*/ 197435 h 2233179"/>
                    <a:gd name="connsiteX31" fmla="*/ 1306680 w 1511285"/>
                    <a:gd name="connsiteY31" fmla="*/ 163747 h 2233179"/>
                    <a:gd name="connsiteX0" fmla="*/ 1306680 w 1511285"/>
                    <a:gd name="connsiteY0" fmla="*/ 163720 h 2233152"/>
                    <a:gd name="connsiteX1" fmla="*/ 743602 w 1511285"/>
                    <a:gd name="connsiteY1" fmla="*/ 91 h 2233152"/>
                    <a:gd name="connsiteX2" fmla="*/ 243089 w 1511285"/>
                    <a:gd name="connsiteY2" fmla="*/ 187783 h 2233152"/>
                    <a:gd name="connsiteX3" fmla="*/ 2457 w 1511285"/>
                    <a:gd name="connsiteY3" fmla="*/ 693110 h 2233152"/>
                    <a:gd name="connsiteX4" fmla="*/ 146836 w 1511285"/>
                    <a:gd name="connsiteY4" fmla="*/ 1467943 h 2233152"/>
                    <a:gd name="connsiteX5" fmla="*/ 579973 w 1511285"/>
                    <a:gd name="connsiteY5" fmla="*/ 1963644 h 2233152"/>
                    <a:gd name="connsiteX6" fmla="*/ 801354 w 1511285"/>
                    <a:gd name="connsiteY6" fmla="*/ 2233152 h 2233152"/>
                    <a:gd name="connsiteX7" fmla="*/ 945734 w 1511285"/>
                    <a:gd name="connsiteY7" fmla="*/ 1925143 h 2233152"/>
                    <a:gd name="connsiteX8" fmla="*/ 907233 w 1511285"/>
                    <a:gd name="connsiteY8" fmla="*/ 1569008 h 2233152"/>
                    <a:gd name="connsiteX9" fmla="*/ 1181551 w 1511285"/>
                    <a:gd name="connsiteY9" fmla="*/ 1275439 h 2233152"/>
                    <a:gd name="connsiteX10" fmla="*/ 1422184 w 1511285"/>
                    <a:gd name="connsiteY10" fmla="*/ 1135871 h 2233152"/>
                    <a:gd name="connsiteX11" fmla="*/ 1118988 w 1511285"/>
                    <a:gd name="connsiteY11" fmla="*/ 1126246 h 2233152"/>
                    <a:gd name="connsiteX12" fmla="*/ 810980 w 1511285"/>
                    <a:gd name="connsiteY12" fmla="*/ 1333190 h 2233152"/>
                    <a:gd name="connsiteX13" fmla="*/ 1090112 w 1511285"/>
                    <a:gd name="connsiteY13" fmla="*/ 1015556 h 2233152"/>
                    <a:gd name="connsiteX14" fmla="*/ 1272993 w 1511285"/>
                    <a:gd name="connsiteY14" fmla="*/ 909678 h 2233152"/>
                    <a:gd name="connsiteX15" fmla="*/ 1503998 w 1511285"/>
                    <a:gd name="connsiteY15" fmla="*/ 837489 h 2233152"/>
                    <a:gd name="connsiteX16" fmla="*/ 1037172 w 1511285"/>
                    <a:gd name="connsiteY16" fmla="*/ 875990 h 2233152"/>
                    <a:gd name="connsiteX17" fmla="*/ 762853 w 1511285"/>
                    <a:gd name="connsiteY17" fmla="*/ 1106996 h 2233152"/>
                    <a:gd name="connsiteX18" fmla="*/ 1070861 w 1511285"/>
                    <a:gd name="connsiteY18" fmla="*/ 750861 h 2233152"/>
                    <a:gd name="connsiteX19" fmla="*/ 1451059 w 1511285"/>
                    <a:gd name="connsiteY19" fmla="*/ 601669 h 2233152"/>
                    <a:gd name="connsiteX20" fmla="*/ 1066049 w 1511285"/>
                    <a:gd name="connsiteY20" fmla="*/ 620920 h 2233152"/>
                    <a:gd name="connsiteX21" fmla="*/ 714727 w 1511285"/>
                    <a:gd name="connsiteY21" fmla="*/ 900053 h 2233152"/>
                    <a:gd name="connsiteX22" fmla="*/ 955358 w 1511285"/>
                    <a:gd name="connsiteY22" fmla="*/ 563168 h 2233152"/>
                    <a:gd name="connsiteX23" fmla="*/ 1306680 w 1511285"/>
                    <a:gd name="connsiteY23" fmla="*/ 433227 h 2233152"/>
                    <a:gd name="connsiteX24" fmla="*/ 1451060 w 1511285"/>
                    <a:gd name="connsiteY24" fmla="*/ 399539 h 2233152"/>
                    <a:gd name="connsiteX25" fmla="*/ 1345181 w 1511285"/>
                    <a:gd name="connsiteY25" fmla="*/ 317725 h 2233152"/>
                    <a:gd name="connsiteX26" fmla="*/ 897606 w 1511285"/>
                    <a:gd name="connsiteY26" fmla="*/ 394727 h 2233152"/>
                    <a:gd name="connsiteX27" fmla="*/ 589598 w 1511285"/>
                    <a:gd name="connsiteY27" fmla="*/ 644983 h 2233152"/>
                    <a:gd name="connsiteX28" fmla="*/ 604036 w 1511285"/>
                    <a:gd name="connsiteY28" fmla="*/ 592044 h 2233152"/>
                    <a:gd name="connsiteX29" fmla="*/ 777291 w 1511285"/>
                    <a:gd name="connsiteY29" fmla="*/ 312912 h 2233152"/>
                    <a:gd name="connsiteX30" fmla="*/ 1056424 w 1511285"/>
                    <a:gd name="connsiteY30" fmla="*/ 221471 h 2233152"/>
                    <a:gd name="connsiteX31" fmla="*/ 1306680 w 1511285"/>
                    <a:gd name="connsiteY31" fmla="*/ 163720 h 2233152"/>
                    <a:gd name="connsiteX0" fmla="*/ 1306680 w 1511285"/>
                    <a:gd name="connsiteY0" fmla="*/ 163761 h 2233193"/>
                    <a:gd name="connsiteX1" fmla="*/ 743602 w 1511285"/>
                    <a:gd name="connsiteY1" fmla="*/ 132 h 2233193"/>
                    <a:gd name="connsiteX2" fmla="*/ 243089 w 1511285"/>
                    <a:gd name="connsiteY2" fmla="*/ 187824 h 2233193"/>
                    <a:gd name="connsiteX3" fmla="*/ 2457 w 1511285"/>
                    <a:gd name="connsiteY3" fmla="*/ 693151 h 2233193"/>
                    <a:gd name="connsiteX4" fmla="*/ 146836 w 1511285"/>
                    <a:gd name="connsiteY4" fmla="*/ 1467984 h 2233193"/>
                    <a:gd name="connsiteX5" fmla="*/ 579973 w 1511285"/>
                    <a:gd name="connsiteY5" fmla="*/ 1963685 h 2233193"/>
                    <a:gd name="connsiteX6" fmla="*/ 801354 w 1511285"/>
                    <a:gd name="connsiteY6" fmla="*/ 2233193 h 2233193"/>
                    <a:gd name="connsiteX7" fmla="*/ 945734 w 1511285"/>
                    <a:gd name="connsiteY7" fmla="*/ 1925184 h 2233193"/>
                    <a:gd name="connsiteX8" fmla="*/ 907233 w 1511285"/>
                    <a:gd name="connsiteY8" fmla="*/ 1569049 h 2233193"/>
                    <a:gd name="connsiteX9" fmla="*/ 1181551 w 1511285"/>
                    <a:gd name="connsiteY9" fmla="*/ 1275480 h 2233193"/>
                    <a:gd name="connsiteX10" fmla="*/ 1422184 w 1511285"/>
                    <a:gd name="connsiteY10" fmla="*/ 1135912 h 2233193"/>
                    <a:gd name="connsiteX11" fmla="*/ 1118988 w 1511285"/>
                    <a:gd name="connsiteY11" fmla="*/ 1126287 h 2233193"/>
                    <a:gd name="connsiteX12" fmla="*/ 810980 w 1511285"/>
                    <a:gd name="connsiteY12" fmla="*/ 1333231 h 2233193"/>
                    <a:gd name="connsiteX13" fmla="*/ 1090112 w 1511285"/>
                    <a:gd name="connsiteY13" fmla="*/ 1015597 h 2233193"/>
                    <a:gd name="connsiteX14" fmla="*/ 1272993 w 1511285"/>
                    <a:gd name="connsiteY14" fmla="*/ 909719 h 2233193"/>
                    <a:gd name="connsiteX15" fmla="*/ 1503998 w 1511285"/>
                    <a:gd name="connsiteY15" fmla="*/ 837530 h 2233193"/>
                    <a:gd name="connsiteX16" fmla="*/ 1037172 w 1511285"/>
                    <a:gd name="connsiteY16" fmla="*/ 876031 h 2233193"/>
                    <a:gd name="connsiteX17" fmla="*/ 762853 w 1511285"/>
                    <a:gd name="connsiteY17" fmla="*/ 1107037 h 2233193"/>
                    <a:gd name="connsiteX18" fmla="*/ 1070861 w 1511285"/>
                    <a:gd name="connsiteY18" fmla="*/ 750902 h 2233193"/>
                    <a:gd name="connsiteX19" fmla="*/ 1451059 w 1511285"/>
                    <a:gd name="connsiteY19" fmla="*/ 601710 h 2233193"/>
                    <a:gd name="connsiteX20" fmla="*/ 1066049 w 1511285"/>
                    <a:gd name="connsiteY20" fmla="*/ 620961 h 2233193"/>
                    <a:gd name="connsiteX21" fmla="*/ 714727 w 1511285"/>
                    <a:gd name="connsiteY21" fmla="*/ 900094 h 2233193"/>
                    <a:gd name="connsiteX22" fmla="*/ 955358 w 1511285"/>
                    <a:gd name="connsiteY22" fmla="*/ 563209 h 2233193"/>
                    <a:gd name="connsiteX23" fmla="*/ 1306680 w 1511285"/>
                    <a:gd name="connsiteY23" fmla="*/ 433268 h 2233193"/>
                    <a:gd name="connsiteX24" fmla="*/ 1451060 w 1511285"/>
                    <a:gd name="connsiteY24" fmla="*/ 399580 h 2233193"/>
                    <a:gd name="connsiteX25" fmla="*/ 1345181 w 1511285"/>
                    <a:gd name="connsiteY25" fmla="*/ 317766 h 2233193"/>
                    <a:gd name="connsiteX26" fmla="*/ 897606 w 1511285"/>
                    <a:gd name="connsiteY26" fmla="*/ 394768 h 2233193"/>
                    <a:gd name="connsiteX27" fmla="*/ 589598 w 1511285"/>
                    <a:gd name="connsiteY27" fmla="*/ 645024 h 2233193"/>
                    <a:gd name="connsiteX28" fmla="*/ 604036 w 1511285"/>
                    <a:gd name="connsiteY28" fmla="*/ 592085 h 2233193"/>
                    <a:gd name="connsiteX29" fmla="*/ 777291 w 1511285"/>
                    <a:gd name="connsiteY29" fmla="*/ 312953 h 2233193"/>
                    <a:gd name="connsiteX30" fmla="*/ 1056424 w 1511285"/>
                    <a:gd name="connsiteY30" fmla="*/ 221512 h 2233193"/>
                    <a:gd name="connsiteX31" fmla="*/ 1306680 w 1511285"/>
                    <a:gd name="connsiteY31" fmla="*/ 163761 h 2233193"/>
                    <a:gd name="connsiteX0" fmla="*/ 1306680 w 1511285"/>
                    <a:gd name="connsiteY0" fmla="*/ 115632 h 2185064"/>
                    <a:gd name="connsiteX1" fmla="*/ 748415 w 1511285"/>
                    <a:gd name="connsiteY1" fmla="*/ 129 h 2185064"/>
                    <a:gd name="connsiteX2" fmla="*/ 243089 w 1511285"/>
                    <a:gd name="connsiteY2" fmla="*/ 139695 h 2185064"/>
                    <a:gd name="connsiteX3" fmla="*/ 2457 w 1511285"/>
                    <a:gd name="connsiteY3" fmla="*/ 645022 h 2185064"/>
                    <a:gd name="connsiteX4" fmla="*/ 146836 w 1511285"/>
                    <a:gd name="connsiteY4" fmla="*/ 1419855 h 2185064"/>
                    <a:gd name="connsiteX5" fmla="*/ 579973 w 1511285"/>
                    <a:gd name="connsiteY5" fmla="*/ 1915556 h 2185064"/>
                    <a:gd name="connsiteX6" fmla="*/ 801354 w 1511285"/>
                    <a:gd name="connsiteY6" fmla="*/ 2185064 h 2185064"/>
                    <a:gd name="connsiteX7" fmla="*/ 945734 w 1511285"/>
                    <a:gd name="connsiteY7" fmla="*/ 1877055 h 2185064"/>
                    <a:gd name="connsiteX8" fmla="*/ 907233 w 1511285"/>
                    <a:gd name="connsiteY8" fmla="*/ 1520920 h 2185064"/>
                    <a:gd name="connsiteX9" fmla="*/ 1181551 w 1511285"/>
                    <a:gd name="connsiteY9" fmla="*/ 1227351 h 2185064"/>
                    <a:gd name="connsiteX10" fmla="*/ 1422184 w 1511285"/>
                    <a:gd name="connsiteY10" fmla="*/ 1087783 h 2185064"/>
                    <a:gd name="connsiteX11" fmla="*/ 1118988 w 1511285"/>
                    <a:gd name="connsiteY11" fmla="*/ 1078158 h 2185064"/>
                    <a:gd name="connsiteX12" fmla="*/ 810980 w 1511285"/>
                    <a:gd name="connsiteY12" fmla="*/ 1285102 h 2185064"/>
                    <a:gd name="connsiteX13" fmla="*/ 1090112 w 1511285"/>
                    <a:gd name="connsiteY13" fmla="*/ 967468 h 2185064"/>
                    <a:gd name="connsiteX14" fmla="*/ 1272993 w 1511285"/>
                    <a:gd name="connsiteY14" fmla="*/ 861590 h 2185064"/>
                    <a:gd name="connsiteX15" fmla="*/ 1503998 w 1511285"/>
                    <a:gd name="connsiteY15" fmla="*/ 789401 h 2185064"/>
                    <a:gd name="connsiteX16" fmla="*/ 1037172 w 1511285"/>
                    <a:gd name="connsiteY16" fmla="*/ 827902 h 2185064"/>
                    <a:gd name="connsiteX17" fmla="*/ 762853 w 1511285"/>
                    <a:gd name="connsiteY17" fmla="*/ 1058908 h 2185064"/>
                    <a:gd name="connsiteX18" fmla="*/ 1070861 w 1511285"/>
                    <a:gd name="connsiteY18" fmla="*/ 702773 h 2185064"/>
                    <a:gd name="connsiteX19" fmla="*/ 1451059 w 1511285"/>
                    <a:gd name="connsiteY19" fmla="*/ 553581 h 2185064"/>
                    <a:gd name="connsiteX20" fmla="*/ 1066049 w 1511285"/>
                    <a:gd name="connsiteY20" fmla="*/ 572832 h 2185064"/>
                    <a:gd name="connsiteX21" fmla="*/ 714727 w 1511285"/>
                    <a:gd name="connsiteY21" fmla="*/ 851965 h 2185064"/>
                    <a:gd name="connsiteX22" fmla="*/ 955358 w 1511285"/>
                    <a:gd name="connsiteY22" fmla="*/ 515080 h 2185064"/>
                    <a:gd name="connsiteX23" fmla="*/ 1306680 w 1511285"/>
                    <a:gd name="connsiteY23" fmla="*/ 385139 h 2185064"/>
                    <a:gd name="connsiteX24" fmla="*/ 1451060 w 1511285"/>
                    <a:gd name="connsiteY24" fmla="*/ 351451 h 2185064"/>
                    <a:gd name="connsiteX25" fmla="*/ 1345181 w 1511285"/>
                    <a:gd name="connsiteY25" fmla="*/ 269637 h 2185064"/>
                    <a:gd name="connsiteX26" fmla="*/ 897606 w 1511285"/>
                    <a:gd name="connsiteY26" fmla="*/ 346639 h 2185064"/>
                    <a:gd name="connsiteX27" fmla="*/ 589598 w 1511285"/>
                    <a:gd name="connsiteY27" fmla="*/ 596895 h 2185064"/>
                    <a:gd name="connsiteX28" fmla="*/ 604036 w 1511285"/>
                    <a:gd name="connsiteY28" fmla="*/ 543956 h 2185064"/>
                    <a:gd name="connsiteX29" fmla="*/ 777291 w 1511285"/>
                    <a:gd name="connsiteY29" fmla="*/ 264824 h 2185064"/>
                    <a:gd name="connsiteX30" fmla="*/ 1056424 w 1511285"/>
                    <a:gd name="connsiteY30" fmla="*/ 173383 h 2185064"/>
                    <a:gd name="connsiteX31" fmla="*/ 1306680 w 1511285"/>
                    <a:gd name="connsiteY31" fmla="*/ 115632 h 2185064"/>
                    <a:gd name="connsiteX0" fmla="*/ 1306680 w 1505881"/>
                    <a:gd name="connsiteY0" fmla="*/ 115632 h 2185064"/>
                    <a:gd name="connsiteX1" fmla="*/ 748415 w 1505881"/>
                    <a:gd name="connsiteY1" fmla="*/ 129 h 2185064"/>
                    <a:gd name="connsiteX2" fmla="*/ 243089 w 1505881"/>
                    <a:gd name="connsiteY2" fmla="*/ 139695 h 2185064"/>
                    <a:gd name="connsiteX3" fmla="*/ 2457 w 1505881"/>
                    <a:gd name="connsiteY3" fmla="*/ 645022 h 2185064"/>
                    <a:gd name="connsiteX4" fmla="*/ 146836 w 1505881"/>
                    <a:gd name="connsiteY4" fmla="*/ 1419855 h 2185064"/>
                    <a:gd name="connsiteX5" fmla="*/ 579973 w 1505881"/>
                    <a:gd name="connsiteY5" fmla="*/ 1915556 h 2185064"/>
                    <a:gd name="connsiteX6" fmla="*/ 801354 w 1505881"/>
                    <a:gd name="connsiteY6" fmla="*/ 2185064 h 2185064"/>
                    <a:gd name="connsiteX7" fmla="*/ 945734 w 1505881"/>
                    <a:gd name="connsiteY7" fmla="*/ 1877055 h 2185064"/>
                    <a:gd name="connsiteX8" fmla="*/ 907233 w 1505881"/>
                    <a:gd name="connsiteY8" fmla="*/ 1520920 h 2185064"/>
                    <a:gd name="connsiteX9" fmla="*/ 1181551 w 1505881"/>
                    <a:gd name="connsiteY9" fmla="*/ 1227351 h 2185064"/>
                    <a:gd name="connsiteX10" fmla="*/ 1422184 w 1505881"/>
                    <a:gd name="connsiteY10" fmla="*/ 1087783 h 2185064"/>
                    <a:gd name="connsiteX11" fmla="*/ 1118988 w 1505881"/>
                    <a:gd name="connsiteY11" fmla="*/ 1078158 h 2185064"/>
                    <a:gd name="connsiteX12" fmla="*/ 810980 w 1505881"/>
                    <a:gd name="connsiteY12" fmla="*/ 1285102 h 2185064"/>
                    <a:gd name="connsiteX13" fmla="*/ 1090112 w 1505881"/>
                    <a:gd name="connsiteY13" fmla="*/ 967468 h 2185064"/>
                    <a:gd name="connsiteX14" fmla="*/ 1272993 w 1505881"/>
                    <a:gd name="connsiteY14" fmla="*/ 861590 h 2185064"/>
                    <a:gd name="connsiteX15" fmla="*/ 1503998 w 1505881"/>
                    <a:gd name="connsiteY15" fmla="*/ 789401 h 2185064"/>
                    <a:gd name="connsiteX16" fmla="*/ 1138237 w 1505881"/>
                    <a:gd name="connsiteY16" fmla="*/ 774963 h 2185064"/>
                    <a:gd name="connsiteX17" fmla="*/ 762853 w 1505881"/>
                    <a:gd name="connsiteY17" fmla="*/ 1058908 h 2185064"/>
                    <a:gd name="connsiteX18" fmla="*/ 1070861 w 1505881"/>
                    <a:gd name="connsiteY18" fmla="*/ 702773 h 2185064"/>
                    <a:gd name="connsiteX19" fmla="*/ 1451059 w 1505881"/>
                    <a:gd name="connsiteY19" fmla="*/ 553581 h 2185064"/>
                    <a:gd name="connsiteX20" fmla="*/ 1066049 w 1505881"/>
                    <a:gd name="connsiteY20" fmla="*/ 572832 h 2185064"/>
                    <a:gd name="connsiteX21" fmla="*/ 714727 w 1505881"/>
                    <a:gd name="connsiteY21" fmla="*/ 851965 h 2185064"/>
                    <a:gd name="connsiteX22" fmla="*/ 955358 w 1505881"/>
                    <a:gd name="connsiteY22" fmla="*/ 515080 h 2185064"/>
                    <a:gd name="connsiteX23" fmla="*/ 1306680 w 1505881"/>
                    <a:gd name="connsiteY23" fmla="*/ 385139 h 2185064"/>
                    <a:gd name="connsiteX24" fmla="*/ 1451060 w 1505881"/>
                    <a:gd name="connsiteY24" fmla="*/ 351451 h 2185064"/>
                    <a:gd name="connsiteX25" fmla="*/ 1345181 w 1505881"/>
                    <a:gd name="connsiteY25" fmla="*/ 269637 h 2185064"/>
                    <a:gd name="connsiteX26" fmla="*/ 897606 w 1505881"/>
                    <a:gd name="connsiteY26" fmla="*/ 346639 h 2185064"/>
                    <a:gd name="connsiteX27" fmla="*/ 589598 w 1505881"/>
                    <a:gd name="connsiteY27" fmla="*/ 596895 h 2185064"/>
                    <a:gd name="connsiteX28" fmla="*/ 604036 w 1505881"/>
                    <a:gd name="connsiteY28" fmla="*/ 543956 h 2185064"/>
                    <a:gd name="connsiteX29" fmla="*/ 777291 w 1505881"/>
                    <a:gd name="connsiteY29" fmla="*/ 264824 h 2185064"/>
                    <a:gd name="connsiteX30" fmla="*/ 1056424 w 1505881"/>
                    <a:gd name="connsiteY30" fmla="*/ 173383 h 2185064"/>
                    <a:gd name="connsiteX31" fmla="*/ 1306680 w 1505881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66049 w 1506429"/>
                    <a:gd name="connsiteY20" fmla="*/ 572832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916857 w 1506429"/>
                    <a:gd name="connsiteY26" fmla="*/ 308138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01867 w 1506429"/>
                    <a:gd name="connsiteY25" fmla="*/ 288888 h 2185064"/>
                    <a:gd name="connsiteX26" fmla="*/ 916857 w 1506429"/>
                    <a:gd name="connsiteY26" fmla="*/ 308138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4186"/>
                    <a:gd name="connsiteY0" fmla="*/ 115632 h 2185064"/>
                    <a:gd name="connsiteX1" fmla="*/ 748415 w 1504186"/>
                    <a:gd name="connsiteY1" fmla="*/ 129 h 2185064"/>
                    <a:gd name="connsiteX2" fmla="*/ 243089 w 1504186"/>
                    <a:gd name="connsiteY2" fmla="*/ 139695 h 2185064"/>
                    <a:gd name="connsiteX3" fmla="*/ 2457 w 1504186"/>
                    <a:gd name="connsiteY3" fmla="*/ 645022 h 2185064"/>
                    <a:gd name="connsiteX4" fmla="*/ 146836 w 1504186"/>
                    <a:gd name="connsiteY4" fmla="*/ 1419855 h 2185064"/>
                    <a:gd name="connsiteX5" fmla="*/ 579973 w 1504186"/>
                    <a:gd name="connsiteY5" fmla="*/ 1915556 h 2185064"/>
                    <a:gd name="connsiteX6" fmla="*/ 801354 w 1504186"/>
                    <a:gd name="connsiteY6" fmla="*/ 2185064 h 2185064"/>
                    <a:gd name="connsiteX7" fmla="*/ 945734 w 1504186"/>
                    <a:gd name="connsiteY7" fmla="*/ 1877055 h 2185064"/>
                    <a:gd name="connsiteX8" fmla="*/ 907233 w 1504186"/>
                    <a:gd name="connsiteY8" fmla="*/ 1520920 h 2185064"/>
                    <a:gd name="connsiteX9" fmla="*/ 1181551 w 1504186"/>
                    <a:gd name="connsiteY9" fmla="*/ 1227351 h 2185064"/>
                    <a:gd name="connsiteX10" fmla="*/ 1422184 w 1504186"/>
                    <a:gd name="connsiteY10" fmla="*/ 1087783 h 2185064"/>
                    <a:gd name="connsiteX11" fmla="*/ 1118988 w 1504186"/>
                    <a:gd name="connsiteY11" fmla="*/ 1078158 h 2185064"/>
                    <a:gd name="connsiteX12" fmla="*/ 810980 w 1504186"/>
                    <a:gd name="connsiteY12" fmla="*/ 1285102 h 2185064"/>
                    <a:gd name="connsiteX13" fmla="*/ 1090112 w 1504186"/>
                    <a:gd name="connsiteY13" fmla="*/ 967468 h 2185064"/>
                    <a:gd name="connsiteX14" fmla="*/ 1503998 w 1504186"/>
                    <a:gd name="connsiteY14" fmla="*/ 789401 h 2185064"/>
                    <a:gd name="connsiteX15" fmla="*/ 1138237 w 1504186"/>
                    <a:gd name="connsiteY15" fmla="*/ 774963 h 2185064"/>
                    <a:gd name="connsiteX16" fmla="*/ 762853 w 1504186"/>
                    <a:gd name="connsiteY16" fmla="*/ 1058908 h 2185064"/>
                    <a:gd name="connsiteX17" fmla="*/ 1070861 w 1504186"/>
                    <a:gd name="connsiteY17" fmla="*/ 702773 h 2185064"/>
                    <a:gd name="connsiteX18" fmla="*/ 1451059 w 1504186"/>
                    <a:gd name="connsiteY18" fmla="*/ 553581 h 2185064"/>
                    <a:gd name="connsiteX19" fmla="*/ 1027548 w 1504186"/>
                    <a:gd name="connsiteY19" fmla="*/ 568020 h 2185064"/>
                    <a:gd name="connsiteX20" fmla="*/ 623287 w 1504186"/>
                    <a:gd name="connsiteY20" fmla="*/ 861590 h 2185064"/>
                    <a:gd name="connsiteX21" fmla="*/ 955358 w 1504186"/>
                    <a:gd name="connsiteY21" fmla="*/ 515080 h 2185064"/>
                    <a:gd name="connsiteX22" fmla="*/ 1306680 w 1504186"/>
                    <a:gd name="connsiteY22" fmla="*/ 385139 h 2185064"/>
                    <a:gd name="connsiteX23" fmla="*/ 1451060 w 1504186"/>
                    <a:gd name="connsiteY23" fmla="*/ 351451 h 2185064"/>
                    <a:gd name="connsiteX24" fmla="*/ 1301867 w 1504186"/>
                    <a:gd name="connsiteY24" fmla="*/ 288888 h 2185064"/>
                    <a:gd name="connsiteX25" fmla="*/ 916857 w 1504186"/>
                    <a:gd name="connsiteY25" fmla="*/ 308138 h 2185064"/>
                    <a:gd name="connsiteX26" fmla="*/ 589598 w 1504186"/>
                    <a:gd name="connsiteY26" fmla="*/ 596895 h 2185064"/>
                    <a:gd name="connsiteX27" fmla="*/ 604036 w 1504186"/>
                    <a:gd name="connsiteY27" fmla="*/ 543956 h 2185064"/>
                    <a:gd name="connsiteX28" fmla="*/ 777291 w 1504186"/>
                    <a:gd name="connsiteY28" fmla="*/ 264824 h 2185064"/>
                    <a:gd name="connsiteX29" fmla="*/ 1056424 w 1504186"/>
                    <a:gd name="connsiteY29" fmla="*/ 173383 h 2185064"/>
                    <a:gd name="connsiteX30" fmla="*/ 1306680 w 1504186"/>
                    <a:gd name="connsiteY30" fmla="*/ 115632 h 2185064"/>
                    <a:gd name="connsiteX0" fmla="*/ 1306680 w 1504049"/>
                    <a:gd name="connsiteY0" fmla="*/ 115632 h 2185064"/>
                    <a:gd name="connsiteX1" fmla="*/ 748415 w 1504049"/>
                    <a:gd name="connsiteY1" fmla="*/ 129 h 2185064"/>
                    <a:gd name="connsiteX2" fmla="*/ 243089 w 1504049"/>
                    <a:gd name="connsiteY2" fmla="*/ 139695 h 2185064"/>
                    <a:gd name="connsiteX3" fmla="*/ 2457 w 1504049"/>
                    <a:gd name="connsiteY3" fmla="*/ 645022 h 2185064"/>
                    <a:gd name="connsiteX4" fmla="*/ 146836 w 1504049"/>
                    <a:gd name="connsiteY4" fmla="*/ 1419855 h 2185064"/>
                    <a:gd name="connsiteX5" fmla="*/ 579973 w 1504049"/>
                    <a:gd name="connsiteY5" fmla="*/ 1915556 h 2185064"/>
                    <a:gd name="connsiteX6" fmla="*/ 801354 w 1504049"/>
                    <a:gd name="connsiteY6" fmla="*/ 2185064 h 2185064"/>
                    <a:gd name="connsiteX7" fmla="*/ 945734 w 1504049"/>
                    <a:gd name="connsiteY7" fmla="*/ 1877055 h 2185064"/>
                    <a:gd name="connsiteX8" fmla="*/ 907233 w 1504049"/>
                    <a:gd name="connsiteY8" fmla="*/ 1520920 h 2185064"/>
                    <a:gd name="connsiteX9" fmla="*/ 1181551 w 1504049"/>
                    <a:gd name="connsiteY9" fmla="*/ 1227351 h 2185064"/>
                    <a:gd name="connsiteX10" fmla="*/ 1422184 w 1504049"/>
                    <a:gd name="connsiteY10" fmla="*/ 1087783 h 2185064"/>
                    <a:gd name="connsiteX11" fmla="*/ 1118988 w 1504049"/>
                    <a:gd name="connsiteY11" fmla="*/ 1078158 h 2185064"/>
                    <a:gd name="connsiteX12" fmla="*/ 810980 w 1504049"/>
                    <a:gd name="connsiteY12" fmla="*/ 1285102 h 2185064"/>
                    <a:gd name="connsiteX13" fmla="*/ 1162302 w 1504049"/>
                    <a:gd name="connsiteY13" fmla="*/ 938592 h 2185064"/>
                    <a:gd name="connsiteX14" fmla="*/ 1503998 w 1504049"/>
                    <a:gd name="connsiteY14" fmla="*/ 789401 h 2185064"/>
                    <a:gd name="connsiteX15" fmla="*/ 1138237 w 1504049"/>
                    <a:gd name="connsiteY15" fmla="*/ 774963 h 2185064"/>
                    <a:gd name="connsiteX16" fmla="*/ 762853 w 1504049"/>
                    <a:gd name="connsiteY16" fmla="*/ 1058908 h 2185064"/>
                    <a:gd name="connsiteX17" fmla="*/ 1070861 w 1504049"/>
                    <a:gd name="connsiteY17" fmla="*/ 702773 h 2185064"/>
                    <a:gd name="connsiteX18" fmla="*/ 1451059 w 1504049"/>
                    <a:gd name="connsiteY18" fmla="*/ 553581 h 2185064"/>
                    <a:gd name="connsiteX19" fmla="*/ 1027548 w 1504049"/>
                    <a:gd name="connsiteY19" fmla="*/ 568020 h 2185064"/>
                    <a:gd name="connsiteX20" fmla="*/ 623287 w 1504049"/>
                    <a:gd name="connsiteY20" fmla="*/ 861590 h 2185064"/>
                    <a:gd name="connsiteX21" fmla="*/ 955358 w 1504049"/>
                    <a:gd name="connsiteY21" fmla="*/ 515080 h 2185064"/>
                    <a:gd name="connsiteX22" fmla="*/ 1306680 w 1504049"/>
                    <a:gd name="connsiteY22" fmla="*/ 385139 h 2185064"/>
                    <a:gd name="connsiteX23" fmla="*/ 1451060 w 1504049"/>
                    <a:gd name="connsiteY23" fmla="*/ 351451 h 2185064"/>
                    <a:gd name="connsiteX24" fmla="*/ 1301867 w 1504049"/>
                    <a:gd name="connsiteY24" fmla="*/ 288888 h 2185064"/>
                    <a:gd name="connsiteX25" fmla="*/ 916857 w 1504049"/>
                    <a:gd name="connsiteY25" fmla="*/ 308138 h 2185064"/>
                    <a:gd name="connsiteX26" fmla="*/ 589598 w 1504049"/>
                    <a:gd name="connsiteY26" fmla="*/ 596895 h 2185064"/>
                    <a:gd name="connsiteX27" fmla="*/ 604036 w 1504049"/>
                    <a:gd name="connsiteY27" fmla="*/ 543956 h 2185064"/>
                    <a:gd name="connsiteX28" fmla="*/ 777291 w 1504049"/>
                    <a:gd name="connsiteY28" fmla="*/ 264824 h 2185064"/>
                    <a:gd name="connsiteX29" fmla="*/ 1056424 w 1504049"/>
                    <a:gd name="connsiteY29" fmla="*/ 173383 h 2185064"/>
                    <a:gd name="connsiteX30" fmla="*/ 1306680 w 1504049"/>
                    <a:gd name="connsiteY30" fmla="*/ 115632 h 2185064"/>
                    <a:gd name="connsiteX0" fmla="*/ 1306680 w 1504064"/>
                    <a:gd name="connsiteY0" fmla="*/ 115632 h 2185064"/>
                    <a:gd name="connsiteX1" fmla="*/ 748415 w 1504064"/>
                    <a:gd name="connsiteY1" fmla="*/ 129 h 2185064"/>
                    <a:gd name="connsiteX2" fmla="*/ 243089 w 1504064"/>
                    <a:gd name="connsiteY2" fmla="*/ 139695 h 2185064"/>
                    <a:gd name="connsiteX3" fmla="*/ 2457 w 1504064"/>
                    <a:gd name="connsiteY3" fmla="*/ 645022 h 2185064"/>
                    <a:gd name="connsiteX4" fmla="*/ 146836 w 1504064"/>
                    <a:gd name="connsiteY4" fmla="*/ 1419855 h 2185064"/>
                    <a:gd name="connsiteX5" fmla="*/ 579973 w 1504064"/>
                    <a:gd name="connsiteY5" fmla="*/ 1915556 h 2185064"/>
                    <a:gd name="connsiteX6" fmla="*/ 801354 w 1504064"/>
                    <a:gd name="connsiteY6" fmla="*/ 2185064 h 2185064"/>
                    <a:gd name="connsiteX7" fmla="*/ 945734 w 1504064"/>
                    <a:gd name="connsiteY7" fmla="*/ 1877055 h 2185064"/>
                    <a:gd name="connsiteX8" fmla="*/ 907233 w 1504064"/>
                    <a:gd name="connsiteY8" fmla="*/ 1520920 h 2185064"/>
                    <a:gd name="connsiteX9" fmla="*/ 1181551 w 1504064"/>
                    <a:gd name="connsiteY9" fmla="*/ 1227351 h 2185064"/>
                    <a:gd name="connsiteX10" fmla="*/ 1422184 w 1504064"/>
                    <a:gd name="connsiteY10" fmla="*/ 1087783 h 2185064"/>
                    <a:gd name="connsiteX11" fmla="*/ 1118988 w 1504064"/>
                    <a:gd name="connsiteY11" fmla="*/ 1078158 h 2185064"/>
                    <a:gd name="connsiteX12" fmla="*/ 810980 w 1504064"/>
                    <a:gd name="connsiteY12" fmla="*/ 1285102 h 2185064"/>
                    <a:gd name="connsiteX13" fmla="*/ 1162302 w 1504064"/>
                    <a:gd name="connsiteY13" fmla="*/ 938592 h 2185064"/>
                    <a:gd name="connsiteX14" fmla="*/ 1503998 w 1504064"/>
                    <a:gd name="connsiteY14" fmla="*/ 789401 h 2185064"/>
                    <a:gd name="connsiteX15" fmla="*/ 1138237 w 1504064"/>
                    <a:gd name="connsiteY15" fmla="*/ 774963 h 2185064"/>
                    <a:gd name="connsiteX16" fmla="*/ 762853 w 1504064"/>
                    <a:gd name="connsiteY16" fmla="*/ 1058908 h 2185064"/>
                    <a:gd name="connsiteX17" fmla="*/ 1070861 w 1504064"/>
                    <a:gd name="connsiteY17" fmla="*/ 702773 h 2185064"/>
                    <a:gd name="connsiteX18" fmla="*/ 1451059 w 1504064"/>
                    <a:gd name="connsiteY18" fmla="*/ 553581 h 2185064"/>
                    <a:gd name="connsiteX19" fmla="*/ 1027548 w 1504064"/>
                    <a:gd name="connsiteY19" fmla="*/ 568020 h 2185064"/>
                    <a:gd name="connsiteX20" fmla="*/ 623287 w 1504064"/>
                    <a:gd name="connsiteY20" fmla="*/ 861590 h 2185064"/>
                    <a:gd name="connsiteX21" fmla="*/ 955358 w 1504064"/>
                    <a:gd name="connsiteY21" fmla="*/ 515080 h 2185064"/>
                    <a:gd name="connsiteX22" fmla="*/ 1306680 w 1504064"/>
                    <a:gd name="connsiteY22" fmla="*/ 385139 h 2185064"/>
                    <a:gd name="connsiteX23" fmla="*/ 1451060 w 1504064"/>
                    <a:gd name="connsiteY23" fmla="*/ 351451 h 2185064"/>
                    <a:gd name="connsiteX24" fmla="*/ 1301867 w 1504064"/>
                    <a:gd name="connsiteY24" fmla="*/ 288888 h 2185064"/>
                    <a:gd name="connsiteX25" fmla="*/ 916857 w 1504064"/>
                    <a:gd name="connsiteY25" fmla="*/ 308138 h 2185064"/>
                    <a:gd name="connsiteX26" fmla="*/ 589598 w 1504064"/>
                    <a:gd name="connsiteY26" fmla="*/ 596895 h 2185064"/>
                    <a:gd name="connsiteX27" fmla="*/ 604036 w 1504064"/>
                    <a:gd name="connsiteY27" fmla="*/ 543956 h 2185064"/>
                    <a:gd name="connsiteX28" fmla="*/ 777291 w 1504064"/>
                    <a:gd name="connsiteY28" fmla="*/ 264824 h 2185064"/>
                    <a:gd name="connsiteX29" fmla="*/ 1056424 w 1504064"/>
                    <a:gd name="connsiteY29" fmla="*/ 173383 h 2185064"/>
                    <a:gd name="connsiteX30" fmla="*/ 1306680 w 1504064"/>
                    <a:gd name="connsiteY30" fmla="*/ 115632 h 2185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504064" h="2185064">
                      <a:moveTo>
                        <a:pt x="1306680" y="115632"/>
                      </a:moveTo>
                      <a:cubicBezTo>
                        <a:pt x="1255345" y="86756"/>
                        <a:pt x="925680" y="-3881"/>
                        <a:pt x="748415" y="129"/>
                      </a:cubicBezTo>
                      <a:cubicBezTo>
                        <a:pt x="513398" y="13765"/>
                        <a:pt x="367415" y="32213"/>
                        <a:pt x="243089" y="139695"/>
                      </a:cubicBezTo>
                      <a:cubicBezTo>
                        <a:pt x="118763" y="247177"/>
                        <a:pt x="18499" y="431662"/>
                        <a:pt x="2457" y="645022"/>
                      </a:cubicBezTo>
                      <a:cubicBezTo>
                        <a:pt x="-13585" y="858382"/>
                        <a:pt x="50583" y="1208099"/>
                        <a:pt x="146836" y="1419855"/>
                      </a:cubicBezTo>
                      <a:cubicBezTo>
                        <a:pt x="243089" y="1631611"/>
                        <a:pt x="470887" y="1788021"/>
                        <a:pt x="579973" y="1915556"/>
                      </a:cubicBezTo>
                      <a:lnTo>
                        <a:pt x="801354" y="2185064"/>
                      </a:lnTo>
                      <a:cubicBezTo>
                        <a:pt x="849480" y="2161803"/>
                        <a:pt x="928088" y="1987746"/>
                        <a:pt x="945734" y="1877055"/>
                      </a:cubicBezTo>
                      <a:cubicBezTo>
                        <a:pt x="963381" y="1766364"/>
                        <a:pt x="848680" y="1677331"/>
                        <a:pt x="907233" y="1520920"/>
                      </a:cubicBezTo>
                      <a:cubicBezTo>
                        <a:pt x="965786" y="1364509"/>
                        <a:pt x="1095726" y="1299541"/>
                        <a:pt x="1181551" y="1227351"/>
                      </a:cubicBezTo>
                      <a:cubicBezTo>
                        <a:pt x="1267376" y="1155162"/>
                        <a:pt x="1432611" y="1112648"/>
                        <a:pt x="1422184" y="1087783"/>
                      </a:cubicBezTo>
                      <a:cubicBezTo>
                        <a:pt x="1411757" y="1062918"/>
                        <a:pt x="1220855" y="1045272"/>
                        <a:pt x="1118988" y="1078158"/>
                      </a:cubicBezTo>
                      <a:cubicBezTo>
                        <a:pt x="1017121" y="1111044"/>
                        <a:pt x="860709" y="1241788"/>
                        <a:pt x="810980" y="1285102"/>
                      </a:cubicBezTo>
                      <a:cubicBezTo>
                        <a:pt x="758041" y="1249810"/>
                        <a:pt x="993860" y="1030835"/>
                        <a:pt x="1162302" y="938592"/>
                      </a:cubicBezTo>
                      <a:cubicBezTo>
                        <a:pt x="1330744" y="846349"/>
                        <a:pt x="1508009" y="816672"/>
                        <a:pt x="1503998" y="789401"/>
                      </a:cubicBezTo>
                      <a:cubicBezTo>
                        <a:pt x="1499987" y="762130"/>
                        <a:pt x="1261761" y="730045"/>
                        <a:pt x="1138237" y="774963"/>
                      </a:cubicBezTo>
                      <a:cubicBezTo>
                        <a:pt x="1014713" y="819881"/>
                        <a:pt x="854293" y="981906"/>
                        <a:pt x="762853" y="1058908"/>
                      </a:cubicBezTo>
                      <a:cubicBezTo>
                        <a:pt x="865522" y="940196"/>
                        <a:pt x="956160" y="786994"/>
                        <a:pt x="1070861" y="702773"/>
                      </a:cubicBezTo>
                      <a:cubicBezTo>
                        <a:pt x="1185562" y="618552"/>
                        <a:pt x="1458278" y="576040"/>
                        <a:pt x="1451059" y="553581"/>
                      </a:cubicBezTo>
                      <a:cubicBezTo>
                        <a:pt x="1443840" y="531122"/>
                        <a:pt x="1165510" y="516685"/>
                        <a:pt x="1027548" y="568020"/>
                      </a:cubicBezTo>
                      <a:cubicBezTo>
                        <a:pt x="889586" y="619355"/>
                        <a:pt x="727561" y="766942"/>
                        <a:pt x="623287" y="861590"/>
                      </a:cubicBezTo>
                      <a:cubicBezTo>
                        <a:pt x="621683" y="846350"/>
                        <a:pt x="841459" y="594488"/>
                        <a:pt x="955358" y="515080"/>
                      </a:cubicBezTo>
                      <a:cubicBezTo>
                        <a:pt x="1069257" y="435672"/>
                        <a:pt x="1224063" y="412410"/>
                        <a:pt x="1306680" y="385139"/>
                      </a:cubicBezTo>
                      <a:cubicBezTo>
                        <a:pt x="1389297" y="357868"/>
                        <a:pt x="1451862" y="367493"/>
                        <a:pt x="1451060" y="351451"/>
                      </a:cubicBezTo>
                      <a:cubicBezTo>
                        <a:pt x="1450258" y="335409"/>
                        <a:pt x="1390901" y="296107"/>
                        <a:pt x="1301867" y="288888"/>
                      </a:cubicBezTo>
                      <a:cubicBezTo>
                        <a:pt x="1212833" y="281669"/>
                        <a:pt x="1035569" y="256804"/>
                        <a:pt x="916857" y="308138"/>
                      </a:cubicBezTo>
                      <a:cubicBezTo>
                        <a:pt x="798146" y="359473"/>
                        <a:pt x="660985" y="555186"/>
                        <a:pt x="589598" y="596895"/>
                      </a:cubicBezTo>
                      <a:lnTo>
                        <a:pt x="604036" y="543956"/>
                      </a:lnTo>
                      <a:cubicBezTo>
                        <a:pt x="635318" y="488611"/>
                        <a:pt x="701893" y="326586"/>
                        <a:pt x="777291" y="264824"/>
                      </a:cubicBezTo>
                      <a:cubicBezTo>
                        <a:pt x="852689" y="203062"/>
                        <a:pt x="920066" y="189424"/>
                        <a:pt x="1056424" y="173383"/>
                      </a:cubicBezTo>
                      <a:cubicBezTo>
                        <a:pt x="1192782" y="157342"/>
                        <a:pt x="1358015" y="144508"/>
                        <a:pt x="1306680" y="115632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フリーフォーム 5">
                  <a:extLst>
                    <a:ext uri="{FF2B5EF4-FFF2-40B4-BE49-F238E27FC236}">
                      <a16:creationId xmlns:a16="http://schemas.microsoft.com/office/drawing/2014/main" id="{0194AA42-8057-BD49-AAB6-E0A1F59DA3A8}"/>
                    </a:ext>
                  </a:extLst>
                </p:cNvPr>
                <p:cNvSpPr/>
                <p:nvPr/>
              </p:nvSpPr>
              <p:spPr>
                <a:xfrm>
                  <a:off x="4285638" y="2513451"/>
                  <a:ext cx="506630" cy="833765"/>
                </a:xfrm>
                <a:custGeom>
                  <a:avLst/>
                  <a:gdLst>
                    <a:gd name="connsiteX0" fmla="*/ 0 w 495946"/>
                    <a:gd name="connsiteY0" fmla="*/ 0 h 836908"/>
                    <a:gd name="connsiteX1" fmla="*/ 371959 w 495946"/>
                    <a:gd name="connsiteY1" fmla="*/ 196312 h 836908"/>
                    <a:gd name="connsiteX2" fmla="*/ 495946 w 495946"/>
                    <a:gd name="connsiteY2" fmla="*/ 397790 h 836908"/>
                    <a:gd name="connsiteX3" fmla="*/ 459783 w 495946"/>
                    <a:gd name="connsiteY3" fmla="*/ 666427 h 836908"/>
                    <a:gd name="connsiteX4" fmla="*/ 449451 w 495946"/>
                    <a:gd name="connsiteY4" fmla="*/ 749085 h 836908"/>
                    <a:gd name="connsiteX5" fmla="*/ 160149 w 495946"/>
                    <a:gd name="connsiteY5" fmla="*/ 836908 h 836908"/>
                    <a:gd name="connsiteX6" fmla="*/ 258305 w 495946"/>
                    <a:gd name="connsiteY6" fmla="*/ 578603 h 836908"/>
                    <a:gd name="connsiteX7" fmla="*/ 123986 w 495946"/>
                    <a:gd name="connsiteY7" fmla="*/ 165315 h 836908"/>
                    <a:gd name="connsiteX8" fmla="*/ 0 w 495946"/>
                    <a:gd name="connsiteY8" fmla="*/ 0 h 836908"/>
                    <a:gd name="connsiteX0" fmla="*/ 0 w 495946"/>
                    <a:gd name="connsiteY0" fmla="*/ 0 h 836908"/>
                    <a:gd name="connsiteX1" fmla="*/ 371959 w 495946"/>
                    <a:gd name="connsiteY1" fmla="*/ 196312 h 836908"/>
                    <a:gd name="connsiteX2" fmla="*/ 495946 w 495946"/>
                    <a:gd name="connsiteY2" fmla="*/ 397790 h 836908"/>
                    <a:gd name="connsiteX3" fmla="*/ 459783 w 495946"/>
                    <a:gd name="connsiteY3" fmla="*/ 666427 h 836908"/>
                    <a:gd name="connsiteX4" fmla="*/ 449451 w 495946"/>
                    <a:gd name="connsiteY4" fmla="*/ 749085 h 836908"/>
                    <a:gd name="connsiteX5" fmla="*/ 160149 w 495946"/>
                    <a:gd name="connsiteY5" fmla="*/ 836908 h 836908"/>
                    <a:gd name="connsiteX6" fmla="*/ 258305 w 495946"/>
                    <a:gd name="connsiteY6" fmla="*/ 578603 h 836908"/>
                    <a:gd name="connsiteX7" fmla="*/ 123986 w 495946"/>
                    <a:gd name="connsiteY7" fmla="*/ 165315 h 836908"/>
                    <a:gd name="connsiteX8" fmla="*/ 0 w 495946"/>
                    <a:gd name="connsiteY8" fmla="*/ 0 h 836908"/>
                    <a:gd name="connsiteX0" fmla="*/ 3558 w 499504"/>
                    <a:gd name="connsiteY0" fmla="*/ 10106 h 847014"/>
                    <a:gd name="connsiteX1" fmla="*/ 375517 w 499504"/>
                    <a:gd name="connsiteY1" fmla="*/ 206418 h 847014"/>
                    <a:gd name="connsiteX2" fmla="*/ 499504 w 499504"/>
                    <a:gd name="connsiteY2" fmla="*/ 407896 h 847014"/>
                    <a:gd name="connsiteX3" fmla="*/ 463341 w 499504"/>
                    <a:gd name="connsiteY3" fmla="*/ 676533 h 847014"/>
                    <a:gd name="connsiteX4" fmla="*/ 453009 w 499504"/>
                    <a:gd name="connsiteY4" fmla="*/ 759191 h 847014"/>
                    <a:gd name="connsiteX5" fmla="*/ 163707 w 499504"/>
                    <a:gd name="connsiteY5" fmla="*/ 847014 h 847014"/>
                    <a:gd name="connsiteX6" fmla="*/ 261863 w 499504"/>
                    <a:gd name="connsiteY6" fmla="*/ 588709 h 847014"/>
                    <a:gd name="connsiteX7" fmla="*/ 127544 w 499504"/>
                    <a:gd name="connsiteY7" fmla="*/ 175421 h 847014"/>
                    <a:gd name="connsiteX8" fmla="*/ 3558 w 499504"/>
                    <a:gd name="connsiteY8" fmla="*/ 10106 h 847014"/>
                    <a:gd name="connsiteX0" fmla="*/ 16135 w 512081"/>
                    <a:gd name="connsiteY0" fmla="*/ 22567 h 859475"/>
                    <a:gd name="connsiteX1" fmla="*/ 388094 w 512081"/>
                    <a:gd name="connsiteY1" fmla="*/ 218879 h 859475"/>
                    <a:gd name="connsiteX2" fmla="*/ 512081 w 512081"/>
                    <a:gd name="connsiteY2" fmla="*/ 420357 h 859475"/>
                    <a:gd name="connsiteX3" fmla="*/ 475918 w 512081"/>
                    <a:gd name="connsiteY3" fmla="*/ 688994 h 859475"/>
                    <a:gd name="connsiteX4" fmla="*/ 465586 w 512081"/>
                    <a:gd name="connsiteY4" fmla="*/ 771652 h 859475"/>
                    <a:gd name="connsiteX5" fmla="*/ 176284 w 512081"/>
                    <a:gd name="connsiteY5" fmla="*/ 859475 h 859475"/>
                    <a:gd name="connsiteX6" fmla="*/ 274440 w 512081"/>
                    <a:gd name="connsiteY6" fmla="*/ 601170 h 859475"/>
                    <a:gd name="connsiteX7" fmla="*/ 140121 w 512081"/>
                    <a:gd name="connsiteY7" fmla="*/ 187882 h 859475"/>
                    <a:gd name="connsiteX8" fmla="*/ 16135 w 512081"/>
                    <a:gd name="connsiteY8" fmla="*/ 22567 h 859475"/>
                    <a:gd name="connsiteX0" fmla="*/ 5740 w 501686"/>
                    <a:gd name="connsiteY0" fmla="*/ 442 h 837350"/>
                    <a:gd name="connsiteX1" fmla="*/ 377699 w 501686"/>
                    <a:gd name="connsiteY1" fmla="*/ 196754 h 837350"/>
                    <a:gd name="connsiteX2" fmla="*/ 501686 w 501686"/>
                    <a:gd name="connsiteY2" fmla="*/ 398232 h 837350"/>
                    <a:gd name="connsiteX3" fmla="*/ 465523 w 501686"/>
                    <a:gd name="connsiteY3" fmla="*/ 666869 h 837350"/>
                    <a:gd name="connsiteX4" fmla="*/ 455191 w 501686"/>
                    <a:gd name="connsiteY4" fmla="*/ 749527 h 837350"/>
                    <a:gd name="connsiteX5" fmla="*/ 165889 w 501686"/>
                    <a:gd name="connsiteY5" fmla="*/ 837350 h 837350"/>
                    <a:gd name="connsiteX6" fmla="*/ 264045 w 501686"/>
                    <a:gd name="connsiteY6" fmla="*/ 579045 h 837350"/>
                    <a:gd name="connsiteX7" fmla="*/ 158602 w 501686"/>
                    <a:gd name="connsiteY7" fmla="*/ 252384 h 837350"/>
                    <a:gd name="connsiteX8" fmla="*/ 5740 w 501686"/>
                    <a:gd name="connsiteY8" fmla="*/ 442 h 837350"/>
                    <a:gd name="connsiteX0" fmla="*/ 11263 w 507209"/>
                    <a:gd name="connsiteY0" fmla="*/ 15237 h 852145"/>
                    <a:gd name="connsiteX1" fmla="*/ 383222 w 507209"/>
                    <a:gd name="connsiteY1" fmla="*/ 211549 h 852145"/>
                    <a:gd name="connsiteX2" fmla="*/ 507209 w 507209"/>
                    <a:gd name="connsiteY2" fmla="*/ 413027 h 852145"/>
                    <a:gd name="connsiteX3" fmla="*/ 471046 w 507209"/>
                    <a:gd name="connsiteY3" fmla="*/ 681664 h 852145"/>
                    <a:gd name="connsiteX4" fmla="*/ 460714 w 507209"/>
                    <a:gd name="connsiteY4" fmla="*/ 764322 h 852145"/>
                    <a:gd name="connsiteX5" fmla="*/ 171412 w 507209"/>
                    <a:gd name="connsiteY5" fmla="*/ 852145 h 852145"/>
                    <a:gd name="connsiteX6" fmla="*/ 269568 w 507209"/>
                    <a:gd name="connsiteY6" fmla="*/ 593840 h 852145"/>
                    <a:gd name="connsiteX7" fmla="*/ 164125 w 507209"/>
                    <a:gd name="connsiteY7" fmla="*/ 267179 h 852145"/>
                    <a:gd name="connsiteX8" fmla="*/ 11263 w 507209"/>
                    <a:gd name="connsiteY8" fmla="*/ 15237 h 852145"/>
                    <a:gd name="connsiteX0" fmla="*/ 11263 w 507209"/>
                    <a:gd name="connsiteY0" fmla="*/ 15285 h 852193"/>
                    <a:gd name="connsiteX1" fmla="*/ 383222 w 507209"/>
                    <a:gd name="connsiteY1" fmla="*/ 211597 h 852193"/>
                    <a:gd name="connsiteX2" fmla="*/ 507209 w 507209"/>
                    <a:gd name="connsiteY2" fmla="*/ 413075 h 852193"/>
                    <a:gd name="connsiteX3" fmla="*/ 471046 w 507209"/>
                    <a:gd name="connsiteY3" fmla="*/ 681712 h 852193"/>
                    <a:gd name="connsiteX4" fmla="*/ 460714 w 507209"/>
                    <a:gd name="connsiteY4" fmla="*/ 764370 h 852193"/>
                    <a:gd name="connsiteX5" fmla="*/ 171412 w 507209"/>
                    <a:gd name="connsiteY5" fmla="*/ 852193 h 852193"/>
                    <a:gd name="connsiteX6" fmla="*/ 269568 w 507209"/>
                    <a:gd name="connsiteY6" fmla="*/ 593888 h 852193"/>
                    <a:gd name="connsiteX7" fmla="*/ 164125 w 507209"/>
                    <a:gd name="connsiteY7" fmla="*/ 267227 h 852193"/>
                    <a:gd name="connsiteX8" fmla="*/ 11263 w 507209"/>
                    <a:gd name="connsiteY8" fmla="*/ 15285 h 852193"/>
                    <a:gd name="connsiteX0" fmla="*/ 11263 w 520208"/>
                    <a:gd name="connsiteY0" fmla="*/ 15285 h 852193"/>
                    <a:gd name="connsiteX1" fmla="*/ 383222 w 520208"/>
                    <a:gd name="connsiteY1" fmla="*/ 211597 h 852193"/>
                    <a:gd name="connsiteX2" fmla="*/ 507209 w 520208"/>
                    <a:gd name="connsiteY2" fmla="*/ 413075 h 852193"/>
                    <a:gd name="connsiteX3" fmla="*/ 471046 w 520208"/>
                    <a:gd name="connsiteY3" fmla="*/ 681712 h 852193"/>
                    <a:gd name="connsiteX4" fmla="*/ 460714 w 520208"/>
                    <a:gd name="connsiteY4" fmla="*/ 764370 h 852193"/>
                    <a:gd name="connsiteX5" fmla="*/ 171412 w 520208"/>
                    <a:gd name="connsiteY5" fmla="*/ 852193 h 852193"/>
                    <a:gd name="connsiteX6" fmla="*/ 269568 w 520208"/>
                    <a:gd name="connsiteY6" fmla="*/ 593888 h 852193"/>
                    <a:gd name="connsiteX7" fmla="*/ 164125 w 520208"/>
                    <a:gd name="connsiteY7" fmla="*/ 267227 h 852193"/>
                    <a:gd name="connsiteX8" fmla="*/ 11263 w 520208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60714 w 511077"/>
                    <a:gd name="connsiteY4" fmla="*/ 764370 h 852193"/>
                    <a:gd name="connsiteX5" fmla="*/ 171412 w 511077"/>
                    <a:gd name="connsiteY5" fmla="*/ 852193 h 852193"/>
                    <a:gd name="connsiteX6" fmla="*/ 269568 w 511077"/>
                    <a:gd name="connsiteY6" fmla="*/ 593888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07775 w 511077"/>
                    <a:gd name="connsiteY4" fmla="*/ 773996 h 852193"/>
                    <a:gd name="connsiteX5" fmla="*/ 171412 w 511077"/>
                    <a:gd name="connsiteY5" fmla="*/ 852193 h 852193"/>
                    <a:gd name="connsiteX6" fmla="*/ 269568 w 511077"/>
                    <a:gd name="connsiteY6" fmla="*/ 593888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07775 w 511077"/>
                    <a:gd name="connsiteY4" fmla="*/ 773996 h 852193"/>
                    <a:gd name="connsiteX5" fmla="*/ 171412 w 511077"/>
                    <a:gd name="connsiteY5" fmla="*/ 852193 h 852193"/>
                    <a:gd name="connsiteX6" fmla="*/ 235880 w 511077"/>
                    <a:gd name="connsiteY6" fmla="*/ 584263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0 h 836908"/>
                    <a:gd name="connsiteX1" fmla="*/ 507209 w 511077"/>
                    <a:gd name="connsiteY1" fmla="*/ 397790 h 836908"/>
                    <a:gd name="connsiteX2" fmla="*/ 471046 w 511077"/>
                    <a:gd name="connsiteY2" fmla="*/ 666427 h 836908"/>
                    <a:gd name="connsiteX3" fmla="*/ 407775 w 511077"/>
                    <a:gd name="connsiteY3" fmla="*/ 758711 h 836908"/>
                    <a:gd name="connsiteX4" fmla="*/ 171412 w 511077"/>
                    <a:gd name="connsiteY4" fmla="*/ 836908 h 836908"/>
                    <a:gd name="connsiteX5" fmla="*/ 235880 w 511077"/>
                    <a:gd name="connsiteY5" fmla="*/ 568978 h 836908"/>
                    <a:gd name="connsiteX6" fmla="*/ 164125 w 511077"/>
                    <a:gd name="connsiteY6" fmla="*/ 251942 h 836908"/>
                    <a:gd name="connsiteX7" fmla="*/ 11263 w 511077"/>
                    <a:gd name="connsiteY7" fmla="*/ 0 h 836908"/>
                    <a:gd name="connsiteX0" fmla="*/ 28552 w 528366"/>
                    <a:gd name="connsiteY0" fmla="*/ 9455 h 846363"/>
                    <a:gd name="connsiteX1" fmla="*/ 524498 w 528366"/>
                    <a:gd name="connsiteY1" fmla="*/ 407245 h 846363"/>
                    <a:gd name="connsiteX2" fmla="*/ 488335 w 528366"/>
                    <a:gd name="connsiteY2" fmla="*/ 675882 h 846363"/>
                    <a:gd name="connsiteX3" fmla="*/ 425064 w 528366"/>
                    <a:gd name="connsiteY3" fmla="*/ 768166 h 846363"/>
                    <a:gd name="connsiteX4" fmla="*/ 188701 w 528366"/>
                    <a:gd name="connsiteY4" fmla="*/ 846363 h 846363"/>
                    <a:gd name="connsiteX5" fmla="*/ 253169 w 528366"/>
                    <a:gd name="connsiteY5" fmla="*/ 578433 h 846363"/>
                    <a:gd name="connsiteX6" fmla="*/ 181414 w 528366"/>
                    <a:gd name="connsiteY6" fmla="*/ 261397 h 846363"/>
                    <a:gd name="connsiteX7" fmla="*/ 28552 w 528366"/>
                    <a:gd name="connsiteY7" fmla="*/ 9455 h 846363"/>
                    <a:gd name="connsiteX0" fmla="*/ 28552 w 554405"/>
                    <a:gd name="connsiteY0" fmla="*/ 11201 h 848109"/>
                    <a:gd name="connsiteX1" fmla="*/ 524498 w 554405"/>
                    <a:gd name="connsiteY1" fmla="*/ 408991 h 848109"/>
                    <a:gd name="connsiteX2" fmla="*/ 488335 w 554405"/>
                    <a:gd name="connsiteY2" fmla="*/ 677628 h 848109"/>
                    <a:gd name="connsiteX3" fmla="*/ 425064 w 554405"/>
                    <a:gd name="connsiteY3" fmla="*/ 769912 h 848109"/>
                    <a:gd name="connsiteX4" fmla="*/ 188701 w 554405"/>
                    <a:gd name="connsiteY4" fmla="*/ 848109 h 848109"/>
                    <a:gd name="connsiteX5" fmla="*/ 253169 w 554405"/>
                    <a:gd name="connsiteY5" fmla="*/ 580179 h 848109"/>
                    <a:gd name="connsiteX6" fmla="*/ 181414 w 554405"/>
                    <a:gd name="connsiteY6" fmla="*/ 263143 h 848109"/>
                    <a:gd name="connsiteX7" fmla="*/ 28552 w 554405"/>
                    <a:gd name="connsiteY7" fmla="*/ 11201 h 848109"/>
                    <a:gd name="connsiteX0" fmla="*/ 28552 w 536204"/>
                    <a:gd name="connsiteY0" fmla="*/ 10513 h 847421"/>
                    <a:gd name="connsiteX1" fmla="*/ 524498 w 536204"/>
                    <a:gd name="connsiteY1" fmla="*/ 408303 h 847421"/>
                    <a:gd name="connsiteX2" fmla="*/ 488335 w 536204"/>
                    <a:gd name="connsiteY2" fmla="*/ 676940 h 847421"/>
                    <a:gd name="connsiteX3" fmla="*/ 425064 w 536204"/>
                    <a:gd name="connsiteY3" fmla="*/ 769224 h 847421"/>
                    <a:gd name="connsiteX4" fmla="*/ 188701 w 536204"/>
                    <a:gd name="connsiteY4" fmla="*/ 847421 h 847421"/>
                    <a:gd name="connsiteX5" fmla="*/ 253169 w 536204"/>
                    <a:gd name="connsiteY5" fmla="*/ 579491 h 847421"/>
                    <a:gd name="connsiteX6" fmla="*/ 181414 w 536204"/>
                    <a:gd name="connsiteY6" fmla="*/ 262455 h 847421"/>
                    <a:gd name="connsiteX7" fmla="*/ 28552 w 536204"/>
                    <a:gd name="connsiteY7" fmla="*/ 10513 h 847421"/>
                    <a:gd name="connsiteX0" fmla="*/ 9735 w 486728"/>
                    <a:gd name="connsiteY0" fmla="*/ 1641 h 838549"/>
                    <a:gd name="connsiteX1" fmla="*/ 467180 w 486728"/>
                    <a:gd name="connsiteY1" fmla="*/ 389805 h 838549"/>
                    <a:gd name="connsiteX2" fmla="*/ 469518 w 486728"/>
                    <a:gd name="connsiteY2" fmla="*/ 668068 h 838549"/>
                    <a:gd name="connsiteX3" fmla="*/ 406247 w 486728"/>
                    <a:gd name="connsiteY3" fmla="*/ 760352 h 838549"/>
                    <a:gd name="connsiteX4" fmla="*/ 169884 w 486728"/>
                    <a:gd name="connsiteY4" fmla="*/ 838549 h 838549"/>
                    <a:gd name="connsiteX5" fmla="*/ 234352 w 486728"/>
                    <a:gd name="connsiteY5" fmla="*/ 570619 h 838549"/>
                    <a:gd name="connsiteX6" fmla="*/ 162597 w 486728"/>
                    <a:gd name="connsiteY6" fmla="*/ 253583 h 838549"/>
                    <a:gd name="connsiteX7" fmla="*/ 9735 w 486728"/>
                    <a:gd name="connsiteY7" fmla="*/ 1641 h 838549"/>
                    <a:gd name="connsiteX0" fmla="*/ 27950 w 504943"/>
                    <a:gd name="connsiteY0" fmla="*/ 7764 h 844672"/>
                    <a:gd name="connsiteX1" fmla="*/ 485395 w 504943"/>
                    <a:gd name="connsiteY1" fmla="*/ 395928 h 844672"/>
                    <a:gd name="connsiteX2" fmla="*/ 487733 w 504943"/>
                    <a:gd name="connsiteY2" fmla="*/ 674191 h 844672"/>
                    <a:gd name="connsiteX3" fmla="*/ 424462 w 504943"/>
                    <a:gd name="connsiteY3" fmla="*/ 766475 h 844672"/>
                    <a:gd name="connsiteX4" fmla="*/ 188099 w 504943"/>
                    <a:gd name="connsiteY4" fmla="*/ 844672 h 844672"/>
                    <a:gd name="connsiteX5" fmla="*/ 252567 w 504943"/>
                    <a:gd name="connsiteY5" fmla="*/ 576742 h 844672"/>
                    <a:gd name="connsiteX6" fmla="*/ 180812 w 504943"/>
                    <a:gd name="connsiteY6" fmla="*/ 259706 h 844672"/>
                    <a:gd name="connsiteX7" fmla="*/ 27950 w 504943"/>
                    <a:gd name="connsiteY7" fmla="*/ 7764 h 844672"/>
                    <a:gd name="connsiteX0" fmla="*/ 27950 w 504943"/>
                    <a:gd name="connsiteY0" fmla="*/ 7764 h 844672"/>
                    <a:gd name="connsiteX1" fmla="*/ 485395 w 504943"/>
                    <a:gd name="connsiteY1" fmla="*/ 395928 h 844672"/>
                    <a:gd name="connsiteX2" fmla="*/ 487733 w 504943"/>
                    <a:gd name="connsiteY2" fmla="*/ 674191 h 844672"/>
                    <a:gd name="connsiteX3" fmla="*/ 424462 w 504943"/>
                    <a:gd name="connsiteY3" fmla="*/ 766475 h 844672"/>
                    <a:gd name="connsiteX4" fmla="*/ 188099 w 504943"/>
                    <a:gd name="connsiteY4" fmla="*/ 844672 h 844672"/>
                    <a:gd name="connsiteX5" fmla="*/ 252567 w 504943"/>
                    <a:gd name="connsiteY5" fmla="*/ 576742 h 844672"/>
                    <a:gd name="connsiteX6" fmla="*/ 180812 w 504943"/>
                    <a:gd name="connsiteY6" fmla="*/ 259706 h 844672"/>
                    <a:gd name="connsiteX7" fmla="*/ 27950 w 504943"/>
                    <a:gd name="connsiteY7" fmla="*/ 7764 h 844672"/>
                    <a:gd name="connsiteX0" fmla="*/ 30225 w 507218"/>
                    <a:gd name="connsiteY0" fmla="*/ 7764 h 844672"/>
                    <a:gd name="connsiteX1" fmla="*/ 487670 w 507218"/>
                    <a:gd name="connsiteY1" fmla="*/ 395928 h 844672"/>
                    <a:gd name="connsiteX2" fmla="*/ 490008 w 507218"/>
                    <a:gd name="connsiteY2" fmla="*/ 674191 h 844672"/>
                    <a:gd name="connsiteX3" fmla="*/ 426737 w 507218"/>
                    <a:gd name="connsiteY3" fmla="*/ 766475 h 844672"/>
                    <a:gd name="connsiteX4" fmla="*/ 190374 w 507218"/>
                    <a:gd name="connsiteY4" fmla="*/ 844672 h 844672"/>
                    <a:gd name="connsiteX5" fmla="*/ 254842 w 507218"/>
                    <a:gd name="connsiteY5" fmla="*/ 576742 h 844672"/>
                    <a:gd name="connsiteX6" fmla="*/ 183087 w 507218"/>
                    <a:gd name="connsiteY6" fmla="*/ 259706 h 844672"/>
                    <a:gd name="connsiteX7" fmla="*/ 30225 w 507218"/>
                    <a:gd name="connsiteY7" fmla="*/ 7764 h 84467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26737 w 507218"/>
                    <a:gd name="connsiteY3" fmla="*/ 7664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45787 w 507218"/>
                    <a:gd name="connsiteY3" fmla="*/ 7283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45787 w 507218"/>
                    <a:gd name="connsiteY3" fmla="*/ 7283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12462"/>
                    <a:gd name="connsiteY0" fmla="*/ 7764 h 838322"/>
                    <a:gd name="connsiteX1" fmla="*/ 487670 w 512462"/>
                    <a:gd name="connsiteY1" fmla="*/ 395928 h 838322"/>
                    <a:gd name="connsiteX2" fmla="*/ 490008 w 512462"/>
                    <a:gd name="connsiteY2" fmla="*/ 674191 h 838322"/>
                    <a:gd name="connsiteX3" fmla="*/ 512462 w 512462"/>
                    <a:gd name="connsiteY3" fmla="*/ 722025 h 838322"/>
                    <a:gd name="connsiteX4" fmla="*/ 177674 w 512462"/>
                    <a:gd name="connsiteY4" fmla="*/ 838322 h 838322"/>
                    <a:gd name="connsiteX5" fmla="*/ 254842 w 512462"/>
                    <a:gd name="connsiteY5" fmla="*/ 576742 h 838322"/>
                    <a:gd name="connsiteX6" fmla="*/ 183087 w 512462"/>
                    <a:gd name="connsiteY6" fmla="*/ 259706 h 838322"/>
                    <a:gd name="connsiteX7" fmla="*/ 30225 w 512462"/>
                    <a:gd name="connsiteY7" fmla="*/ 7764 h 838322"/>
                    <a:gd name="connsiteX0" fmla="*/ 30225 w 512462"/>
                    <a:gd name="connsiteY0" fmla="*/ 7764 h 838322"/>
                    <a:gd name="connsiteX1" fmla="*/ 487670 w 512462"/>
                    <a:gd name="connsiteY1" fmla="*/ 395928 h 838322"/>
                    <a:gd name="connsiteX2" fmla="*/ 490008 w 512462"/>
                    <a:gd name="connsiteY2" fmla="*/ 674191 h 838322"/>
                    <a:gd name="connsiteX3" fmla="*/ 512462 w 512462"/>
                    <a:gd name="connsiteY3" fmla="*/ 722025 h 838322"/>
                    <a:gd name="connsiteX4" fmla="*/ 177674 w 512462"/>
                    <a:gd name="connsiteY4" fmla="*/ 838322 h 838322"/>
                    <a:gd name="connsiteX5" fmla="*/ 254842 w 512462"/>
                    <a:gd name="connsiteY5" fmla="*/ 576742 h 838322"/>
                    <a:gd name="connsiteX6" fmla="*/ 183087 w 512462"/>
                    <a:gd name="connsiteY6" fmla="*/ 259706 h 838322"/>
                    <a:gd name="connsiteX7" fmla="*/ 30225 w 512462"/>
                    <a:gd name="connsiteY7" fmla="*/ 7764 h 838322"/>
                    <a:gd name="connsiteX0" fmla="*/ 30225 w 512599"/>
                    <a:gd name="connsiteY0" fmla="*/ 7764 h 841433"/>
                    <a:gd name="connsiteX1" fmla="*/ 487670 w 512599"/>
                    <a:gd name="connsiteY1" fmla="*/ 395928 h 841433"/>
                    <a:gd name="connsiteX2" fmla="*/ 490008 w 512599"/>
                    <a:gd name="connsiteY2" fmla="*/ 674191 h 841433"/>
                    <a:gd name="connsiteX3" fmla="*/ 512462 w 512599"/>
                    <a:gd name="connsiteY3" fmla="*/ 722025 h 841433"/>
                    <a:gd name="connsiteX4" fmla="*/ 177674 w 512599"/>
                    <a:gd name="connsiteY4" fmla="*/ 838322 h 841433"/>
                    <a:gd name="connsiteX5" fmla="*/ 254842 w 512599"/>
                    <a:gd name="connsiteY5" fmla="*/ 576742 h 841433"/>
                    <a:gd name="connsiteX6" fmla="*/ 183087 w 512599"/>
                    <a:gd name="connsiteY6" fmla="*/ 259706 h 841433"/>
                    <a:gd name="connsiteX7" fmla="*/ 30225 w 512599"/>
                    <a:gd name="connsiteY7" fmla="*/ 7764 h 841433"/>
                    <a:gd name="connsiteX0" fmla="*/ 30225 w 570169"/>
                    <a:gd name="connsiteY0" fmla="*/ 7764 h 841895"/>
                    <a:gd name="connsiteX1" fmla="*/ 487670 w 570169"/>
                    <a:gd name="connsiteY1" fmla="*/ 395928 h 841895"/>
                    <a:gd name="connsiteX2" fmla="*/ 490008 w 570169"/>
                    <a:gd name="connsiteY2" fmla="*/ 674191 h 841895"/>
                    <a:gd name="connsiteX3" fmla="*/ 512462 w 570169"/>
                    <a:gd name="connsiteY3" fmla="*/ 722025 h 841895"/>
                    <a:gd name="connsiteX4" fmla="*/ 177674 w 570169"/>
                    <a:gd name="connsiteY4" fmla="*/ 838322 h 841895"/>
                    <a:gd name="connsiteX5" fmla="*/ 254842 w 570169"/>
                    <a:gd name="connsiteY5" fmla="*/ 576742 h 841895"/>
                    <a:gd name="connsiteX6" fmla="*/ 183087 w 570169"/>
                    <a:gd name="connsiteY6" fmla="*/ 259706 h 841895"/>
                    <a:gd name="connsiteX7" fmla="*/ 30225 w 570169"/>
                    <a:gd name="connsiteY7" fmla="*/ 7764 h 841895"/>
                    <a:gd name="connsiteX0" fmla="*/ 30225 w 520286"/>
                    <a:gd name="connsiteY0" fmla="*/ 7764 h 841574"/>
                    <a:gd name="connsiteX1" fmla="*/ 487670 w 520286"/>
                    <a:gd name="connsiteY1" fmla="*/ 395928 h 841574"/>
                    <a:gd name="connsiteX2" fmla="*/ 490008 w 520286"/>
                    <a:gd name="connsiteY2" fmla="*/ 674191 h 841574"/>
                    <a:gd name="connsiteX3" fmla="*/ 512462 w 520286"/>
                    <a:gd name="connsiteY3" fmla="*/ 722025 h 841574"/>
                    <a:gd name="connsiteX4" fmla="*/ 177674 w 520286"/>
                    <a:gd name="connsiteY4" fmla="*/ 838322 h 841574"/>
                    <a:gd name="connsiteX5" fmla="*/ 254842 w 520286"/>
                    <a:gd name="connsiteY5" fmla="*/ 576742 h 841574"/>
                    <a:gd name="connsiteX6" fmla="*/ 183087 w 520286"/>
                    <a:gd name="connsiteY6" fmla="*/ 259706 h 841574"/>
                    <a:gd name="connsiteX7" fmla="*/ 30225 w 520286"/>
                    <a:gd name="connsiteY7" fmla="*/ 7764 h 841574"/>
                    <a:gd name="connsiteX0" fmla="*/ 30225 w 608166"/>
                    <a:gd name="connsiteY0" fmla="*/ 7764 h 842079"/>
                    <a:gd name="connsiteX1" fmla="*/ 487670 w 608166"/>
                    <a:gd name="connsiteY1" fmla="*/ 395928 h 842079"/>
                    <a:gd name="connsiteX2" fmla="*/ 490008 w 608166"/>
                    <a:gd name="connsiteY2" fmla="*/ 674191 h 842079"/>
                    <a:gd name="connsiteX3" fmla="*/ 512462 w 608166"/>
                    <a:gd name="connsiteY3" fmla="*/ 722025 h 842079"/>
                    <a:gd name="connsiteX4" fmla="*/ 177674 w 608166"/>
                    <a:gd name="connsiteY4" fmla="*/ 838322 h 842079"/>
                    <a:gd name="connsiteX5" fmla="*/ 254842 w 608166"/>
                    <a:gd name="connsiteY5" fmla="*/ 576742 h 842079"/>
                    <a:gd name="connsiteX6" fmla="*/ 183087 w 608166"/>
                    <a:gd name="connsiteY6" fmla="*/ 259706 h 842079"/>
                    <a:gd name="connsiteX7" fmla="*/ 30225 w 608166"/>
                    <a:gd name="connsiteY7" fmla="*/ 7764 h 842079"/>
                    <a:gd name="connsiteX0" fmla="*/ 30225 w 534175"/>
                    <a:gd name="connsiteY0" fmla="*/ 7764 h 844803"/>
                    <a:gd name="connsiteX1" fmla="*/ 487670 w 534175"/>
                    <a:gd name="connsiteY1" fmla="*/ 395928 h 844803"/>
                    <a:gd name="connsiteX2" fmla="*/ 490008 w 534175"/>
                    <a:gd name="connsiteY2" fmla="*/ 674191 h 844803"/>
                    <a:gd name="connsiteX3" fmla="*/ 512462 w 534175"/>
                    <a:gd name="connsiteY3" fmla="*/ 722025 h 844803"/>
                    <a:gd name="connsiteX4" fmla="*/ 149099 w 534175"/>
                    <a:gd name="connsiteY4" fmla="*/ 841497 h 844803"/>
                    <a:gd name="connsiteX5" fmla="*/ 254842 w 534175"/>
                    <a:gd name="connsiteY5" fmla="*/ 576742 h 844803"/>
                    <a:gd name="connsiteX6" fmla="*/ 183087 w 534175"/>
                    <a:gd name="connsiteY6" fmla="*/ 259706 h 844803"/>
                    <a:gd name="connsiteX7" fmla="*/ 30225 w 534175"/>
                    <a:gd name="connsiteY7" fmla="*/ 7764 h 844803"/>
                    <a:gd name="connsiteX0" fmla="*/ 30225 w 534175"/>
                    <a:gd name="connsiteY0" fmla="*/ 7764 h 841497"/>
                    <a:gd name="connsiteX1" fmla="*/ 487670 w 534175"/>
                    <a:gd name="connsiteY1" fmla="*/ 395928 h 841497"/>
                    <a:gd name="connsiteX2" fmla="*/ 490008 w 534175"/>
                    <a:gd name="connsiteY2" fmla="*/ 674191 h 841497"/>
                    <a:gd name="connsiteX3" fmla="*/ 512462 w 534175"/>
                    <a:gd name="connsiteY3" fmla="*/ 722025 h 841497"/>
                    <a:gd name="connsiteX4" fmla="*/ 149099 w 534175"/>
                    <a:gd name="connsiteY4" fmla="*/ 841497 h 841497"/>
                    <a:gd name="connsiteX5" fmla="*/ 254842 w 534175"/>
                    <a:gd name="connsiteY5" fmla="*/ 576742 h 841497"/>
                    <a:gd name="connsiteX6" fmla="*/ 183087 w 534175"/>
                    <a:gd name="connsiteY6" fmla="*/ 259706 h 841497"/>
                    <a:gd name="connsiteX7" fmla="*/ 30225 w 534175"/>
                    <a:gd name="connsiteY7" fmla="*/ 7764 h 841497"/>
                    <a:gd name="connsiteX0" fmla="*/ 30225 w 534175"/>
                    <a:gd name="connsiteY0" fmla="*/ 7764 h 841497"/>
                    <a:gd name="connsiteX1" fmla="*/ 487670 w 534175"/>
                    <a:gd name="connsiteY1" fmla="*/ 395928 h 841497"/>
                    <a:gd name="connsiteX2" fmla="*/ 490008 w 534175"/>
                    <a:gd name="connsiteY2" fmla="*/ 674191 h 841497"/>
                    <a:gd name="connsiteX3" fmla="*/ 512462 w 534175"/>
                    <a:gd name="connsiteY3" fmla="*/ 722025 h 841497"/>
                    <a:gd name="connsiteX4" fmla="*/ 149099 w 534175"/>
                    <a:gd name="connsiteY4" fmla="*/ 841497 h 841497"/>
                    <a:gd name="connsiteX5" fmla="*/ 254842 w 534175"/>
                    <a:gd name="connsiteY5" fmla="*/ 576742 h 841497"/>
                    <a:gd name="connsiteX6" fmla="*/ 183087 w 534175"/>
                    <a:gd name="connsiteY6" fmla="*/ 259706 h 841497"/>
                    <a:gd name="connsiteX7" fmla="*/ 30225 w 534175"/>
                    <a:gd name="connsiteY7" fmla="*/ 7764 h 841497"/>
                    <a:gd name="connsiteX0" fmla="*/ 30225 w 536855"/>
                    <a:gd name="connsiteY0" fmla="*/ 6971 h 840704"/>
                    <a:gd name="connsiteX1" fmla="*/ 487670 w 536855"/>
                    <a:gd name="connsiteY1" fmla="*/ 395135 h 840704"/>
                    <a:gd name="connsiteX2" fmla="*/ 499533 w 536855"/>
                    <a:gd name="connsiteY2" fmla="*/ 692448 h 840704"/>
                    <a:gd name="connsiteX3" fmla="*/ 512462 w 536855"/>
                    <a:gd name="connsiteY3" fmla="*/ 721232 h 840704"/>
                    <a:gd name="connsiteX4" fmla="*/ 149099 w 536855"/>
                    <a:gd name="connsiteY4" fmla="*/ 840704 h 840704"/>
                    <a:gd name="connsiteX5" fmla="*/ 254842 w 536855"/>
                    <a:gd name="connsiteY5" fmla="*/ 575949 h 840704"/>
                    <a:gd name="connsiteX6" fmla="*/ 183087 w 536855"/>
                    <a:gd name="connsiteY6" fmla="*/ 258913 h 840704"/>
                    <a:gd name="connsiteX7" fmla="*/ 30225 w 536855"/>
                    <a:gd name="connsiteY7" fmla="*/ 6971 h 840704"/>
                    <a:gd name="connsiteX0" fmla="*/ 30225 w 536855"/>
                    <a:gd name="connsiteY0" fmla="*/ 8427 h 842160"/>
                    <a:gd name="connsiteX1" fmla="*/ 487670 w 536855"/>
                    <a:gd name="connsiteY1" fmla="*/ 396591 h 842160"/>
                    <a:gd name="connsiteX2" fmla="*/ 499533 w 536855"/>
                    <a:gd name="connsiteY2" fmla="*/ 693904 h 842160"/>
                    <a:gd name="connsiteX3" fmla="*/ 512462 w 536855"/>
                    <a:gd name="connsiteY3" fmla="*/ 722688 h 842160"/>
                    <a:gd name="connsiteX4" fmla="*/ 149099 w 536855"/>
                    <a:gd name="connsiteY4" fmla="*/ 842160 h 842160"/>
                    <a:gd name="connsiteX5" fmla="*/ 254842 w 536855"/>
                    <a:gd name="connsiteY5" fmla="*/ 577405 h 842160"/>
                    <a:gd name="connsiteX6" fmla="*/ 183087 w 536855"/>
                    <a:gd name="connsiteY6" fmla="*/ 260369 h 842160"/>
                    <a:gd name="connsiteX7" fmla="*/ 30225 w 536855"/>
                    <a:gd name="connsiteY7" fmla="*/ 8427 h 842160"/>
                    <a:gd name="connsiteX0" fmla="*/ 30225 w 536855"/>
                    <a:gd name="connsiteY0" fmla="*/ 8427 h 842160"/>
                    <a:gd name="connsiteX1" fmla="*/ 487670 w 536855"/>
                    <a:gd name="connsiteY1" fmla="*/ 396591 h 842160"/>
                    <a:gd name="connsiteX2" fmla="*/ 499533 w 536855"/>
                    <a:gd name="connsiteY2" fmla="*/ 693904 h 842160"/>
                    <a:gd name="connsiteX3" fmla="*/ 512462 w 536855"/>
                    <a:gd name="connsiteY3" fmla="*/ 722688 h 842160"/>
                    <a:gd name="connsiteX4" fmla="*/ 149099 w 536855"/>
                    <a:gd name="connsiteY4" fmla="*/ 842160 h 842160"/>
                    <a:gd name="connsiteX5" fmla="*/ 254842 w 536855"/>
                    <a:gd name="connsiteY5" fmla="*/ 577405 h 842160"/>
                    <a:gd name="connsiteX6" fmla="*/ 183087 w 536855"/>
                    <a:gd name="connsiteY6" fmla="*/ 260369 h 842160"/>
                    <a:gd name="connsiteX7" fmla="*/ 30225 w 536855"/>
                    <a:gd name="connsiteY7" fmla="*/ 8427 h 842160"/>
                    <a:gd name="connsiteX0" fmla="*/ 0 w 506630"/>
                    <a:gd name="connsiteY0" fmla="*/ 8427 h 842160"/>
                    <a:gd name="connsiteX1" fmla="*/ 457445 w 506630"/>
                    <a:gd name="connsiteY1" fmla="*/ 396591 h 842160"/>
                    <a:gd name="connsiteX2" fmla="*/ 469308 w 506630"/>
                    <a:gd name="connsiteY2" fmla="*/ 693904 h 842160"/>
                    <a:gd name="connsiteX3" fmla="*/ 482237 w 506630"/>
                    <a:gd name="connsiteY3" fmla="*/ 722688 h 842160"/>
                    <a:gd name="connsiteX4" fmla="*/ 118874 w 506630"/>
                    <a:gd name="connsiteY4" fmla="*/ 842160 h 842160"/>
                    <a:gd name="connsiteX5" fmla="*/ 224617 w 506630"/>
                    <a:gd name="connsiteY5" fmla="*/ 577405 h 842160"/>
                    <a:gd name="connsiteX6" fmla="*/ 152862 w 506630"/>
                    <a:gd name="connsiteY6" fmla="*/ 260369 h 842160"/>
                    <a:gd name="connsiteX7" fmla="*/ 0 w 506630"/>
                    <a:gd name="connsiteY7" fmla="*/ 8427 h 842160"/>
                    <a:gd name="connsiteX0" fmla="*/ 0 w 506630"/>
                    <a:gd name="connsiteY0" fmla="*/ 32 h 833765"/>
                    <a:gd name="connsiteX1" fmla="*/ 457445 w 506630"/>
                    <a:gd name="connsiteY1" fmla="*/ 388196 h 833765"/>
                    <a:gd name="connsiteX2" fmla="*/ 469308 w 506630"/>
                    <a:gd name="connsiteY2" fmla="*/ 685509 h 833765"/>
                    <a:gd name="connsiteX3" fmla="*/ 482237 w 506630"/>
                    <a:gd name="connsiteY3" fmla="*/ 714293 h 833765"/>
                    <a:gd name="connsiteX4" fmla="*/ 118874 w 506630"/>
                    <a:gd name="connsiteY4" fmla="*/ 833765 h 833765"/>
                    <a:gd name="connsiteX5" fmla="*/ 224617 w 506630"/>
                    <a:gd name="connsiteY5" fmla="*/ 569010 h 833765"/>
                    <a:gd name="connsiteX6" fmla="*/ 152862 w 506630"/>
                    <a:gd name="connsiteY6" fmla="*/ 251974 h 833765"/>
                    <a:gd name="connsiteX7" fmla="*/ 0 w 506630"/>
                    <a:gd name="connsiteY7" fmla="*/ 32 h 83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6630" h="833765">
                      <a:moveTo>
                        <a:pt x="0" y="32"/>
                      </a:moveTo>
                      <a:cubicBezTo>
                        <a:pt x="119745" y="-2931"/>
                        <a:pt x="367868" y="205796"/>
                        <a:pt x="457445" y="388196"/>
                      </a:cubicBezTo>
                      <a:cubicBezTo>
                        <a:pt x="547022" y="570596"/>
                        <a:pt x="477057" y="626960"/>
                        <a:pt x="469308" y="685509"/>
                      </a:cubicBezTo>
                      <a:cubicBezTo>
                        <a:pt x="476793" y="701454"/>
                        <a:pt x="540643" y="689584"/>
                        <a:pt x="482237" y="714293"/>
                      </a:cubicBezTo>
                      <a:cubicBezTo>
                        <a:pt x="423831" y="739002"/>
                        <a:pt x="260236" y="746854"/>
                        <a:pt x="118874" y="833765"/>
                      </a:cubicBezTo>
                      <a:cubicBezTo>
                        <a:pt x="87016" y="805351"/>
                        <a:pt x="218952" y="665975"/>
                        <a:pt x="224617" y="569010"/>
                      </a:cubicBezTo>
                      <a:cubicBezTo>
                        <a:pt x="230282" y="472045"/>
                        <a:pt x="218254" y="355205"/>
                        <a:pt x="152862" y="251974"/>
                      </a:cubicBezTo>
                      <a:cubicBezTo>
                        <a:pt x="87470" y="148743"/>
                        <a:pt x="20624" y="79196"/>
                        <a:pt x="0" y="32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920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" name="フリーフォーム 1">
                  <a:extLst>
                    <a:ext uri="{FF2B5EF4-FFF2-40B4-BE49-F238E27FC236}">
                      <a16:creationId xmlns:a16="http://schemas.microsoft.com/office/drawing/2014/main" id="{30FF16EA-681E-3C4F-8675-373C15A8B403}"/>
                    </a:ext>
                  </a:extLst>
                </p:cNvPr>
                <p:cNvSpPr/>
                <p:nvPr/>
              </p:nvSpPr>
              <p:spPr>
                <a:xfrm>
                  <a:off x="3868260" y="2359209"/>
                  <a:ext cx="2595710" cy="3186089"/>
                </a:xfrm>
                <a:custGeom>
                  <a:avLst/>
                  <a:gdLst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66787 w 2637322"/>
                    <a:gd name="connsiteY30" fmla="*/ 351322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66787 w 2637322"/>
                    <a:gd name="connsiteY30" fmla="*/ 351322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71599 w 2637322"/>
                    <a:gd name="connsiteY30" fmla="*/ 423511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3227 h 3165126"/>
                    <a:gd name="connsiteX1" fmla="*/ 1063592 w 2637322"/>
                    <a:gd name="connsiteY1" fmla="*/ 412301 h 3165126"/>
                    <a:gd name="connsiteX2" fmla="*/ 1005840 w 2637322"/>
                    <a:gd name="connsiteY2" fmla="*/ 792499 h 3165126"/>
                    <a:gd name="connsiteX3" fmla="*/ 644893 w 2637322"/>
                    <a:gd name="connsiteY3" fmla="*/ 874314 h 3165126"/>
                    <a:gd name="connsiteX4" fmla="*/ 336884 w 2637322"/>
                    <a:gd name="connsiteY4" fmla="*/ 1076444 h 3165126"/>
                    <a:gd name="connsiteX5" fmla="*/ 197318 w 2637322"/>
                    <a:gd name="connsiteY5" fmla="*/ 1653960 h 3165126"/>
                    <a:gd name="connsiteX6" fmla="*/ 279133 w 2637322"/>
                    <a:gd name="connsiteY6" fmla="*/ 1937905 h 3165126"/>
                    <a:gd name="connsiteX7" fmla="*/ 288758 w 2637322"/>
                    <a:gd name="connsiteY7" fmla="*/ 2014907 h 3165126"/>
                    <a:gd name="connsiteX8" fmla="*/ 303196 w 2637322"/>
                    <a:gd name="connsiteY8" fmla="*/ 2154474 h 3165126"/>
                    <a:gd name="connsiteX9" fmla="*/ 67377 w 2637322"/>
                    <a:gd name="connsiteY9" fmla="*/ 2337354 h 3165126"/>
                    <a:gd name="connsiteX10" fmla="*/ 0 w 2637322"/>
                    <a:gd name="connsiteY10" fmla="*/ 2635737 h 3165126"/>
                    <a:gd name="connsiteX11" fmla="*/ 211756 w 2637322"/>
                    <a:gd name="connsiteY11" fmla="*/ 2789741 h 3165126"/>
                    <a:gd name="connsiteX12" fmla="*/ 356135 w 2637322"/>
                    <a:gd name="connsiteY12" fmla="*/ 2866743 h 3165126"/>
                    <a:gd name="connsiteX13" fmla="*/ 211756 w 2637322"/>
                    <a:gd name="connsiteY13" fmla="*/ 2987059 h 3165126"/>
                    <a:gd name="connsiteX14" fmla="*/ 457200 w 2637322"/>
                    <a:gd name="connsiteY14" fmla="*/ 2958183 h 3165126"/>
                    <a:gd name="connsiteX15" fmla="*/ 943276 w 2637322"/>
                    <a:gd name="connsiteY15" fmla="*/ 2958183 h 3165126"/>
                    <a:gd name="connsiteX16" fmla="*/ 678581 w 2637322"/>
                    <a:gd name="connsiteY16" fmla="*/ 3102562 h 3165126"/>
                    <a:gd name="connsiteX17" fmla="*/ 635267 w 2637322"/>
                    <a:gd name="connsiteY17" fmla="*/ 3155501 h 3165126"/>
                    <a:gd name="connsiteX18" fmla="*/ 1227221 w 2637322"/>
                    <a:gd name="connsiteY18" fmla="*/ 3039998 h 3165126"/>
                    <a:gd name="connsiteX19" fmla="*/ 1559293 w 2637322"/>
                    <a:gd name="connsiteY19" fmla="*/ 3059248 h 3165126"/>
                    <a:gd name="connsiteX20" fmla="*/ 1987617 w 2637322"/>
                    <a:gd name="connsiteY20" fmla="*/ 3165126 h 3165126"/>
                    <a:gd name="connsiteX21" fmla="*/ 2030931 w 2637322"/>
                    <a:gd name="connsiteY21" fmla="*/ 3020747 h 3165126"/>
                    <a:gd name="connsiteX22" fmla="*/ 2184935 w 2637322"/>
                    <a:gd name="connsiteY22" fmla="*/ 3068874 h 3165126"/>
                    <a:gd name="connsiteX23" fmla="*/ 2637322 w 2637322"/>
                    <a:gd name="connsiteY23" fmla="*/ 2813804 h 3165126"/>
                    <a:gd name="connsiteX24" fmla="*/ 2492943 w 2637322"/>
                    <a:gd name="connsiteY24" fmla="*/ 2168911 h 3165126"/>
                    <a:gd name="connsiteX25" fmla="*/ 2252312 w 2637322"/>
                    <a:gd name="connsiteY25" fmla="*/ 1807964 h 3165126"/>
                    <a:gd name="connsiteX26" fmla="*/ 1915427 w 2637322"/>
                    <a:gd name="connsiteY26" fmla="*/ 1509581 h 3165126"/>
                    <a:gd name="connsiteX27" fmla="*/ 1876926 w 2637322"/>
                    <a:gd name="connsiteY27" fmla="*/ 1490330 h 3165126"/>
                    <a:gd name="connsiteX28" fmla="*/ 1540042 w 2637322"/>
                    <a:gd name="connsiteY28" fmla="*/ 1235261 h 3165126"/>
                    <a:gd name="connsiteX29" fmla="*/ 1333099 w 2637322"/>
                    <a:gd name="connsiteY29" fmla="*/ 946503 h 3165126"/>
                    <a:gd name="connsiteX30" fmla="*/ 1371599 w 2637322"/>
                    <a:gd name="connsiteY30" fmla="*/ 426738 h 3165126"/>
                    <a:gd name="connsiteX31" fmla="*/ 1140594 w 2637322"/>
                    <a:gd name="connsiteY31" fmla="*/ 118730 h 3165126"/>
                    <a:gd name="connsiteX32" fmla="*/ 938463 w 2637322"/>
                    <a:gd name="connsiteY32" fmla="*/ 3227 h 3165126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303196 w 2637322"/>
                    <a:gd name="connsiteY7" fmla="*/ 2157541 h 3168193"/>
                    <a:gd name="connsiteX8" fmla="*/ 67377 w 2637322"/>
                    <a:gd name="connsiteY8" fmla="*/ 2340421 h 3168193"/>
                    <a:gd name="connsiteX9" fmla="*/ 0 w 2637322"/>
                    <a:gd name="connsiteY9" fmla="*/ 2638804 h 3168193"/>
                    <a:gd name="connsiteX10" fmla="*/ 211756 w 2637322"/>
                    <a:gd name="connsiteY10" fmla="*/ 2792808 h 3168193"/>
                    <a:gd name="connsiteX11" fmla="*/ 356135 w 2637322"/>
                    <a:gd name="connsiteY11" fmla="*/ 2869810 h 3168193"/>
                    <a:gd name="connsiteX12" fmla="*/ 211756 w 2637322"/>
                    <a:gd name="connsiteY12" fmla="*/ 2990126 h 3168193"/>
                    <a:gd name="connsiteX13" fmla="*/ 457200 w 2637322"/>
                    <a:gd name="connsiteY13" fmla="*/ 2961250 h 3168193"/>
                    <a:gd name="connsiteX14" fmla="*/ 943276 w 2637322"/>
                    <a:gd name="connsiteY14" fmla="*/ 2961250 h 3168193"/>
                    <a:gd name="connsiteX15" fmla="*/ 678581 w 2637322"/>
                    <a:gd name="connsiteY15" fmla="*/ 3105629 h 3168193"/>
                    <a:gd name="connsiteX16" fmla="*/ 635267 w 2637322"/>
                    <a:gd name="connsiteY16" fmla="*/ 3158568 h 3168193"/>
                    <a:gd name="connsiteX17" fmla="*/ 1227221 w 2637322"/>
                    <a:gd name="connsiteY17" fmla="*/ 3043065 h 3168193"/>
                    <a:gd name="connsiteX18" fmla="*/ 1559293 w 2637322"/>
                    <a:gd name="connsiteY18" fmla="*/ 3062315 h 3168193"/>
                    <a:gd name="connsiteX19" fmla="*/ 1987617 w 2637322"/>
                    <a:gd name="connsiteY19" fmla="*/ 3168193 h 3168193"/>
                    <a:gd name="connsiteX20" fmla="*/ 2030931 w 2637322"/>
                    <a:gd name="connsiteY20" fmla="*/ 3023814 h 3168193"/>
                    <a:gd name="connsiteX21" fmla="*/ 2184935 w 2637322"/>
                    <a:gd name="connsiteY21" fmla="*/ 3071941 h 3168193"/>
                    <a:gd name="connsiteX22" fmla="*/ 2637322 w 2637322"/>
                    <a:gd name="connsiteY22" fmla="*/ 2816871 h 3168193"/>
                    <a:gd name="connsiteX23" fmla="*/ 2492943 w 2637322"/>
                    <a:gd name="connsiteY23" fmla="*/ 2171978 h 3168193"/>
                    <a:gd name="connsiteX24" fmla="*/ 2252312 w 2637322"/>
                    <a:gd name="connsiteY24" fmla="*/ 1811031 h 3168193"/>
                    <a:gd name="connsiteX25" fmla="*/ 1915427 w 2637322"/>
                    <a:gd name="connsiteY25" fmla="*/ 1512648 h 3168193"/>
                    <a:gd name="connsiteX26" fmla="*/ 1876926 w 2637322"/>
                    <a:gd name="connsiteY26" fmla="*/ 1493397 h 3168193"/>
                    <a:gd name="connsiteX27" fmla="*/ 1540042 w 2637322"/>
                    <a:gd name="connsiteY27" fmla="*/ 1238328 h 3168193"/>
                    <a:gd name="connsiteX28" fmla="*/ 1333099 w 2637322"/>
                    <a:gd name="connsiteY28" fmla="*/ 949570 h 3168193"/>
                    <a:gd name="connsiteX29" fmla="*/ 1371599 w 2637322"/>
                    <a:gd name="connsiteY29" fmla="*/ 429805 h 3168193"/>
                    <a:gd name="connsiteX30" fmla="*/ 1140594 w 2637322"/>
                    <a:gd name="connsiteY30" fmla="*/ 121797 h 3168193"/>
                    <a:gd name="connsiteX31" fmla="*/ 938463 w 2637322"/>
                    <a:gd name="connsiteY31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303196 w 2637322"/>
                    <a:gd name="connsiteY6" fmla="*/ 2157541 h 3168193"/>
                    <a:gd name="connsiteX7" fmla="*/ 67377 w 2637322"/>
                    <a:gd name="connsiteY7" fmla="*/ 2340421 h 3168193"/>
                    <a:gd name="connsiteX8" fmla="*/ 0 w 2637322"/>
                    <a:gd name="connsiteY8" fmla="*/ 2638804 h 3168193"/>
                    <a:gd name="connsiteX9" fmla="*/ 211756 w 2637322"/>
                    <a:gd name="connsiteY9" fmla="*/ 2792808 h 3168193"/>
                    <a:gd name="connsiteX10" fmla="*/ 356135 w 2637322"/>
                    <a:gd name="connsiteY10" fmla="*/ 2869810 h 3168193"/>
                    <a:gd name="connsiteX11" fmla="*/ 211756 w 2637322"/>
                    <a:gd name="connsiteY11" fmla="*/ 2990126 h 3168193"/>
                    <a:gd name="connsiteX12" fmla="*/ 457200 w 2637322"/>
                    <a:gd name="connsiteY12" fmla="*/ 2961250 h 3168193"/>
                    <a:gd name="connsiteX13" fmla="*/ 943276 w 2637322"/>
                    <a:gd name="connsiteY13" fmla="*/ 2961250 h 3168193"/>
                    <a:gd name="connsiteX14" fmla="*/ 678581 w 2637322"/>
                    <a:gd name="connsiteY14" fmla="*/ 3105629 h 3168193"/>
                    <a:gd name="connsiteX15" fmla="*/ 635267 w 2637322"/>
                    <a:gd name="connsiteY15" fmla="*/ 3158568 h 3168193"/>
                    <a:gd name="connsiteX16" fmla="*/ 1227221 w 2637322"/>
                    <a:gd name="connsiteY16" fmla="*/ 3043065 h 3168193"/>
                    <a:gd name="connsiteX17" fmla="*/ 1559293 w 2637322"/>
                    <a:gd name="connsiteY17" fmla="*/ 3062315 h 3168193"/>
                    <a:gd name="connsiteX18" fmla="*/ 1987617 w 2637322"/>
                    <a:gd name="connsiteY18" fmla="*/ 3168193 h 3168193"/>
                    <a:gd name="connsiteX19" fmla="*/ 2030931 w 2637322"/>
                    <a:gd name="connsiteY19" fmla="*/ 3023814 h 3168193"/>
                    <a:gd name="connsiteX20" fmla="*/ 2184935 w 2637322"/>
                    <a:gd name="connsiteY20" fmla="*/ 3071941 h 3168193"/>
                    <a:gd name="connsiteX21" fmla="*/ 2637322 w 2637322"/>
                    <a:gd name="connsiteY21" fmla="*/ 2816871 h 3168193"/>
                    <a:gd name="connsiteX22" fmla="*/ 2492943 w 2637322"/>
                    <a:gd name="connsiteY22" fmla="*/ 2171978 h 3168193"/>
                    <a:gd name="connsiteX23" fmla="*/ 2252312 w 2637322"/>
                    <a:gd name="connsiteY23" fmla="*/ 1811031 h 3168193"/>
                    <a:gd name="connsiteX24" fmla="*/ 1915427 w 2637322"/>
                    <a:gd name="connsiteY24" fmla="*/ 1512648 h 3168193"/>
                    <a:gd name="connsiteX25" fmla="*/ 1876926 w 2637322"/>
                    <a:gd name="connsiteY25" fmla="*/ 1493397 h 3168193"/>
                    <a:gd name="connsiteX26" fmla="*/ 1540042 w 2637322"/>
                    <a:gd name="connsiteY26" fmla="*/ 1238328 h 3168193"/>
                    <a:gd name="connsiteX27" fmla="*/ 1333099 w 2637322"/>
                    <a:gd name="connsiteY27" fmla="*/ 949570 h 3168193"/>
                    <a:gd name="connsiteX28" fmla="*/ 1371599 w 2637322"/>
                    <a:gd name="connsiteY28" fmla="*/ 429805 h 3168193"/>
                    <a:gd name="connsiteX29" fmla="*/ 1140594 w 2637322"/>
                    <a:gd name="connsiteY29" fmla="*/ 121797 h 3168193"/>
                    <a:gd name="connsiteX30" fmla="*/ 938463 w 2637322"/>
                    <a:gd name="connsiteY30" fmla="*/ 6294 h 3168193"/>
                    <a:gd name="connsiteX0" fmla="*/ 949385 w 2648244"/>
                    <a:gd name="connsiteY0" fmla="*/ 6294 h 3168193"/>
                    <a:gd name="connsiteX1" fmla="*/ 1074514 w 2648244"/>
                    <a:gd name="connsiteY1" fmla="*/ 415368 h 3168193"/>
                    <a:gd name="connsiteX2" fmla="*/ 1016762 w 2648244"/>
                    <a:gd name="connsiteY2" fmla="*/ 795566 h 3168193"/>
                    <a:gd name="connsiteX3" fmla="*/ 655815 w 2648244"/>
                    <a:gd name="connsiteY3" fmla="*/ 877381 h 3168193"/>
                    <a:gd name="connsiteX4" fmla="*/ 386307 w 2648244"/>
                    <a:gd name="connsiteY4" fmla="*/ 1137262 h 3168193"/>
                    <a:gd name="connsiteX5" fmla="*/ 280429 w 2648244"/>
                    <a:gd name="connsiteY5" fmla="*/ 1661840 h 3168193"/>
                    <a:gd name="connsiteX6" fmla="*/ 314118 w 2648244"/>
                    <a:gd name="connsiteY6" fmla="*/ 2157541 h 3168193"/>
                    <a:gd name="connsiteX7" fmla="*/ 78299 w 2648244"/>
                    <a:gd name="connsiteY7" fmla="*/ 2340421 h 3168193"/>
                    <a:gd name="connsiteX8" fmla="*/ 10922 w 2648244"/>
                    <a:gd name="connsiteY8" fmla="*/ 2638804 h 3168193"/>
                    <a:gd name="connsiteX9" fmla="*/ 222678 w 2648244"/>
                    <a:gd name="connsiteY9" fmla="*/ 2792808 h 3168193"/>
                    <a:gd name="connsiteX10" fmla="*/ 367057 w 2648244"/>
                    <a:gd name="connsiteY10" fmla="*/ 2869810 h 3168193"/>
                    <a:gd name="connsiteX11" fmla="*/ 222678 w 2648244"/>
                    <a:gd name="connsiteY11" fmla="*/ 2990126 h 3168193"/>
                    <a:gd name="connsiteX12" fmla="*/ 468122 w 2648244"/>
                    <a:gd name="connsiteY12" fmla="*/ 2961250 h 3168193"/>
                    <a:gd name="connsiteX13" fmla="*/ 954198 w 2648244"/>
                    <a:gd name="connsiteY13" fmla="*/ 2961250 h 3168193"/>
                    <a:gd name="connsiteX14" fmla="*/ 689503 w 2648244"/>
                    <a:gd name="connsiteY14" fmla="*/ 3105629 h 3168193"/>
                    <a:gd name="connsiteX15" fmla="*/ 646189 w 2648244"/>
                    <a:gd name="connsiteY15" fmla="*/ 3158568 h 3168193"/>
                    <a:gd name="connsiteX16" fmla="*/ 1238143 w 2648244"/>
                    <a:gd name="connsiteY16" fmla="*/ 3043065 h 3168193"/>
                    <a:gd name="connsiteX17" fmla="*/ 1570215 w 2648244"/>
                    <a:gd name="connsiteY17" fmla="*/ 3062315 h 3168193"/>
                    <a:gd name="connsiteX18" fmla="*/ 1998539 w 2648244"/>
                    <a:gd name="connsiteY18" fmla="*/ 3168193 h 3168193"/>
                    <a:gd name="connsiteX19" fmla="*/ 2041853 w 2648244"/>
                    <a:gd name="connsiteY19" fmla="*/ 3023814 h 3168193"/>
                    <a:gd name="connsiteX20" fmla="*/ 2195857 w 2648244"/>
                    <a:gd name="connsiteY20" fmla="*/ 3071941 h 3168193"/>
                    <a:gd name="connsiteX21" fmla="*/ 2648244 w 2648244"/>
                    <a:gd name="connsiteY21" fmla="*/ 2816871 h 3168193"/>
                    <a:gd name="connsiteX22" fmla="*/ 2503865 w 2648244"/>
                    <a:gd name="connsiteY22" fmla="*/ 2171978 h 3168193"/>
                    <a:gd name="connsiteX23" fmla="*/ 2263234 w 2648244"/>
                    <a:gd name="connsiteY23" fmla="*/ 1811031 h 3168193"/>
                    <a:gd name="connsiteX24" fmla="*/ 1926349 w 2648244"/>
                    <a:gd name="connsiteY24" fmla="*/ 1512648 h 3168193"/>
                    <a:gd name="connsiteX25" fmla="*/ 1887848 w 2648244"/>
                    <a:gd name="connsiteY25" fmla="*/ 1493397 h 3168193"/>
                    <a:gd name="connsiteX26" fmla="*/ 1550964 w 2648244"/>
                    <a:gd name="connsiteY26" fmla="*/ 1238328 h 3168193"/>
                    <a:gd name="connsiteX27" fmla="*/ 1344021 w 2648244"/>
                    <a:gd name="connsiteY27" fmla="*/ 949570 h 3168193"/>
                    <a:gd name="connsiteX28" fmla="*/ 1382521 w 2648244"/>
                    <a:gd name="connsiteY28" fmla="*/ 429805 h 3168193"/>
                    <a:gd name="connsiteX29" fmla="*/ 1151516 w 2648244"/>
                    <a:gd name="connsiteY29" fmla="*/ 121797 h 3168193"/>
                    <a:gd name="connsiteX30" fmla="*/ 949385 w 2648244"/>
                    <a:gd name="connsiteY30" fmla="*/ 6294 h 3168193"/>
                    <a:gd name="connsiteX0" fmla="*/ 954790 w 2653649"/>
                    <a:gd name="connsiteY0" fmla="*/ 6294 h 3168193"/>
                    <a:gd name="connsiteX1" fmla="*/ 1079919 w 2653649"/>
                    <a:gd name="connsiteY1" fmla="*/ 415368 h 3168193"/>
                    <a:gd name="connsiteX2" fmla="*/ 1022167 w 2653649"/>
                    <a:gd name="connsiteY2" fmla="*/ 795566 h 3168193"/>
                    <a:gd name="connsiteX3" fmla="*/ 661220 w 2653649"/>
                    <a:gd name="connsiteY3" fmla="*/ 877381 h 3168193"/>
                    <a:gd name="connsiteX4" fmla="*/ 391712 w 2653649"/>
                    <a:gd name="connsiteY4" fmla="*/ 1137262 h 3168193"/>
                    <a:gd name="connsiteX5" fmla="*/ 285834 w 2653649"/>
                    <a:gd name="connsiteY5" fmla="*/ 1661840 h 3168193"/>
                    <a:gd name="connsiteX6" fmla="*/ 319523 w 2653649"/>
                    <a:gd name="connsiteY6" fmla="*/ 2157541 h 3168193"/>
                    <a:gd name="connsiteX7" fmla="*/ 83704 w 2653649"/>
                    <a:gd name="connsiteY7" fmla="*/ 2340421 h 3168193"/>
                    <a:gd name="connsiteX8" fmla="*/ 16327 w 2653649"/>
                    <a:gd name="connsiteY8" fmla="*/ 2638804 h 3168193"/>
                    <a:gd name="connsiteX9" fmla="*/ 228083 w 2653649"/>
                    <a:gd name="connsiteY9" fmla="*/ 2792808 h 3168193"/>
                    <a:gd name="connsiteX10" fmla="*/ 372462 w 2653649"/>
                    <a:gd name="connsiteY10" fmla="*/ 2869810 h 3168193"/>
                    <a:gd name="connsiteX11" fmla="*/ 228083 w 2653649"/>
                    <a:gd name="connsiteY11" fmla="*/ 2990126 h 3168193"/>
                    <a:gd name="connsiteX12" fmla="*/ 473527 w 2653649"/>
                    <a:gd name="connsiteY12" fmla="*/ 2961250 h 3168193"/>
                    <a:gd name="connsiteX13" fmla="*/ 959603 w 2653649"/>
                    <a:gd name="connsiteY13" fmla="*/ 2961250 h 3168193"/>
                    <a:gd name="connsiteX14" fmla="*/ 694908 w 2653649"/>
                    <a:gd name="connsiteY14" fmla="*/ 3105629 h 3168193"/>
                    <a:gd name="connsiteX15" fmla="*/ 651594 w 2653649"/>
                    <a:gd name="connsiteY15" fmla="*/ 3158568 h 3168193"/>
                    <a:gd name="connsiteX16" fmla="*/ 1243548 w 2653649"/>
                    <a:gd name="connsiteY16" fmla="*/ 3043065 h 3168193"/>
                    <a:gd name="connsiteX17" fmla="*/ 1575620 w 2653649"/>
                    <a:gd name="connsiteY17" fmla="*/ 3062315 h 3168193"/>
                    <a:gd name="connsiteX18" fmla="*/ 2003944 w 2653649"/>
                    <a:gd name="connsiteY18" fmla="*/ 3168193 h 3168193"/>
                    <a:gd name="connsiteX19" fmla="*/ 2047258 w 2653649"/>
                    <a:gd name="connsiteY19" fmla="*/ 3023814 h 3168193"/>
                    <a:gd name="connsiteX20" fmla="*/ 2201262 w 2653649"/>
                    <a:gd name="connsiteY20" fmla="*/ 3071941 h 3168193"/>
                    <a:gd name="connsiteX21" fmla="*/ 2653649 w 2653649"/>
                    <a:gd name="connsiteY21" fmla="*/ 2816871 h 3168193"/>
                    <a:gd name="connsiteX22" fmla="*/ 2509270 w 2653649"/>
                    <a:gd name="connsiteY22" fmla="*/ 2171978 h 3168193"/>
                    <a:gd name="connsiteX23" fmla="*/ 2268639 w 2653649"/>
                    <a:gd name="connsiteY23" fmla="*/ 1811031 h 3168193"/>
                    <a:gd name="connsiteX24" fmla="*/ 1931754 w 2653649"/>
                    <a:gd name="connsiteY24" fmla="*/ 1512648 h 3168193"/>
                    <a:gd name="connsiteX25" fmla="*/ 1893253 w 2653649"/>
                    <a:gd name="connsiteY25" fmla="*/ 1493397 h 3168193"/>
                    <a:gd name="connsiteX26" fmla="*/ 1556369 w 2653649"/>
                    <a:gd name="connsiteY26" fmla="*/ 1238328 h 3168193"/>
                    <a:gd name="connsiteX27" fmla="*/ 1349426 w 2653649"/>
                    <a:gd name="connsiteY27" fmla="*/ 949570 h 3168193"/>
                    <a:gd name="connsiteX28" fmla="*/ 1387926 w 2653649"/>
                    <a:gd name="connsiteY28" fmla="*/ 429805 h 3168193"/>
                    <a:gd name="connsiteX29" fmla="*/ 1156921 w 2653649"/>
                    <a:gd name="connsiteY29" fmla="*/ 121797 h 3168193"/>
                    <a:gd name="connsiteX30" fmla="*/ 954790 w 2653649"/>
                    <a:gd name="connsiteY30" fmla="*/ 6294 h 3168193"/>
                    <a:gd name="connsiteX0" fmla="*/ 975329 w 2674188"/>
                    <a:gd name="connsiteY0" fmla="*/ 6294 h 3168193"/>
                    <a:gd name="connsiteX1" fmla="*/ 1100458 w 2674188"/>
                    <a:gd name="connsiteY1" fmla="*/ 415368 h 3168193"/>
                    <a:gd name="connsiteX2" fmla="*/ 1042706 w 2674188"/>
                    <a:gd name="connsiteY2" fmla="*/ 795566 h 3168193"/>
                    <a:gd name="connsiteX3" fmla="*/ 681759 w 2674188"/>
                    <a:gd name="connsiteY3" fmla="*/ 877381 h 3168193"/>
                    <a:gd name="connsiteX4" fmla="*/ 412251 w 2674188"/>
                    <a:gd name="connsiteY4" fmla="*/ 1137262 h 3168193"/>
                    <a:gd name="connsiteX5" fmla="*/ 306373 w 2674188"/>
                    <a:gd name="connsiteY5" fmla="*/ 1661840 h 3168193"/>
                    <a:gd name="connsiteX6" fmla="*/ 340062 w 2674188"/>
                    <a:gd name="connsiteY6" fmla="*/ 2157541 h 3168193"/>
                    <a:gd name="connsiteX7" fmla="*/ 104243 w 2674188"/>
                    <a:gd name="connsiteY7" fmla="*/ 2340421 h 3168193"/>
                    <a:gd name="connsiteX8" fmla="*/ 36866 w 2674188"/>
                    <a:gd name="connsiteY8" fmla="*/ 2638804 h 3168193"/>
                    <a:gd name="connsiteX9" fmla="*/ 248622 w 2674188"/>
                    <a:gd name="connsiteY9" fmla="*/ 2792808 h 3168193"/>
                    <a:gd name="connsiteX10" fmla="*/ 393001 w 2674188"/>
                    <a:gd name="connsiteY10" fmla="*/ 2869810 h 3168193"/>
                    <a:gd name="connsiteX11" fmla="*/ 248622 w 2674188"/>
                    <a:gd name="connsiteY11" fmla="*/ 2990126 h 3168193"/>
                    <a:gd name="connsiteX12" fmla="*/ 494066 w 2674188"/>
                    <a:gd name="connsiteY12" fmla="*/ 2961250 h 3168193"/>
                    <a:gd name="connsiteX13" fmla="*/ 980142 w 2674188"/>
                    <a:gd name="connsiteY13" fmla="*/ 2961250 h 3168193"/>
                    <a:gd name="connsiteX14" fmla="*/ 715447 w 2674188"/>
                    <a:gd name="connsiteY14" fmla="*/ 3105629 h 3168193"/>
                    <a:gd name="connsiteX15" fmla="*/ 672133 w 2674188"/>
                    <a:gd name="connsiteY15" fmla="*/ 3158568 h 3168193"/>
                    <a:gd name="connsiteX16" fmla="*/ 1264087 w 2674188"/>
                    <a:gd name="connsiteY16" fmla="*/ 3043065 h 3168193"/>
                    <a:gd name="connsiteX17" fmla="*/ 1596159 w 2674188"/>
                    <a:gd name="connsiteY17" fmla="*/ 3062315 h 3168193"/>
                    <a:gd name="connsiteX18" fmla="*/ 2024483 w 2674188"/>
                    <a:gd name="connsiteY18" fmla="*/ 3168193 h 3168193"/>
                    <a:gd name="connsiteX19" fmla="*/ 2067797 w 2674188"/>
                    <a:gd name="connsiteY19" fmla="*/ 3023814 h 3168193"/>
                    <a:gd name="connsiteX20" fmla="*/ 2221801 w 2674188"/>
                    <a:gd name="connsiteY20" fmla="*/ 3071941 h 3168193"/>
                    <a:gd name="connsiteX21" fmla="*/ 2674188 w 2674188"/>
                    <a:gd name="connsiteY21" fmla="*/ 2816871 h 3168193"/>
                    <a:gd name="connsiteX22" fmla="*/ 2529809 w 2674188"/>
                    <a:gd name="connsiteY22" fmla="*/ 2171978 h 3168193"/>
                    <a:gd name="connsiteX23" fmla="*/ 2289178 w 2674188"/>
                    <a:gd name="connsiteY23" fmla="*/ 1811031 h 3168193"/>
                    <a:gd name="connsiteX24" fmla="*/ 1952293 w 2674188"/>
                    <a:gd name="connsiteY24" fmla="*/ 1512648 h 3168193"/>
                    <a:gd name="connsiteX25" fmla="*/ 1913792 w 2674188"/>
                    <a:gd name="connsiteY25" fmla="*/ 1493397 h 3168193"/>
                    <a:gd name="connsiteX26" fmla="*/ 1576908 w 2674188"/>
                    <a:gd name="connsiteY26" fmla="*/ 1238328 h 3168193"/>
                    <a:gd name="connsiteX27" fmla="*/ 1369965 w 2674188"/>
                    <a:gd name="connsiteY27" fmla="*/ 949570 h 3168193"/>
                    <a:gd name="connsiteX28" fmla="*/ 1408465 w 2674188"/>
                    <a:gd name="connsiteY28" fmla="*/ 429805 h 3168193"/>
                    <a:gd name="connsiteX29" fmla="*/ 1177460 w 2674188"/>
                    <a:gd name="connsiteY29" fmla="*/ 121797 h 3168193"/>
                    <a:gd name="connsiteX30" fmla="*/ 975329 w 2674188"/>
                    <a:gd name="connsiteY30" fmla="*/ 6294 h 3168193"/>
                    <a:gd name="connsiteX0" fmla="*/ 962560 w 2661419"/>
                    <a:gd name="connsiteY0" fmla="*/ 6294 h 3168193"/>
                    <a:gd name="connsiteX1" fmla="*/ 1087689 w 2661419"/>
                    <a:gd name="connsiteY1" fmla="*/ 415368 h 3168193"/>
                    <a:gd name="connsiteX2" fmla="*/ 1029937 w 2661419"/>
                    <a:gd name="connsiteY2" fmla="*/ 795566 h 3168193"/>
                    <a:gd name="connsiteX3" fmla="*/ 668990 w 2661419"/>
                    <a:gd name="connsiteY3" fmla="*/ 877381 h 3168193"/>
                    <a:gd name="connsiteX4" fmla="*/ 399482 w 2661419"/>
                    <a:gd name="connsiteY4" fmla="*/ 1137262 h 3168193"/>
                    <a:gd name="connsiteX5" fmla="*/ 293604 w 2661419"/>
                    <a:gd name="connsiteY5" fmla="*/ 1661840 h 3168193"/>
                    <a:gd name="connsiteX6" fmla="*/ 327293 w 2661419"/>
                    <a:gd name="connsiteY6" fmla="*/ 2157541 h 3168193"/>
                    <a:gd name="connsiteX7" fmla="*/ 91474 w 2661419"/>
                    <a:gd name="connsiteY7" fmla="*/ 2340421 h 3168193"/>
                    <a:gd name="connsiteX8" fmla="*/ 24097 w 2661419"/>
                    <a:gd name="connsiteY8" fmla="*/ 2638804 h 3168193"/>
                    <a:gd name="connsiteX9" fmla="*/ 235853 w 2661419"/>
                    <a:gd name="connsiteY9" fmla="*/ 2792808 h 3168193"/>
                    <a:gd name="connsiteX10" fmla="*/ 380232 w 2661419"/>
                    <a:gd name="connsiteY10" fmla="*/ 2869810 h 3168193"/>
                    <a:gd name="connsiteX11" fmla="*/ 235853 w 2661419"/>
                    <a:gd name="connsiteY11" fmla="*/ 2990126 h 3168193"/>
                    <a:gd name="connsiteX12" fmla="*/ 481297 w 2661419"/>
                    <a:gd name="connsiteY12" fmla="*/ 2961250 h 3168193"/>
                    <a:gd name="connsiteX13" fmla="*/ 967373 w 2661419"/>
                    <a:gd name="connsiteY13" fmla="*/ 2961250 h 3168193"/>
                    <a:gd name="connsiteX14" fmla="*/ 702678 w 2661419"/>
                    <a:gd name="connsiteY14" fmla="*/ 3105629 h 3168193"/>
                    <a:gd name="connsiteX15" fmla="*/ 659364 w 2661419"/>
                    <a:gd name="connsiteY15" fmla="*/ 3158568 h 3168193"/>
                    <a:gd name="connsiteX16" fmla="*/ 1251318 w 2661419"/>
                    <a:gd name="connsiteY16" fmla="*/ 3043065 h 3168193"/>
                    <a:gd name="connsiteX17" fmla="*/ 1583390 w 2661419"/>
                    <a:gd name="connsiteY17" fmla="*/ 3062315 h 3168193"/>
                    <a:gd name="connsiteX18" fmla="*/ 2011714 w 2661419"/>
                    <a:gd name="connsiteY18" fmla="*/ 3168193 h 3168193"/>
                    <a:gd name="connsiteX19" fmla="*/ 2055028 w 2661419"/>
                    <a:gd name="connsiteY19" fmla="*/ 3023814 h 3168193"/>
                    <a:gd name="connsiteX20" fmla="*/ 2209032 w 2661419"/>
                    <a:gd name="connsiteY20" fmla="*/ 3071941 h 3168193"/>
                    <a:gd name="connsiteX21" fmla="*/ 2661419 w 2661419"/>
                    <a:gd name="connsiteY21" fmla="*/ 2816871 h 3168193"/>
                    <a:gd name="connsiteX22" fmla="*/ 2517040 w 2661419"/>
                    <a:gd name="connsiteY22" fmla="*/ 2171978 h 3168193"/>
                    <a:gd name="connsiteX23" fmla="*/ 2276409 w 2661419"/>
                    <a:gd name="connsiteY23" fmla="*/ 1811031 h 3168193"/>
                    <a:gd name="connsiteX24" fmla="*/ 1939524 w 2661419"/>
                    <a:gd name="connsiteY24" fmla="*/ 1512648 h 3168193"/>
                    <a:gd name="connsiteX25" fmla="*/ 1901023 w 2661419"/>
                    <a:gd name="connsiteY25" fmla="*/ 1493397 h 3168193"/>
                    <a:gd name="connsiteX26" fmla="*/ 1564139 w 2661419"/>
                    <a:gd name="connsiteY26" fmla="*/ 1238328 h 3168193"/>
                    <a:gd name="connsiteX27" fmla="*/ 1357196 w 2661419"/>
                    <a:gd name="connsiteY27" fmla="*/ 949570 h 3168193"/>
                    <a:gd name="connsiteX28" fmla="*/ 1395696 w 2661419"/>
                    <a:gd name="connsiteY28" fmla="*/ 429805 h 3168193"/>
                    <a:gd name="connsiteX29" fmla="*/ 1164691 w 2661419"/>
                    <a:gd name="connsiteY29" fmla="*/ 121797 h 3168193"/>
                    <a:gd name="connsiteX30" fmla="*/ 962560 w 2661419"/>
                    <a:gd name="connsiteY30" fmla="*/ 6294 h 3168193"/>
                    <a:gd name="connsiteX0" fmla="*/ 962560 w 2661419"/>
                    <a:gd name="connsiteY0" fmla="*/ 6294 h 3168193"/>
                    <a:gd name="connsiteX1" fmla="*/ 1087689 w 2661419"/>
                    <a:gd name="connsiteY1" fmla="*/ 415368 h 3168193"/>
                    <a:gd name="connsiteX2" fmla="*/ 1029937 w 2661419"/>
                    <a:gd name="connsiteY2" fmla="*/ 795566 h 3168193"/>
                    <a:gd name="connsiteX3" fmla="*/ 668990 w 2661419"/>
                    <a:gd name="connsiteY3" fmla="*/ 877381 h 3168193"/>
                    <a:gd name="connsiteX4" fmla="*/ 399482 w 2661419"/>
                    <a:gd name="connsiteY4" fmla="*/ 1137262 h 3168193"/>
                    <a:gd name="connsiteX5" fmla="*/ 293604 w 2661419"/>
                    <a:gd name="connsiteY5" fmla="*/ 1661840 h 3168193"/>
                    <a:gd name="connsiteX6" fmla="*/ 327293 w 2661419"/>
                    <a:gd name="connsiteY6" fmla="*/ 2157541 h 3168193"/>
                    <a:gd name="connsiteX7" fmla="*/ 91474 w 2661419"/>
                    <a:gd name="connsiteY7" fmla="*/ 2340421 h 3168193"/>
                    <a:gd name="connsiteX8" fmla="*/ 24097 w 2661419"/>
                    <a:gd name="connsiteY8" fmla="*/ 2638804 h 3168193"/>
                    <a:gd name="connsiteX9" fmla="*/ 235853 w 2661419"/>
                    <a:gd name="connsiteY9" fmla="*/ 2792808 h 3168193"/>
                    <a:gd name="connsiteX10" fmla="*/ 380232 w 2661419"/>
                    <a:gd name="connsiteY10" fmla="*/ 2869810 h 3168193"/>
                    <a:gd name="connsiteX11" fmla="*/ 235853 w 2661419"/>
                    <a:gd name="connsiteY11" fmla="*/ 2990126 h 3168193"/>
                    <a:gd name="connsiteX12" fmla="*/ 481297 w 2661419"/>
                    <a:gd name="connsiteY12" fmla="*/ 2961250 h 3168193"/>
                    <a:gd name="connsiteX13" fmla="*/ 967373 w 2661419"/>
                    <a:gd name="connsiteY13" fmla="*/ 2961250 h 3168193"/>
                    <a:gd name="connsiteX14" fmla="*/ 702678 w 2661419"/>
                    <a:gd name="connsiteY14" fmla="*/ 3105629 h 3168193"/>
                    <a:gd name="connsiteX15" fmla="*/ 659364 w 2661419"/>
                    <a:gd name="connsiteY15" fmla="*/ 3158568 h 3168193"/>
                    <a:gd name="connsiteX16" fmla="*/ 1251318 w 2661419"/>
                    <a:gd name="connsiteY16" fmla="*/ 3043065 h 3168193"/>
                    <a:gd name="connsiteX17" fmla="*/ 1583390 w 2661419"/>
                    <a:gd name="connsiteY17" fmla="*/ 3062315 h 3168193"/>
                    <a:gd name="connsiteX18" fmla="*/ 2011714 w 2661419"/>
                    <a:gd name="connsiteY18" fmla="*/ 3168193 h 3168193"/>
                    <a:gd name="connsiteX19" fmla="*/ 2055028 w 2661419"/>
                    <a:gd name="connsiteY19" fmla="*/ 3023814 h 3168193"/>
                    <a:gd name="connsiteX20" fmla="*/ 2209032 w 2661419"/>
                    <a:gd name="connsiteY20" fmla="*/ 3071941 h 3168193"/>
                    <a:gd name="connsiteX21" fmla="*/ 2661419 w 2661419"/>
                    <a:gd name="connsiteY21" fmla="*/ 2816871 h 3168193"/>
                    <a:gd name="connsiteX22" fmla="*/ 2517040 w 2661419"/>
                    <a:gd name="connsiteY22" fmla="*/ 2171978 h 3168193"/>
                    <a:gd name="connsiteX23" fmla="*/ 2276409 w 2661419"/>
                    <a:gd name="connsiteY23" fmla="*/ 1811031 h 3168193"/>
                    <a:gd name="connsiteX24" fmla="*/ 1939524 w 2661419"/>
                    <a:gd name="connsiteY24" fmla="*/ 1512648 h 3168193"/>
                    <a:gd name="connsiteX25" fmla="*/ 1901023 w 2661419"/>
                    <a:gd name="connsiteY25" fmla="*/ 1493397 h 3168193"/>
                    <a:gd name="connsiteX26" fmla="*/ 1564139 w 2661419"/>
                    <a:gd name="connsiteY26" fmla="*/ 1238328 h 3168193"/>
                    <a:gd name="connsiteX27" fmla="*/ 1357196 w 2661419"/>
                    <a:gd name="connsiteY27" fmla="*/ 949570 h 3168193"/>
                    <a:gd name="connsiteX28" fmla="*/ 1395696 w 2661419"/>
                    <a:gd name="connsiteY28" fmla="*/ 429805 h 3168193"/>
                    <a:gd name="connsiteX29" fmla="*/ 1164691 w 2661419"/>
                    <a:gd name="connsiteY29" fmla="*/ 121797 h 3168193"/>
                    <a:gd name="connsiteX30" fmla="*/ 962560 w 2661419"/>
                    <a:gd name="connsiteY30" fmla="*/ 6294 h 3168193"/>
                    <a:gd name="connsiteX0" fmla="*/ 965393 w 2664252"/>
                    <a:gd name="connsiteY0" fmla="*/ 6294 h 3168193"/>
                    <a:gd name="connsiteX1" fmla="*/ 1090522 w 2664252"/>
                    <a:gd name="connsiteY1" fmla="*/ 415368 h 3168193"/>
                    <a:gd name="connsiteX2" fmla="*/ 1032770 w 2664252"/>
                    <a:gd name="connsiteY2" fmla="*/ 795566 h 3168193"/>
                    <a:gd name="connsiteX3" fmla="*/ 671823 w 2664252"/>
                    <a:gd name="connsiteY3" fmla="*/ 877381 h 3168193"/>
                    <a:gd name="connsiteX4" fmla="*/ 402315 w 2664252"/>
                    <a:gd name="connsiteY4" fmla="*/ 1137262 h 3168193"/>
                    <a:gd name="connsiteX5" fmla="*/ 296437 w 2664252"/>
                    <a:gd name="connsiteY5" fmla="*/ 1661840 h 3168193"/>
                    <a:gd name="connsiteX6" fmla="*/ 330126 w 2664252"/>
                    <a:gd name="connsiteY6" fmla="*/ 2157541 h 3168193"/>
                    <a:gd name="connsiteX7" fmla="*/ 94307 w 2664252"/>
                    <a:gd name="connsiteY7" fmla="*/ 2340421 h 3168193"/>
                    <a:gd name="connsiteX8" fmla="*/ 26930 w 2664252"/>
                    <a:gd name="connsiteY8" fmla="*/ 2638804 h 3168193"/>
                    <a:gd name="connsiteX9" fmla="*/ 383065 w 2664252"/>
                    <a:gd name="connsiteY9" fmla="*/ 2869810 h 3168193"/>
                    <a:gd name="connsiteX10" fmla="*/ 238686 w 2664252"/>
                    <a:gd name="connsiteY10" fmla="*/ 2990126 h 3168193"/>
                    <a:gd name="connsiteX11" fmla="*/ 484130 w 2664252"/>
                    <a:gd name="connsiteY11" fmla="*/ 2961250 h 3168193"/>
                    <a:gd name="connsiteX12" fmla="*/ 970206 w 2664252"/>
                    <a:gd name="connsiteY12" fmla="*/ 2961250 h 3168193"/>
                    <a:gd name="connsiteX13" fmla="*/ 705511 w 2664252"/>
                    <a:gd name="connsiteY13" fmla="*/ 3105629 h 3168193"/>
                    <a:gd name="connsiteX14" fmla="*/ 662197 w 2664252"/>
                    <a:gd name="connsiteY14" fmla="*/ 3158568 h 3168193"/>
                    <a:gd name="connsiteX15" fmla="*/ 1254151 w 2664252"/>
                    <a:gd name="connsiteY15" fmla="*/ 3043065 h 3168193"/>
                    <a:gd name="connsiteX16" fmla="*/ 1586223 w 2664252"/>
                    <a:gd name="connsiteY16" fmla="*/ 3062315 h 3168193"/>
                    <a:gd name="connsiteX17" fmla="*/ 2014547 w 2664252"/>
                    <a:gd name="connsiteY17" fmla="*/ 3168193 h 3168193"/>
                    <a:gd name="connsiteX18" fmla="*/ 2057861 w 2664252"/>
                    <a:gd name="connsiteY18" fmla="*/ 3023814 h 3168193"/>
                    <a:gd name="connsiteX19" fmla="*/ 2211865 w 2664252"/>
                    <a:gd name="connsiteY19" fmla="*/ 3071941 h 3168193"/>
                    <a:gd name="connsiteX20" fmla="*/ 2664252 w 2664252"/>
                    <a:gd name="connsiteY20" fmla="*/ 2816871 h 3168193"/>
                    <a:gd name="connsiteX21" fmla="*/ 2519873 w 2664252"/>
                    <a:gd name="connsiteY21" fmla="*/ 2171978 h 3168193"/>
                    <a:gd name="connsiteX22" fmla="*/ 2279242 w 2664252"/>
                    <a:gd name="connsiteY22" fmla="*/ 1811031 h 3168193"/>
                    <a:gd name="connsiteX23" fmla="*/ 1942357 w 2664252"/>
                    <a:gd name="connsiteY23" fmla="*/ 1512648 h 3168193"/>
                    <a:gd name="connsiteX24" fmla="*/ 1903856 w 2664252"/>
                    <a:gd name="connsiteY24" fmla="*/ 1493397 h 3168193"/>
                    <a:gd name="connsiteX25" fmla="*/ 1566972 w 2664252"/>
                    <a:gd name="connsiteY25" fmla="*/ 1238328 h 3168193"/>
                    <a:gd name="connsiteX26" fmla="*/ 1360029 w 2664252"/>
                    <a:gd name="connsiteY26" fmla="*/ 949570 h 3168193"/>
                    <a:gd name="connsiteX27" fmla="*/ 1398529 w 2664252"/>
                    <a:gd name="connsiteY27" fmla="*/ 429805 h 3168193"/>
                    <a:gd name="connsiteX28" fmla="*/ 1167524 w 2664252"/>
                    <a:gd name="connsiteY28" fmla="*/ 121797 h 3168193"/>
                    <a:gd name="connsiteX29" fmla="*/ 965393 w 2664252"/>
                    <a:gd name="connsiteY29" fmla="*/ 6294 h 3168193"/>
                    <a:gd name="connsiteX0" fmla="*/ 973908 w 2672767"/>
                    <a:gd name="connsiteY0" fmla="*/ 6294 h 3168193"/>
                    <a:gd name="connsiteX1" fmla="*/ 1099037 w 2672767"/>
                    <a:gd name="connsiteY1" fmla="*/ 415368 h 3168193"/>
                    <a:gd name="connsiteX2" fmla="*/ 1041285 w 2672767"/>
                    <a:gd name="connsiteY2" fmla="*/ 795566 h 3168193"/>
                    <a:gd name="connsiteX3" fmla="*/ 680338 w 2672767"/>
                    <a:gd name="connsiteY3" fmla="*/ 877381 h 3168193"/>
                    <a:gd name="connsiteX4" fmla="*/ 410830 w 2672767"/>
                    <a:gd name="connsiteY4" fmla="*/ 1137262 h 3168193"/>
                    <a:gd name="connsiteX5" fmla="*/ 304952 w 2672767"/>
                    <a:gd name="connsiteY5" fmla="*/ 1661840 h 3168193"/>
                    <a:gd name="connsiteX6" fmla="*/ 338641 w 2672767"/>
                    <a:gd name="connsiteY6" fmla="*/ 2157541 h 3168193"/>
                    <a:gd name="connsiteX7" fmla="*/ 102822 w 2672767"/>
                    <a:gd name="connsiteY7" fmla="*/ 2340421 h 3168193"/>
                    <a:gd name="connsiteX8" fmla="*/ 35445 w 2672767"/>
                    <a:gd name="connsiteY8" fmla="*/ 2638804 h 3168193"/>
                    <a:gd name="connsiteX9" fmla="*/ 391580 w 2672767"/>
                    <a:gd name="connsiteY9" fmla="*/ 2869810 h 3168193"/>
                    <a:gd name="connsiteX10" fmla="*/ 247201 w 2672767"/>
                    <a:gd name="connsiteY10" fmla="*/ 2990126 h 3168193"/>
                    <a:gd name="connsiteX11" fmla="*/ 492645 w 2672767"/>
                    <a:gd name="connsiteY11" fmla="*/ 2961250 h 3168193"/>
                    <a:gd name="connsiteX12" fmla="*/ 978721 w 2672767"/>
                    <a:gd name="connsiteY12" fmla="*/ 2961250 h 3168193"/>
                    <a:gd name="connsiteX13" fmla="*/ 714026 w 2672767"/>
                    <a:gd name="connsiteY13" fmla="*/ 3105629 h 3168193"/>
                    <a:gd name="connsiteX14" fmla="*/ 670712 w 2672767"/>
                    <a:gd name="connsiteY14" fmla="*/ 3158568 h 3168193"/>
                    <a:gd name="connsiteX15" fmla="*/ 1262666 w 2672767"/>
                    <a:gd name="connsiteY15" fmla="*/ 3043065 h 3168193"/>
                    <a:gd name="connsiteX16" fmla="*/ 1594738 w 2672767"/>
                    <a:gd name="connsiteY16" fmla="*/ 3062315 h 3168193"/>
                    <a:gd name="connsiteX17" fmla="*/ 2023062 w 2672767"/>
                    <a:gd name="connsiteY17" fmla="*/ 3168193 h 3168193"/>
                    <a:gd name="connsiteX18" fmla="*/ 2066376 w 2672767"/>
                    <a:gd name="connsiteY18" fmla="*/ 3023814 h 3168193"/>
                    <a:gd name="connsiteX19" fmla="*/ 2220380 w 2672767"/>
                    <a:gd name="connsiteY19" fmla="*/ 3071941 h 3168193"/>
                    <a:gd name="connsiteX20" fmla="*/ 2672767 w 2672767"/>
                    <a:gd name="connsiteY20" fmla="*/ 2816871 h 3168193"/>
                    <a:gd name="connsiteX21" fmla="*/ 2528388 w 2672767"/>
                    <a:gd name="connsiteY21" fmla="*/ 2171978 h 3168193"/>
                    <a:gd name="connsiteX22" fmla="*/ 2287757 w 2672767"/>
                    <a:gd name="connsiteY22" fmla="*/ 1811031 h 3168193"/>
                    <a:gd name="connsiteX23" fmla="*/ 1950872 w 2672767"/>
                    <a:gd name="connsiteY23" fmla="*/ 1512648 h 3168193"/>
                    <a:gd name="connsiteX24" fmla="*/ 1912371 w 2672767"/>
                    <a:gd name="connsiteY24" fmla="*/ 1493397 h 3168193"/>
                    <a:gd name="connsiteX25" fmla="*/ 1575487 w 2672767"/>
                    <a:gd name="connsiteY25" fmla="*/ 1238328 h 3168193"/>
                    <a:gd name="connsiteX26" fmla="*/ 1368544 w 2672767"/>
                    <a:gd name="connsiteY26" fmla="*/ 949570 h 3168193"/>
                    <a:gd name="connsiteX27" fmla="*/ 1407044 w 2672767"/>
                    <a:gd name="connsiteY27" fmla="*/ 429805 h 3168193"/>
                    <a:gd name="connsiteX28" fmla="*/ 1176039 w 2672767"/>
                    <a:gd name="connsiteY28" fmla="*/ 121797 h 3168193"/>
                    <a:gd name="connsiteX29" fmla="*/ 973908 w 2672767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71225"/>
                    <a:gd name="connsiteX1" fmla="*/ 1087624 w 2661354"/>
                    <a:gd name="connsiteY1" fmla="*/ 415368 h 3171225"/>
                    <a:gd name="connsiteX2" fmla="*/ 1029872 w 2661354"/>
                    <a:gd name="connsiteY2" fmla="*/ 795566 h 3171225"/>
                    <a:gd name="connsiteX3" fmla="*/ 668925 w 2661354"/>
                    <a:gd name="connsiteY3" fmla="*/ 877381 h 3171225"/>
                    <a:gd name="connsiteX4" fmla="*/ 399417 w 2661354"/>
                    <a:gd name="connsiteY4" fmla="*/ 1137262 h 3171225"/>
                    <a:gd name="connsiteX5" fmla="*/ 293539 w 2661354"/>
                    <a:gd name="connsiteY5" fmla="*/ 1661840 h 3171225"/>
                    <a:gd name="connsiteX6" fmla="*/ 327228 w 2661354"/>
                    <a:gd name="connsiteY6" fmla="*/ 2157541 h 3171225"/>
                    <a:gd name="connsiteX7" fmla="*/ 91409 w 2661354"/>
                    <a:gd name="connsiteY7" fmla="*/ 2340421 h 3171225"/>
                    <a:gd name="connsiteX8" fmla="*/ 14407 w 2661354"/>
                    <a:gd name="connsiteY8" fmla="*/ 2677305 h 3171225"/>
                    <a:gd name="connsiteX9" fmla="*/ 360916 w 2661354"/>
                    <a:gd name="connsiteY9" fmla="*/ 2879436 h 3171225"/>
                    <a:gd name="connsiteX10" fmla="*/ 158785 w 2661354"/>
                    <a:gd name="connsiteY10" fmla="*/ 3028628 h 3171225"/>
                    <a:gd name="connsiteX11" fmla="*/ 486045 w 2661354"/>
                    <a:gd name="connsiteY11" fmla="*/ 2999751 h 3171225"/>
                    <a:gd name="connsiteX12" fmla="*/ 967308 w 2661354"/>
                    <a:gd name="connsiteY12" fmla="*/ 2961250 h 3171225"/>
                    <a:gd name="connsiteX13" fmla="*/ 702613 w 2661354"/>
                    <a:gd name="connsiteY13" fmla="*/ 3105629 h 3171225"/>
                    <a:gd name="connsiteX14" fmla="*/ 659299 w 2661354"/>
                    <a:gd name="connsiteY14" fmla="*/ 3158568 h 3171225"/>
                    <a:gd name="connsiteX15" fmla="*/ 1251253 w 2661354"/>
                    <a:gd name="connsiteY15" fmla="*/ 3043065 h 3171225"/>
                    <a:gd name="connsiteX16" fmla="*/ 1583325 w 2661354"/>
                    <a:gd name="connsiteY16" fmla="*/ 3062315 h 3171225"/>
                    <a:gd name="connsiteX17" fmla="*/ 2011649 w 2661354"/>
                    <a:gd name="connsiteY17" fmla="*/ 3168193 h 3171225"/>
                    <a:gd name="connsiteX18" fmla="*/ 2054963 w 2661354"/>
                    <a:gd name="connsiteY18" fmla="*/ 3023814 h 3171225"/>
                    <a:gd name="connsiteX19" fmla="*/ 2208967 w 2661354"/>
                    <a:gd name="connsiteY19" fmla="*/ 3071941 h 3171225"/>
                    <a:gd name="connsiteX20" fmla="*/ 2661354 w 2661354"/>
                    <a:gd name="connsiteY20" fmla="*/ 2816871 h 3171225"/>
                    <a:gd name="connsiteX21" fmla="*/ 2516975 w 2661354"/>
                    <a:gd name="connsiteY21" fmla="*/ 2171978 h 3171225"/>
                    <a:gd name="connsiteX22" fmla="*/ 2276344 w 2661354"/>
                    <a:gd name="connsiteY22" fmla="*/ 1811031 h 3171225"/>
                    <a:gd name="connsiteX23" fmla="*/ 1939459 w 2661354"/>
                    <a:gd name="connsiteY23" fmla="*/ 1512648 h 3171225"/>
                    <a:gd name="connsiteX24" fmla="*/ 1900958 w 2661354"/>
                    <a:gd name="connsiteY24" fmla="*/ 1493397 h 3171225"/>
                    <a:gd name="connsiteX25" fmla="*/ 1564074 w 2661354"/>
                    <a:gd name="connsiteY25" fmla="*/ 1238328 h 3171225"/>
                    <a:gd name="connsiteX26" fmla="*/ 1357131 w 2661354"/>
                    <a:gd name="connsiteY26" fmla="*/ 949570 h 3171225"/>
                    <a:gd name="connsiteX27" fmla="*/ 1395631 w 2661354"/>
                    <a:gd name="connsiteY27" fmla="*/ 429805 h 3171225"/>
                    <a:gd name="connsiteX28" fmla="*/ 1164626 w 2661354"/>
                    <a:gd name="connsiteY28" fmla="*/ 121797 h 3171225"/>
                    <a:gd name="connsiteX29" fmla="*/ 962495 w 2661354"/>
                    <a:gd name="connsiteY29" fmla="*/ 6294 h 3171225"/>
                    <a:gd name="connsiteX0" fmla="*/ 962495 w 2661354"/>
                    <a:gd name="connsiteY0" fmla="*/ 6294 h 3172751"/>
                    <a:gd name="connsiteX1" fmla="*/ 1087624 w 2661354"/>
                    <a:gd name="connsiteY1" fmla="*/ 415368 h 3172751"/>
                    <a:gd name="connsiteX2" fmla="*/ 1029872 w 2661354"/>
                    <a:gd name="connsiteY2" fmla="*/ 795566 h 3172751"/>
                    <a:gd name="connsiteX3" fmla="*/ 668925 w 2661354"/>
                    <a:gd name="connsiteY3" fmla="*/ 877381 h 3172751"/>
                    <a:gd name="connsiteX4" fmla="*/ 399417 w 2661354"/>
                    <a:gd name="connsiteY4" fmla="*/ 1137262 h 3172751"/>
                    <a:gd name="connsiteX5" fmla="*/ 293539 w 2661354"/>
                    <a:gd name="connsiteY5" fmla="*/ 1661840 h 3172751"/>
                    <a:gd name="connsiteX6" fmla="*/ 327228 w 2661354"/>
                    <a:gd name="connsiteY6" fmla="*/ 2157541 h 3172751"/>
                    <a:gd name="connsiteX7" fmla="*/ 91409 w 2661354"/>
                    <a:gd name="connsiteY7" fmla="*/ 2340421 h 3172751"/>
                    <a:gd name="connsiteX8" fmla="*/ 14407 w 2661354"/>
                    <a:gd name="connsiteY8" fmla="*/ 2677305 h 3172751"/>
                    <a:gd name="connsiteX9" fmla="*/ 360916 w 2661354"/>
                    <a:gd name="connsiteY9" fmla="*/ 2879436 h 3172751"/>
                    <a:gd name="connsiteX10" fmla="*/ 158785 w 2661354"/>
                    <a:gd name="connsiteY10" fmla="*/ 3028628 h 3172751"/>
                    <a:gd name="connsiteX11" fmla="*/ 486045 w 2661354"/>
                    <a:gd name="connsiteY11" fmla="*/ 2999751 h 3172751"/>
                    <a:gd name="connsiteX12" fmla="*/ 967308 w 2661354"/>
                    <a:gd name="connsiteY12" fmla="*/ 2961250 h 3172751"/>
                    <a:gd name="connsiteX13" fmla="*/ 702613 w 2661354"/>
                    <a:gd name="connsiteY13" fmla="*/ 3105629 h 3172751"/>
                    <a:gd name="connsiteX14" fmla="*/ 659299 w 2661354"/>
                    <a:gd name="connsiteY14" fmla="*/ 3158568 h 3172751"/>
                    <a:gd name="connsiteX15" fmla="*/ 1251253 w 2661354"/>
                    <a:gd name="connsiteY15" fmla="*/ 3043065 h 3172751"/>
                    <a:gd name="connsiteX16" fmla="*/ 1583325 w 2661354"/>
                    <a:gd name="connsiteY16" fmla="*/ 3062315 h 3172751"/>
                    <a:gd name="connsiteX17" fmla="*/ 2011649 w 2661354"/>
                    <a:gd name="connsiteY17" fmla="*/ 3168193 h 3172751"/>
                    <a:gd name="connsiteX18" fmla="*/ 2054963 w 2661354"/>
                    <a:gd name="connsiteY18" fmla="*/ 3023814 h 3172751"/>
                    <a:gd name="connsiteX19" fmla="*/ 2208967 w 2661354"/>
                    <a:gd name="connsiteY19" fmla="*/ 3071941 h 3172751"/>
                    <a:gd name="connsiteX20" fmla="*/ 2661354 w 2661354"/>
                    <a:gd name="connsiteY20" fmla="*/ 2816871 h 3172751"/>
                    <a:gd name="connsiteX21" fmla="*/ 2516975 w 2661354"/>
                    <a:gd name="connsiteY21" fmla="*/ 2171978 h 3172751"/>
                    <a:gd name="connsiteX22" fmla="*/ 2276344 w 2661354"/>
                    <a:gd name="connsiteY22" fmla="*/ 1811031 h 3172751"/>
                    <a:gd name="connsiteX23" fmla="*/ 1939459 w 2661354"/>
                    <a:gd name="connsiteY23" fmla="*/ 1512648 h 3172751"/>
                    <a:gd name="connsiteX24" fmla="*/ 1900958 w 2661354"/>
                    <a:gd name="connsiteY24" fmla="*/ 1493397 h 3172751"/>
                    <a:gd name="connsiteX25" fmla="*/ 1564074 w 2661354"/>
                    <a:gd name="connsiteY25" fmla="*/ 1238328 h 3172751"/>
                    <a:gd name="connsiteX26" fmla="*/ 1357131 w 2661354"/>
                    <a:gd name="connsiteY26" fmla="*/ 949570 h 3172751"/>
                    <a:gd name="connsiteX27" fmla="*/ 1395631 w 2661354"/>
                    <a:gd name="connsiteY27" fmla="*/ 429805 h 3172751"/>
                    <a:gd name="connsiteX28" fmla="*/ 1164626 w 2661354"/>
                    <a:gd name="connsiteY28" fmla="*/ 121797 h 3172751"/>
                    <a:gd name="connsiteX29" fmla="*/ 962495 w 2661354"/>
                    <a:gd name="connsiteY29" fmla="*/ 6294 h 3172751"/>
                    <a:gd name="connsiteX0" fmla="*/ 962495 w 2661354"/>
                    <a:gd name="connsiteY0" fmla="*/ 6294 h 3208745"/>
                    <a:gd name="connsiteX1" fmla="*/ 1087624 w 2661354"/>
                    <a:gd name="connsiteY1" fmla="*/ 415368 h 3208745"/>
                    <a:gd name="connsiteX2" fmla="*/ 1029872 w 2661354"/>
                    <a:gd name="connsiteY2" fmla="*/ 795566 h 3208745"/>
                    <a:gd name="connsiteX3" fmla="*/ 668925 w 2661354"/>
                    <a:gd name="connsiteY3" fmla="*/ 877381 h 3208745"/>
                    <a:gd name="connsiteX4" fmla="*/ 399417 w 2661354"/>
                    <a:gd name="connsiteY4" fmla="*/ 1137262 h 3208745"/>
                    <a:gd name="connsiteX5" fmla="*/ 293539 w 2661354"/>
                    <a:gd name="connsiteY5" fmla="*/ 1661840 h 3208745"/>
                    <a:gd name="connsiteX6" fmla="*/ 327228 w 2661354"/>
                    <a:gd name="connsiteY6" fmla="*/ 2157541 h 3208745"/>
                    <a:gd name="connsiteX7" fmla="*/ 91409 w 2661354"/>
                    <a:gd name="connsiteY7" fmla="*/ 2340421 h 3208745"/>
                    <a:gd name="connsiteX8" fmla="*/ 14407 w 2661354"/>
                    <a:gd name="connsiteY8" fmla="*/ 2677305 h 3208745"/>
                    <a:gd name="connsiteX9" fmla="*/ 360916 w 2661354"/>
                    <a:gd name="connsiteY9" fmla="*/ 2879436 h 3208745"/>
                    <a:gd name="connsiteX10" fmla="*/ 158785 w 2661354"/>
                    <a:gd name="connsiteY10" fmla="*/ 3028628 h 3208745"/>
                    <a:gd name="connsiteX11" fmla="*/ 486045 w 2661354"/>
                    <a:gd name="connsiteY11" fmla="*/ 2999751 h 3208745"/>
                    <a:gd name="connsiteX12" fmla="*/ 967308 w 2661354"/>
                    <a:gd name="connsiteY12" fmla="*/ 2961250 h 3208745"/>
                    <a:gd name="connsiteX13" fmla="*/ 702613 w 2661354"/>
                    <a:gd name="connsiteY13" fmla="*/ 3105629 h 3208745"/>
                    <a:gd name="connsiteX14" fmla="*/ 635236 w 2661354"/>
                    <a:gd name="connsiteY14" fmla="*/ 3197069 h 3208745"/>
                    <a:gd name="connsiteX15" fmla="*/ 1251253 w 2661354"/>
                    <a:gd name="connsiteY15" fmla="*/ 3043065 h 3208745"/>
                    <a:gd name="connsiteX16" fmla="*/ 1583325 w 2661354"/>
                    <a:gd name="connsiteY16" fmla="*/ 3062315 h 3208745"/>
                    <a:gd name="connsiteX17" fmla="*/ 2011649 w 2661354"/>
                    <a:gd name="connsiteY17" fmla="*/ 3168193 h 3208745"/>
                    <a:gd name="connsiteX18" fmla="*/ 2054963 w 2661354"/>
                    <a:gd name="connsiteY18" fmla="*/ 3023814 h 3208745"/>
                    <a:gd name="connsiteX19" fmla="*/ 2208967 w 2661354"/>
                    <a:gd name="connsiteY19" fmla="*/ 3071941 h 3208745"/>
                    <a:gd name="connsiteX20" fmla="*/ 2661354 w 2661354"/>
                    <a:gd name="connsiteY20" fmla="*/ 2816871 h 3208745"/>
                    <a:gd name="connsiteX21" fmla="*/ 2516975 w 2661354"/>
                    <a:gd name="connsiteY21" fmla="*/ 2171978 h 3208745"/>
                    <a:gd name="connsiteX22" fmla="*/ 2276344 w 2661354"/>
                    <a:gd name="connsiteY22" fmla="*/ 1811031 h 3208745"/>
                    <a:gd name="connsiteX23" fmla="*/ 1939459 w 2661354"/>
                    <a:gd name="connsiteY23" fmla="*/ 1512648 h 3208745"/>
                    <a:gd name="connsiteX24" fmla="*/ 1900958 w 2661354"/>
                    <a:gd name="connsiteY24" fmla="*/ 1493397 h 3208745"/>
                    <a:gd name="connsiteX25" fmla="*/ 1564074 w 2661354"/>
                    <a:gd name="connsiteY25" fmla="*/ 1238328 h 3208745"/>
                    <a:gd name="connsiteX26" fmla="*/ 1357131 w 2661354"/>
                    <a:gd name="connsiteY26" fmla="*/ 949570 h 3208745"/>
                    <a:gd name="connsiteX27" fmla="*/ 1395631 w 2661354"/>
                    <a:gd name="connsiteY27" fmla="*/ 429805 h 3208745"/>
                    <a:gd name="connsiteX28" fmla="*/ 1164626 w 2661354"/>
                    <a:gd name="connsiteY28" fmla="*/ 121797 h 3208745"/>
                    <a:gd name="connsiteX29" fmla="*/ 962495 w 2661354"/>
                    <a:gd name="connsiteY29" fmla="*/ 6294 h 3208745"/>
                    <a:gd name="connsiteX0" fmla="*/ 962495 w 2661354"/>
                    <a:gd name="connsiteY0" fmla="*/ 6294 h 3218443"/>
                    <a:gd name="connsiteX1" fmla="*/ 1087624 w 2661354"/>
                    <a:gd name="connsiteY1" fmla="*/ 415368 h 3218443"/>
                    <a:gd name="connsiteX2" fmla="*/ 1029872 w 2661354"/>
                    <a:gd name="connsiteY2" fmla="*/ 795566 h 3218443"/>
                    <a:gd name="connsiteX3" fmla="*/ 668925 w 2661354"/>
                    <a:gd name="connsiteY3" fmla="*/ 877381 h 3218443"/>
                    <a:gd name="connsiteX4" fmla="*/ 399417 w 2661354"/>
                    <a:gd name="connsiteY4" fmla="*/ 1137262 h 3218443"/>
                    <a:gd name="connsiteX5" fmla="*/ 293539 w 2661354"/>
                    <a:gd name="connsiteY5" fmla="*/ 1661840 h 3218443"/>
                    <a:gd name="connsiteX6" fmla="*/ 327228 w 2661354"/>
                    <a:gd name="connsiteY6" fmla="*/ 2157541 h 3218443"/>
                    <a:gd name="connsiteX7" fmla="*/ 91409 w 2661354"/>
                    <a:gd name="connsiteY7" fmla="*/ 2340421 h 3218443"/>
                    <a:gd name="connsiteX8" fmla="*/ 14407 w 2661354"/>
                    <a:gd name="connsiteY8" fmla="*/ 2677305 h 3218443"/>
                    <a:gd name="connsiteX9" fmla="*/ 360916 w 2661354"/>
                    <a:gd name="connsiteY9" fmla="*/ 2879436 h 3218443"/>
                    <a:gd name="connsiteX10" fmla="*/ 158785 w 2661354"/>
                    <a:gd name="connsiteY10" fmla="*/ 3028628 h 3218443"/>
                    <a:gd name="connsiteX11" fmla="*/ 486045 w 2661354"/>
                    <a:gd name="connsiteY11" fmla="*/ 2999751 h 3218443"/>
                    <a:gd name="connsiteX12" fmla="*/ 967308 w 2661354"/>
                    <a:gd name="connsiteY12" fmla="*/ 2961250 h 3218443"/>
                    <a:gd name="connsiteX13" fmla="*/ 702613 w 2661354"/>
                    <a:gd name="connsiteY13" fmla="*/ 3105629 h 3218443"/>
                    <a:gd name="connsiteX14" fmla="*/ 635236 w 2661354"/>
                    <a:gd name="connsiteY14" fmla="*/ 3197069 h 3218443"/>
                    <a:gd name="connsiteX15" fmla="*/ 1251253 w 2661354"/>
                    <a:gd name="connsiteY15" fmla="*/ 3043065 h 3218443"/>
                    <a:gd name="connsiteX16" fmla="*/ 1583325 w 2661354"/>
                    <a:gd name="connsiteY16" fmla="*/ 3062315 h 3218443"/>
                    <a:gd name="connsiteX17" fmla="*/ 2011649 w 2661354"/>
                    <a:gd name="connsiteY17" fmla="*/ 3168193 h 3218443"/>
                    <a:gd name="connsiteX18" fmla="*/ 2054963 w 2661354"/>
                    <a:gd name="connsiteY18" fmla="*/ 3023814 h 3218443"/>
                    <a:gd name="connsiteX19" fmla="*/ 2208967 w 2661354"/>
                    <a:gd name="connsiteY19" fmla="*/ 3071941 h 3218443"/>
                    <a:gd name="connsiteX20" fmla="*/ 2661354 w 2661354"/>
                    <a:gd name="connsiteY20" fmla="*/ 2816871 h 3218443"/>
                    <a:gd name="connsiteX21" fmla="*/ 2516975 w 2661354"/>
                    <a:gd name="connsiteY21" fmla="*/ 2171978 h 3218443"/>
                    <a:gd name="connsiteX22" fmla="*/ 2276344 w 2661354"/>
                    <a:gd name="connsiteY22" fmla="*/ 1811031 h 3218443"/>
                    <a:gd name="connsiteX23" fmla="*/ 1939459 w 2661354"/>
                    <a:gd name="connsiteY23" fmla="*/ 1512648 h 3218443"/>
                    <a:gd name="connsiteX24" fmla="*/ 1900958 w 2661354"/>
                    <a:gd name="connsiteY24" fmla="*/ 1493397 h 3218443"/>
                    <a:gd name="connsiteX25" fmla="*/ 1564074 w 2661354"/>
                    <a:gd name="connsiteY25" fmla="*/ 1238328 h 3218443"/>
                    <a:gd name="connsiteX26" fmla="*/ 1357131 w 2661354"/>
                    <a:gd name="connsiteY26" fmla="*/ 949570 h 3218443"/>
                    <a:gd name="connsiteX27" fmla="*/ 1395631 w 2661354"/>
                    <a:gd name="connsiteY27" fmla="*/ 429805 h 3218443"/>
                    <a:gd name="connsiteX28" fmla="*/ 1164626 w 2661354"/>
                    <a:gd name="connsiteY28" fmla="*/ 121797 h 3218443"/>
                    <a:gd name="connsiteX29" fmla="*/ 962495 w 2661354"/>
                    <a:gd name="connsiteY29" fmla="*/ 6294 h 3218443"/>
                    <a:gd name="connsiteX0" fmla="*/ 962495 w 2661354"/>
                    <a:gd name="connsiteY0" fmla="*/ 6294 h 3218443"/>
                    <a:gd name="connsiteX1" fmla="*/ 1087624 w 2661354"/>
                    <a:gd name="connsiteY1" fmla="*/ 415368 h 3218443"/>
                    <a:gd name="connsiteX2" fmla="*/ 1029872 w 2661354"/>
                    <a:gd name="connsiteY2" fmla="*/ 795566 h 3218443"/>
                    <a:gd name="connsiteX3" fmla="*/ 668925 w 2661354"/>
                    <a:gd name="connsiteY3" fmla="*/ 877381 h 3218443"/>
                    <a:gd name="connsiteX4" fmla="*/ 399417 w 2661354"/>
                    <a:gd name="connsiteY4" fmla="*/ 1137262 h 3218443"/>
                    <a:gd name="connsiteX5" fmla="*/ 293539 w 2661354"/>
                    <a:gd name="connsiteY5" fmla="*/ 1661840 h 3218443"/>
                    <a:gd name="connsiteX6" fmla="*/ 327228 w 2661354"/>
                    <a:gd name="connsiteY6" fmla="*/ 2157541 h 3218443"/>
                    <a:gd name="connsiteX7" fmla="*/ 91409 w 2661354"/>
                    <a:gd name="connsiteY7" fmla="*/ 2340421 h 3218443"/>
                    <a:gd name="connsiteX8" fmla="*/ 14407 w 2661354"/>
                    <a:gd name="connsiteY8" fmla="*/ 2677305 h 3218443"/>
                    <a:gd name="connsiteX9" fmla="*/ 360916 w 2661354"/>
                    <a:gd name="connsiteY9" fmla="*/ 2879436 h 3218443"/>
                    <a:gd name="connsiteX10" fmla="*/ 158785 w 2661354"/>
                    <a:gd name="connsiteY10" fmla="*/ 3028628 h 3218443"/>
                    <a:gd name="connsiteX11" fmla="*/ 486045 w 2661354"/>
                    <a:gd name="connsiteY11" fmla="*/ 2999751 h 3218443"/>
                    <a:gd name="connsiteX12" fmla="*/ 967308 w 2661354"/>
                    <a:gd name="connsiteY12" fmla="*/ 2961250 h 3218443"/>
                    <a:gd name="connsiteX13" fmla="*/ 635236 w 2661354"/>
                    <a:gd name="connsiteY13" fmla="*/ 3197069 h 3218443"/>
                    <a:gd name="connsiteX14" fmla="*/ 1251253 w 2661354"/>
                    <a:gd name="connsiteY14" fmla="*/ 3043065 h 3218443"/>
                    <a:gd name="connsiteX15" fmla="*/ 1583325 w 2661354"/>
                    <a:gd name="connsiteY15" fmla="*/ 3062315 h 3218443"/>
                    <a:gd name="connsiteX16" fmla="*/ 2011649 w 2661354"/>
                    <a:gd name="connsiteY16" fmla="*/ 3168193 h 3218443"/>
                    <a:gd name="connsiteX17" fmla="*/ 2054963 w 2661354"/>
                    <a:gd name="connsiteY17" fmla="*/ 3023814 h 3218443"/>
                    <a:gd name="connsiteX18" fmla="*/ 2208967 w 2661354"/>
                    <a:gd name="connsiteY18" fmla="*/ 3071941 h 3218443"/>
                    <a:gd name="connsiteX19" fmla="*/ 2661354 w 2661354"/>
                    <a:gd name="connsiteY19" fmla="*/ 2816871 h 3218443"/>
                    <a:gd name="connsiteX20" fmla="*/ 2516975 w 2661354"/>
                    <a:gd name="connsiteY20" fmla="*/ 2171978 h 3218443"/>
                    <a:gd name="connsiteX21" fmla="*/ 2276344 w 2661354"/>
                    <a:gd name="connsiteY21" fmla="*/ 1811031 h 3218443"/>
                    <a:gd name="connsiteX22" fmla="*/ 1939459 w 2661354"/>
                    <a:gd name="connsiteY22" fmla="*/ 1512648 h 3218443"/>
                    <a:gd name="connsiteX23" fmla="*/ 1900958 w 2661354"/>
                    <a:gd name="connsiteY23" fmla="*/ 1493397 h 3218443"/>
                    <a:gd name="connsiteX24" fmla="*/ 1564074 w 2661354"/>
                    <a:gd name="connsiteY24" fmla="*/ 1238328 h 3218443"/>
                    <a:gd name="connsiteX25" fmla="*/ 1357131 w 2661354"/>
                    <a:gd name="connsiteY25" fmla="*/ 949570 h 3218443"/>
                    <a:gd name="connsiteX26" fmla="*/ 1395631 w 2661354"/>
                    <a:gd name="connsiteY26" fmla="*/ 429805 h 3218443"/>
                    <a:gd name="connsiteX27" fmla="*/ 1164626 w 2661354"/>
                    <a:gd name="connsiteY27" fmla="*/ 121797 h 3218443"/>
                    <a:gd name="connsiteX28" fmla="*/ 962495 w 2661354"/>
                    <a:gd name="connsiteY28" fmla="*/ 6294 h 3218443"/>
                    <a:gd name="connsiteX0" fmla="*/ 962495 w 2661354"/>
                    <a:gd name="connsiteY0" fmla="*/ 6294 h 3226981"/>
                    <a:gd name="connsiteX1" fmla="*/ 1087624 w 2661354"/>
                    <a:gd name="connsiteY1" fmla="*/ 415368 h 3226981"/>
                    <a:gd name="connsiteX2" fmla="*/ 1029872 w 2661354"/>
                    <a:gd name="connsiteY2" fmla="*/ 795566 h 3226981"/>
                    <a:gd name="connsiteX3" fmla="*/ 668925 w 2661354"/>
                    <a:gd name="connsiteY3" fmla="*/ 877381 h 3226981"/>
                    <a:gd name="connsiteX4" fmla="*/ 399417 w 2661354"/>
                    <a:gd name="connsiteY4" fmla="*/ 1137262 h 3226981"/>
                    <a:gd name="connsiteX5" fmla="*/ 293539 w 2661354"/>
                    <a:gd name="connsiteY5" fmla="*/ 1661840 h 3226981"/>
                    <a:gd name="connsiteX6" fmla="*/ 327228 w 2661354"/>
                    <a:gd name="connsiteY6" fmla="*/ 2157541 h 3226981"/>
                    <a:gd name="connsiteX7" fmla="*/ 91409 w 2661354"/>
                    <a:gd name="connsiteY7" fmla="*/ 2340421 h 3226981"/>
                    <a:gd name="connsiteX8" fmla="*/ 14407 w 2661354"/>
                    <a:gd name="connsiteY8" fmla="*/ 2677305 h 3226981"/>
                    <a:gd name="connsiteX9" fmla="*/ 360916 w 2661354"/>
                    <a:gd name="connsiteY9" fmla="*/ 2879436 h 3226981"/>
                    <a:gd name="connsiteX10" fmla="*/ 158785 w 2661354"/>
                    <a:gd name="connsiteY10" fmla="*/ 3028628 h 3226981"/>
                    <a:gd name="connsiteX11" fmla="*/ 486045 w 2661354"/>
                    <a:gd name="connsiteY11" fmla="*/ 2999751 h 3226981"/>
                    <a:gd name="connsiteX12" fmla="*/ 967308 w 2661354"/>
                    <a:gd name="connsiteY12" fmla="*/ 2961250 h 3226981"/>
                    <a:gd name="connsiteX13" fmla="*/ 635236 w 2661354"/>
                    <a:gd name="connsiteY13" fmla="*/ 3197069 h 3226981"/>
                    <a:gd name="connsiteX14" fmla="*/ 1251253 w 2661354"/>
                    <a:gd name="connsiteY14" fmla="*/ 3043065 h 3226981"/>
                    <a:gd name="connsiteX15" fmla="*/ 1583325 w 2661354"/>
                    <a:gd name="connsiteY15" fmla="*/ 3062315 h 3226981"/>
                    <a:gd name="connsiteX16" fmla="*/ 2011649 w 2661354"/>
                    <a:gd name="connsiteY16" fmla="*/ 3168193 h 3226981"/>
                    <a:gd name="connsiteX17" fmla="*/ 2054963 w 2661354"/>
                    <a:gd name="connsiteY17" fmla="*/ 3023814 h 3226981"/>
                    <a:gd name="connsiteX18" fmla="*/ 2208967 w 2661354"/>
                    <a:gd name="connsiteY18" fmla="*/ 3071941 h 3226981"/>
                    <a:gd name="connsiteX19" fmla="*/ 2661354 w 2661354"/>
                    <a:gd name="connsiteY19" fmla="*/ 2816871 h 3226981"/>
                    <a:gd name="connsiteX20" fmla="*/ 2516975 w 2661354"/>
                    <a:gd name="connsiteY20" fmla="*/ 2171978 h 3226981"/>
                    <a:gd name="connsiteX21" fmla="*/ 2276344 w 2661354"/>
                    <a:gd name="connsiteY21" fmla="*/ 1811031 h 3226981"/>
                    <a:gd name="connsiteX22" fmla="*/ 1939459 w 2661354"/>
                    <a:gd name="connsiteY22" fmla="*/ 1512648 h 3226981"/>
                    <a:gd name="connsiteX23" fmla="*/ 1900958 w 2661354"/>
                    <a:gd name="connsiteY23" fmla="*/ 1493397 h 3226981"/>
                    <a:gd name="connsiteX24" fmla="*/ 1564074 w 2661354"/>
                    <a:gd name="connsiteY24" fmla="*/ 1238328 h 3226981"/>
                    <a:gd name="connsiteX25" fmla="*/ 1357131 w 2661354"/>
                    <a:gd name="connsiteY25" fmla="*/ 949570 h 3226981"/>
                    <a:gd name="connsiteX26" fmla="*/ 1395631 w 2661354"/>
                    <a:gd name="connsiteY26" fmla="*/ 429805 h 3226981"/>
                    <a:gd name="connsiteX27" fmla="*/ 1164626 w 2661354"/>
                    <a:gd name="connsiteY27" fmla="*/ 121797 h 3226981"/>
                    <a:gd name="connsiteX28" fmla="*/ 962495 w 2661354"/>
                    <a:gd name="connsiteY28" fmla="*/ 6294 h 3226981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615985 w 2661354"/>
                    <a:gd name="connsiteY13" fmla="*/ 3129692 h 3168193"/>
                    <a:gd name="connsiteX14" fmla="*/ 1251253 w 2661354"/>
                    <a:gd name="connsiteY14" fmla="*/ 3043065 h 3168193"/>
                    <a:gd name="connsiteX15" fmla="*/ 1583325 w 2661354"/>
                    <a:gd name="connsiteY15" fmla="*/ 3062315 h 3168193"/>
                    <a:gd name="connsiteX16" fmla="*/ 2011649 w 2661354"/>
                    <a:gd name="connsiteY16" fmla="*/ 3168193 h 3168193"/>
                    <a:gd name="connsiteX17" fmla="*/ 2054963 w 2661354"/>
                    <a:gd name="connsiteY17" fmla="*/ 3023814 h 3168193"/>
                    <a:gd name="connsiteX18" fmla="*/ 2208967 w 2661354"/>
                    <a:gd name="connsiteY18" fmla="*/ 3071941 h 3168193"/>
                    <a:gd name="connsiteX19" fmla="*/ 2661354 w 2661354"/>
                    <a:gd name="connsiteY19" fmla="*/ 2816871 h 3168193"/>
                    <a:gd name="connsiteX20" fmla="*/ 2516975 w 2661354"/>
                    <a:gd name="connsiteY20" fmla="*/ 2171978 h 3168193"/>
                    <a:gd name="connsiteX21" fmla="*/ 2276344 w 2661354"/>
                    <a:gd name="connsiteY21" fmla="*/ 1811031 h 3168193"/>
                    <a:gd name="connsiteX22" fmla="*/ 1939459 w 2661354"/>
                    <a:gd name="connsiteY22" fmla="*/ 1512648 h 3168193"/>
                    <a:gd name="connsiteX23" fmla="*/ 1900958 w 2661354"/>
                    <a:gd name="connsiteY23" fmla="*/ 1493397 h 3168193"/>
                    <a:gd name="connsiteX24" fmla="*/ 1564074 w 2661354"/>
                    <a:gd name="connsiteY24" fmla="*/ 1238328 h 3168193"/>
                    <a:gd name="connsiteX25" fmla="*/ 1357131 w 2661354"/>
                    <a:gd name="connsiteY25" fmla="*/ 949570 h 3168193"/>
                    <a:gd name="connsiteX26" fmla="*/ 1395631 w 2661354"/>
                    <a:gd name="connsiteY26" fmla="*/ 429805 h 3168193"/>
                    <a:gd name="connsiteX27" fmla="*/ 1164626 w 2661354"/>
                    <a:gd name="connsiteY27" fmla="*/ 121797 h 3168193"/>
                    <a:gd name="connsiteX28" fmla="*/ 962495 w 2661354"/>
                    <a:gd name="connsiteY28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615985 w 2661354"/>
                    <a:gd name="connsiteY13" fmla="*/ 3129692 h 3168193"/>
                    <a:gd name="connsiteX14" fmla="*/ 1246440 w 2661354"/>
                    <a:gd name="connsiteY14" fmla="*/ 3105629 h 3168193"/>
                    <a:gd name="connsiteX15" fmla="*/ 1583325 w 2661354"/>
                    <a:gd name="connsiteY15" fmla="*/ 3062315 h 3168193"/>
                    <a:gd name="connsiteX16" fmla="*/ 2011649 w 2661354"/>
                    <a:gd name="connsiteY16" fmla="*/ 3168193 h 3168193"/>
                    <a:gd name="connsiteX17" fmla="*/ 2054963 w 2661354"/>
                    <a:gd name="connsiteY17" fmla="*/ 3023814 h 3168193"/>
                    <a:gd name="connsiteX18" fmla="*/ 2208967 w 2661354"/>
                    <a:gd name="connsiteY18" fmla="*/ 3071941 h 3168193"/>
                    <a:gd name="connsiteX19" fmla="*/ 2661354 w 2661354"/>
                    <a:gd name="connsiteY19" fmla="*/ 2816871 h 3168193"/>
                    <a:gd name="connsiteX20" fmla="*/ 2516975 w 2661354"/>
                    <a:gd name="connsiteY20" fmla="*/ 2171978 h 3168193"/>
                    <a:gd name="connsiteX21" fmla="*/ 2276344 w 2661354"/>
                    <a:gd name="connsiteY21" fmla="*/ 1811031 h 3168193"/>
                    <a:gd name="connsiteX22" fmla="*/ 1939459 w 2661354"/>
                    <a:gd name="connsiteY22" fmla="*/ 1512648 h 3168193"/>
                    <a:gd name="connsiteX23" fmla="*/ 1900958 w 2661354"/>
                    <a:gd name="connsiteY23" fmla="*/ 1493397 h 3168193"/>
                    <a:gd name="connsiteX24" fmla="*/ 1564074 w 2661354"/>
                    <a:gd name="connsiteY24" fmla="*/ 1238328 h 3168193"/>
                    <a:gd name="connsiteX25" fmla="*/ 1357131 w 2661354"/>
                    <a:gd name="connsiteY25" fmla="*/ 949570 h 3168193"/>
                    <a:gd name="connsiteX26" fmla="*/ 1395631 w 2661354"/>
                    <a:gd name="connsiteY26" fmla="*/ 429805 h 3168193"/>
                    <a:gd name="connsiteX27" fmla="*/ 1164626 w 2661354"/>
                    <a:gd name="connsiteY27" fmla="*/ 121797 h 3168193"/>
                    <a:gd name="connsiteX28" fmla="*/ 962495 w 2661354"/>
                    <a:gd name="connsiteY28" fmla="*/ 6294 h 3168193"/>
                    <a:gd name="connsiteX0" fmla="*/ 962495 w 2661354"/>
                    <a:gd name="connsiteY0" fmla="*/ 6294 h 3168428"/>
                    <a:gd name="connsiteX1" fmla="*/ 1087624 w 2661354"/>
                    <a:gd name="connsiteY1" fmla="*/ 415368 h 3168428"/>
                    <a:gd name="connsiteX2" fmla="*/ 1029872 w 2661354"/>
                    <a:gd name="connsiteY2" fmla="*/ 795566 h 3168428"/>
                    <a:gd name="connsiteX3" fmla="*/ 668925 w 2661354"/>
                    <a:gd name="connsiteY3" fmla="*/ 877381 h 3168428"/>
                    <a:gd name="connsiteX4" fmla="*/ 399417 w 2661354"/>
                    <a:gd name="connsiteY4" fmla="*/ 1137262 h 3168428"/>
                    <a:gd name="connsiteX5" fmla="*/ 293539 w 2661354"/>
                    <a:gd name="connsiteY5" fmla="*/ 1661840 h 3168428"/>
                    <a:gd name="connsiteX6" fmla="*/ 327228 w 2661354"/>
                    <a:gd name="connsiteY6" fmla="*/ 2157541 h 3168428"/>
                    <a:gd name="connsiteX7" fmla="*/ 91409 w 2661354"/>
                    <a:gd name="connsiteY7" fmla="*/ 2340421 h 3168428"/>
                    <a:gd name="connsiteX8" fmla="*/ 14407 w 2661354"/>
                    <a:gd name="connsiteY8" fmla="*/ 2677305 h 3168428"/>
                    <a:gd name="connsiteX9" fmla="*/ 360916 w 2661354"/>
                    <a:gd name="connsiteY9" fmla="*/ 2879436 h 3168428"/>
                    <a:gd name="connsiteX10" fmla="*/ 158785 w 2661354"/>
                    <a:gd name="connsiteY10" fmla="*/ 3028628 h 3168428"/>
                    <a:gd name="connsiteX11" fmla="*/ 486045 w 2661354"/>
                    <a:gd name="connsiteY11" fmla="*/ 2999751 h 3168428"/>
                    <a:gd name="connsiteX12" fmla="*/ 967308 w 2661354"/>
                    <a:gd name="connsiteY12" fmla="*/ 2961250 h 3168428"/>
                    <a:gd name="connsiteX13" fmla="*/ 615985 w 2661354"/>
                    <a:gd name="connsiteY13" fmla="*/ 3129692 h 3168428"/>
                    <a:gd name="connsiteX14" fmla="*/ 1246440 w 2661354"/>
                    <a:gd name="connsiteY14" fmla="*/ 3105629 h 3168428"/>
                    <a:gd name="connsiteX15" fmla="*/ 1583325 w 2661354"/>
                    <a:gd name="connsiteY15" fmla="*/ 3062315 h 3168428"/>
                    <a:gd name="connsiteX16" fmla="*/ 2011649 w 2661354"/>
                    <a:gd name="connsiteY16" fmla="*/ 3168193 h 3168428"/>
                    <a:gd name="connsiteX17" fmla="*/ 2054963 w 2661354"/>
                    <a:gd name="connsiteY17" fmla="*/ 3023814 h 3168428"/>
                    <a:gd name="connsiteX18" fmla="*/ 2208967 w 2661354"/>
                    <a:gd name="connsiteY18" fmla="*/ 3071941 h 3168428"/>
                    <a:gd name="connsiteX19" fmla="*/ 2661354 w 2661354"/>
                    <a:gd name="connsiteY19" fmla="*/ 2816871 h 3168428"/>
                    <a:gd name="connsiteX20" fmla="*/ 2516975 w 2661354"/>
                    <a:gd name="connsiteY20" fmla="*/ 2171978 h 3168428"/>
                    <a:gd name="connsiteX21" fmla="*/ 2276344 w 2661354"/>
                    <a:gd name="connsiteY21" fmla="*/ 1811031 h 3168428"/>
                    <a:gd name="connsiteX22" fmla="*/ 1939459 w 2661354"/>
                    <a:gd name="connsiteY22" fmla="*/ 1512648 h 3168428"/>
                    <a:gd name="connsiteX23" fmla="*/ 1900958 w 2661354"/>
                    <a:gd name="connsiteY23" fmla="*/ 1493397 h 3168428"/>
                    <a:gd name="connsiteX24" fmla="*/ 1564074 w 2661354"/>
                    <a:gd name="connsiteY24" fmla="*/ 1238328 h 3168428"/>
                    <a:gd name="connsiteX25" fmla="*/ 1357131 w 2661354"/>
                    <a:gd name="connsiteY25" fmla="*/ 949570 h 3168428"/>
                    <a:gd name="connsiteX26" fmla="*/ 1395631 w 2661354"/>
                    <a:gd name="connsiteY26" fmla="*/ 429805 h 3168428"/>
                    <a:gd name="connsiteX27" fmla="*/ 1164626 w 2661354"/>
                    <a:gd name="connsiteY27" fmla="*/ 121797 h 3168428"/>
                    <a:gd name="connsiteX28" fmla="*/ 962495 w 2661354"/>
                    <a:gd name="connsiteY28" fmla="*/ 6294 h 3168428"/>
                    <a:gd name="connsiteX0" fmla="*/ 962495 w 2661354"/>
                    <a:gd name="connsiteY0" fmla="*/ 6294 h 3168767"/>
                    <a:gd name="connsiteX1" fmla="*/ 1087624 w 2661354"/>
                    <a:gd name="connsiteY1" fmla="*/ 415368 h 3168767"/>
                    <a:gd name="connsiteX2" fmla="*/ 1029872 w 2661354"/>
                    <a:gd name="connsiteY2" fmla="*/ 795566 h 3168767"/>
                    <a:gd name="connsiteX3" fmla="*/ 668925 w 2661354"/>
                    <a:gd name="connsiteY3" fmla="*/ 877381 h 3168767"/>
                    <a:gd name="connsiteX4" fmla="*/ 399417 w 2661354"/>
                    <a:gd name="connsiteY4" fmla="*/ 1137262 h 3168767"/>
                    <a:gd name="connsiteX5" fmla="*/ 293539 w 2661354"/>
                    <a:gd name="connsiteY5" fmla="*/ 1661840 h 3168767"/>
                    <a:gd name="connsiteX6" fmla="*/ 327228 w 2661354"/>
                    <a:gd name="connsiteY6" fmla="*/ 2157541 h 3168767"/>
                    <a:gd name="connsiteX7" fmla="*/ 91409 w 2661354"/>
                    <a:gd name="connsiteY7" fmla="*/ 2340421 h 3168767"/>
                    <a:gd name="connsiteX8" fmla="*/ 14407 w 2661354"/>
                    <a:gd name="connsiteY8" fmla="*/ 2677305 h 3168767"/>
                    <a:gd name="connsiteX9" fmla="*/ 360916 w 2661354"/>
                    <a:gd name="connsiteY9" fmla="*/ 2879436 h 3168767"/>
                    <a:gd name="connsiteX10" fmla="*/ 158785 w 2661354"/>
                    <a:gd name="connsiteY10" fmla="*/ 3028628 h 3168767"/>
                    <a:gd name="connsiteX11" fmla="*/ 486045 w 2661354"/>
                    <a:gd name="connsiteY11" fmla="*/ 2999751 h 3168767"/>
                    <a:gd name="connsiteX12" fmla="*/ 967308 w 2661354"/>
                    <a:gd name="connsiteY12" fmla="*/ 2961250 h 3168767"/>
                    <a:gd name="connsiteX13" fmla="*/ 615985 w 2661354"/>
                    <a:gd name="connsiteY13" fmla="*/ 3129692 h 3168767"/>
                    <a:gd name="connsiteX14" fmla="*/ 1246440 w 2661354"/>
                    <a:gd name="connsiteY14" fmla="*/ 3105629 h 3168767"/>
                    <a:gd name="connsiteX15" fmla="*/ 1588137 w 2661354"/>
                    <a:gd name="connsiteY15" fmla="*/ 3139317 h 3168767"/>
                    <a:gd name="connsiteX16" fmla="*/ 2011649 w 2661354"/>
                    <a:gd name="connsiteY16" fmla="*/ 3168193 h 3168767"/>
                    <a:gd name="connsiteX17" fmla="*/ 2054963 w 2661354"/>
                    <a:gd name="connsiteY17" fmla="*/ 3023814 h 3168767"/>
                    <a:gd name="connsiteX18" fmla="*/ 2208967 w 2661354"/>
                    <a:gd name="connsiteY18" fmla="*/ 3071941 h 3168767"/>
                    <a:gd name="connsiteX19" fmla="*/ 2661354 w 2661354"/>
                    <a:gd name="connsiteY19" fmla="*/ 2816871 h 3168767"/>
                    <a:gd name="connsiteX20" fmla="*/ 2516975 w 2661354"/>
                    <a:gd name="connsiteY20" fmla="*/ 2171978 h 3168767"/>
                    <a:gd name="connsiteX21" fmla="*/ 2276344 w 2661354"/>
                    <a:gd name="connsiteY21" fmla="*/ 1811031 h 3168767"/>
                    <a:gd name="connsiteX22" fmla="*/ 1939459 w 2661354"/>
                    <a:gd name="connsiteY22" fmla="*/ 1512648 h 3168767"/>
                    <a:gd name="connsiteX23" fmla="*/ 1900958 w 2661354"/>
                    <a:gd name="connsiteY23" fmla="*/ 1493397 h 3168767"/>
                    <a:gd name="connsiteX24" fmla="*/ 1564074 w 2661354"/>
                    <a:gd name="connsiteY24" fmla="*/ 1238328 h 3168767"/>
                    <a:gd name="connsiteX25" fmla="*/ 1357131 w 2661354"/>
                    <a:gd name="connsiteY25" fmla="*/ 949570 h 3168767"/>
                    <a:gd name="connsiteX26" fmla="*/ 1395631 w 2661354"/>
                    <a:gd name="connsiteY26" fmla="*/ 429805 h 3168767"/>
                    <a:gd name="connsiteX27" fmla="*/ 1164626 w 2661354"/>
                    <a:gd name="connsiteY27" fmla="*/ 121797 h 3168767"/>
                    <a:gd name="connsiteX28" fmla="*/ 962495 w 2661354"/>
                    <a:gd name="connsiteY28" fmla="*/ 6294 h 3168767"/>
                    <a:gd name="connsiteX0" fmla="*/ 962495 w 2661354"/>
                    <a:gd name="connsiteY0" fmla="*/ 6294 h 3168767"/>
                    <a:gd name="connsiteX1" fmla="*/ 1087624 w 2661354"/>
                    <a:gd name="connsiteY1" fmla="*/ 415368 h 3168767"/>
                    <a:gd name="connsiteX2" fmla="*/ 1029872 w 2661354"/>
                    <a:gd name="connsiteY2" fmla="*/ 795566 h 3168767"/>
                    <a:gd name="connsiteX3" fmla="*/ 668925 w 2661354"/>
                    <a:gd name="connsiteY3" fmla="*/ 877381 h 3168767"/>
                    <a:gd name="connsiteX4" fmla="*/ 399417 w 2661354"/>
                    <a:gd name="connsiteY4" fmla="*/ 1137262 h 3168767"/>
                    <a:gd name="connsiteX5" fmla="*/ 293539 w 2661354"/>
                    <a:gd name="connsiteY5" fmla="*/ 1661840 h 3168767"/>
                    <a:gd name="connsiteX6" fmla="*/ 327228 w 2661354"/>
                    <a:gd name="connsiteY6" fmla="*/ 2157541 h 3168767"/>
                    <a:gd name="connsiteX7" fmla="*/ 91409 w 2661354"/>
                    <a:gd name="connsiteY7" fmla="*/ 2340421 h 3168767"/>
                    <a:gd name="connsiteX8" fmla="*/ 14407 w 2661354"/>
                    <a:gd name="connsiteY8" fmla="*/ 2677305 h 3168767"/>
                    <a:gd name="connsiteX9" fmla="*/ 360916 w 2661354"/>
                    <a:gd name="connsiteY9" fmla="*/ 2879436 h 3168767"/>
                    <a:gd name="connsiteX10" fmla="*/ 158785 w 2661354"/>
                    <a:gd name="connsiteY10" fmla="*/ 3028628 h 3168767"/>
                    <a:gd name="connsiteX11" fmla="*/ 486045 w 2661354"/>
                    <a:gd name="connsiteY11" fmla="*/ 2999751 h 3168767"/>
                    <a:gd name="connsiteX12" fmla="*/ 967308 w 2661354"/>
                    <a:gd name="connsiteY12" fmla="*/ 2961250 h 3168767"/>
                    <a:gd name="connsiteX13" fmla="*/ 615985 w 2661354"/>
                    <a:gd name="connsiteY13" fmla="*/ 3129692 h 3168767"/>
                    <a:gd name="connsiteX14" fmla="*/ 1588137 w 2661354"/>
                    <a:gd name="connsiteY14" fmla="*/ 3139317 h 3168767"/>
                    <a:gd name="connsiteX15" fmla="*/ 2011649 w 2661354"/>
                    <a:gd name="connsiteY15" fmla="*/ 3168193 h 3168767"/>
                    <a:gd name="connsiteX16" fmla="*/ 2054963 w 2661354"/>
                    <a:gd name="connsiteY16" fmla="*/ 3023814 h 3168767"/>
                    <a:gd name="connsiteX17" fmla="*/ 2208967 w 2661354"/>
                    <a:gd name="connsiteY17" fmla="*/ 3071941 h 3168767"/>
                    <a:gd name="connsiteX18" fmla="*/ 2661354 w 2661354"/>
                    <a:gd name="connsiteY18" fmla="*/ 2816871 h 3168767"/>
                    <a:gd name="connsiteX19" fmla="*/ 2516975 w 2661354"/>
                    <a:gd name="connsiteY19" fmla="*/ 2171978 h 3168767"/>
                    <a:gd name="connsiteX20" fmla="*/ 2276344 w 2661354"/>
                    <a:gd name="connsiteY20" fmla="*/ 1811031 h 3168767"/>
                    <a:gd name="connsiteX21" fmla="*/ 1939459 w 2661354"/>
                    <a:gd name="connsiteY21" fmla="*/ 1512648 h 3168767"/>
                    <a:gd name="connsiteX22" fmla="*/ 1900958 w 2661354"/>
                    <a:gd name="connsiteY22" fmla="*/ 1493397 h 3168767"/>
                    <a:gd name="connsiteX23" fmla="*/ 1564074 w 2661354"/>
                    <a:gd name="connsiteY23" fmla="*/ 1238328 h 3168767"/>
                    <a:gd name="connsiteX24" fmla="*/ 1357131 w 2661354"/>
                    <a:gd name="connsiteY24" fmla="*/ 949570 h 3168767"/>
                    <a:gd name="connsiteX25" fmla="*/ 1395631 w 2661354"/>
                    <a:gd name="connsiteY25" fmla="*/ 429805 h 3168767"/>
                    <a:gd name="connsiteX26" fmla="*/ 1164626 w 2661354"/>
                    <a:gd name="connsiteY26" fmla="*/ 121797 h 3168767"/>
                    <a:gd name="connsiteX27" fmla="*/ 962495 w 2661354"/>
                    <a:gd name="connsiteY27" fmla="*/ 6294 h 3168767"/>
                    <a:gd name="connsiteX0" fmla="*/ 962495 w 2661354"/>
                    <a:gd name="connsiteY0" fmla="*/ 6294 h 3169659"/>
                    <a:gd name="connsiteX1" fmla="*/ 1087624 w 2661354"/>
                    <a:gd name="connsiteY1" fmla="*/ 415368 h 3169659"/>
                    <a:gd name="connsiteX2" fmla="*/ 1029872 w 2661354"/>
                    <a:gd name="connsiteY2" fmla="*/ 795566 h 3169659"/>
                    <a:gd name="connsiteX3" fmla="*/ 668925 w 2661354"/>
                    <a:gd name="connsiteY3" fmla="*/ 877381 h 3169659"/>
                    <a:gd name="connsiteX4" fmla="*/ 399417 w 2661354"/>
                    <a:gd name="connsiteY4" fmla="*/ 1137262 h 3169659"/>
                    <a:gd name="connsiteX5" fmla="*/ 293539 w 2661354"/>
                    <a:gd name="connsiteY5" fmla="*/ 1661840 h 3169659"/>
                    <a:gd name="connsiteX6" fmla="*/ 327228 w 2661354"/>
                    <a:gd name="connsiteY6" fmla="*/ 2157541 h 3169659"/>
                    <a:gd name="connsiteX7" fmla="*/ 91409 w 2661354"/>
                    <a:gd name="connsiteY7" fmla="*/ 2340421 h 3169659"/>
                    <a:gd name="connsiteX8" fmla="*/ 14407 w 2661354"/>
                    <a:gd name="connsiteY8" fmla="*/ 2677305 h 3169659"/>
                    <a:gd name="connsiteX9" fmla="*/ 360916 w 2661354"/>
                    <a:gd name="connsiteY9" fmla="*/ 2879436 h 3169659"/>
                    <a:gd name="connsiteX10" fmla="*/ 158785 w 2661354"/>
                    <a:gd name="connsiteY10" fmla="*/ 3028628 h 3169659"/>
                    <a:gd name="connsiteX11" fmla="*/ 486045 w 2661354"/>
                    <a:gd name="connsiteY11" fmla="*/ 2999751 h 3169659"/>
                    <a:gd name="connsiteX12" fmla="*/ 967308 w 2661354"/>
                    <a:gd name="connsiteY12" fmla="*/ 2961250 h 3169659"/>
                    <a:gd name="connsiteX13" fmla="*/ 615985 w 2661354"/>
                    <a:gd name="connsiteY13" fmla="*/ 3129692 h 3169659"/>
                    <a:gd name="connsiteX14" fmla="*/ 1588137 w 2661354"/>
                    <a:gd name="connsiteY14" fmla="*/ 3139317 h 3169659"/>
                    <a:gd name="connsiteX15" fmla="*/ 2011649 w 2661354"/>
                    <a:gd name="connsiteY15" fmla="*/ 3168193 h 3169659"/>
                    <a:gd name="connsiteX16" fmla="*/ 2054963 w 2661354"/>
                    <a:gd name="connsiteY16" fmla="*/ 3023814 h 3169659"/>
                    <a:gd name="connsiteX17" fmla="*/ 2208967 w 2661354"/>
                    <a:gd name="connsiteY17" fmla="*/ 3071941 h 3169659"/>
                    <a:gd name="connsiteX18" fmla="*/ 2661354 w 2661354"/>
                    <a:gd name="connsiteY18" fmla="*/ 2816871 h 3169659"/>
                    <a:gd name="connsiteX19" fmla="*/ 2516975 w 2661354"/>
                    <a:gd name="connsiteY19" fmla="*/ 2171978 h 3169659"/>
                    <a:gd name="connsiteX20" fmla="*/ 2276344 w 2661354"/>
                    <a:gd name="connsiteY20" fmla="*/ 1811031 h 3169659"/>
                    <a:gd name="connsiteX21" fmla="*/ 1939459 w 2661354"/>
                    <a:gd name="connsiteY21" fmla="*/ 1512648 h 3169659"/>
                    <a:gd name="connsiteX22" fmla="*/ 1900958 w 2661354"/>
                    <a:gd name="connsiteY22" fmla="*/ 1493397 h 3169659"/>
                    <a:gd name="connsiteX23" fmla="*/ 1564074 w 2661354"/>
                    <a:gd name="connsiteY23" fmla="*/ 1238328 h 3169659"/>
                    <a:gd name="connsiteX24" fmla="*/ 1357131 w 2661354"/>
                    <a:gd name="connsiteY24" fmla="*/ 949570 h 3169659"/>
                    <a:gd name="connsiteX25" fmla="*/ 1395631 w 2661354"/>
                    <a:gd name="connsiteY25" fmla="*/ 429805 h 3169659"/>
                    <a:gd name="connsiteX26" fmla="*/ 1164626 w 2661354"/>
                    <a:gd name="connsiteY26" fmla="*/ 121797 h 3169659"/>
                    <a:gd name="connsiteX27" fmla="*/ 962495 w 2661354"/>
                    <a:gd name="connsiteY27" fmla="*/ 6294 h 3169659"/>
                    <a:gd name="connsiteX0" fmla="*/ 962495 w 2661354"/>
                    <a:gd name="connsiteY0" fmla="*/ 6294 h 3173933"/>
                    <a:gd name="connsiteX1" fmla="*/ 1087624 w 2661354"/>
                    <a:gd name="connsiteY1" fmla="*/ 415368 h 3173933"/>
                    <a:gd name="connsiteX2" fmla="*/ 1029872 w 2661354"/>
                    <a:gd name="connsiteY2" fmla="*/ 795566 h 3173933"/>
                    <a:gd name="connsiteX3" fmla="*/ 668925 w 2661354"/>
                    <a:gd name="connsiteY3" fmla="*/ 877381 h 3173933"/>
                    <a:gd name="connsiteX4" fmla="*/ 399417 w 2661354"/>
                    <a:gd name="connsiteY4" fmla="*/ 1137262 h 3173933"/>
                    <a:gd name="connsiteX5" fmla="*/ 293539 w 2661354"/>
                    <a:gd name="connsiteY5" fmla="*/ 1661840 h 3173933"/>
                    <a:gd name="connsiteX6" fmla="*/ 327228 w 2661354"/>
                    <a:gd name="connsiteY6" fmla="*/ 2157541 h 3173933"/>
                    <a:gd name="connsiteX7" fmla="*/ 91409 w 2661354"/>
                    <a:gd name="connsiteY7" fmla="*/ 2340421 h 3173933"/>
                    <a:gd name="connsiteX8" fmla="*/ 14407 w 2661354"/>
                    <a:gd name="connsiteY8" fmla="*/ 2677305 h 3173933"/>
                    <a:gd name="connsiteX9" fmla="*/ 360916 w 2661354"/>
                    <a:gd name="connsiteY9" fmla="*/ 2879436 h 3173933"/>
                    <a:gd name="connsiteX10" fmla="*/ 158785 w 2661354"/>
                    <a:gd name="connsiteY10" fmla="*/ 3028628 h 3173933"/>
                    <a:gd name="connsiteX11" fmla="*/ 486045 w 2661354"/>
                    <a:gd name="connsiteY11" fmla="*/ 2999751 h 3173933"/>
                    <a:gd name="connsiteX12" fmla="*/ 967308 w 2661354"/>
                    <a:gd name="connsiteY12" fmla="*/ 2961250 h 3173933"/>
                    <a:gd name="connsiteX13" fmla="*/ 615985 w 2661354"/>
                    <a:gd name="connsiteY13" fmla="*/ 3129692 h 3173933"/>
                    <a:gd name="connsiteX14" fmla="*/ 1588137 w 2661354"/>
                    <a:gd name="connsiteY14" fmla="*/ 3139317 h 3173933"/>
                    <a:gd name="connsiteX15" fmla="*/ 2011649 w 2661354"/>
                    <a:gd name="connsiteY15" fmla="*/ 3168193 h 3173933"/>
                    <a:gd name="connsiteX16" fmla="*/ 2054963 w 2661354"/>
                    <a:gd name="connsiteY16" fmla="*/ 3023814 h 3173933"/>
                    <a:gd name="connsiteX17" fmla="*/ 2208967 w 2661354"/>
                    <a:gd name="connsiteY17" fmla="*/ 3071941 h 3173933"/>
                    <a:gd name="connsiteX18" fmla="*/ 2661354 w 2661354"/>
                    <a:gd name="connsiteY18" fmla="*/ 2816871 h 3173933"/>
                    <a:gd name="connsiteX19" fmla="*/ 2516975 w 2661354"/>
                    <a:gd name="connsiteY19" fmla="*/ 2171978 h 3173933"/>
                    <a:gd name="connsiteX20" fmla="*/ 2276344 w 2661354"/>
                    <a:gd name="connsiteY20" fmla="*/ 1811031 h 3173933"/>
                    <a:gd name="connsiteX21" fmla="*/ 1939459 w 2661354"/>
                    <a:gd name="connsiteY21" fmla="*/ 1512648 h 3173933"/>
                    <a:gd name="connsiteX22" fmla="*/ 1900958 w 2661354"/>
                    <a:gd name="connsiteY22" fmla="*/ 1493397 h 3173933"/>
                    <a:gd name="connsiteX23" fmla="*/ 1564074 w 2661354"/>
                    <a:gd name="connsiteY23" fmla="*/ 1238328 h 3173933"/>
                    <a:gd name="connsiteX24" fmla="*/ 1357131 w 2661354"/>
                    <a:gd name="connsiteY24" fmla="*/ 949570 h 3173933"/>
                    <a:gd name="connsiteX25" fmla="*/ 1395631 w 2661354"/>
                    <a:gd name="connsiteY25" fmla="*/ 429805 h 3173933"/>
                    <a:gd name="connsiteX26" fmla="*/ 1164626 w 2661354"/>
                    <a:gd name="connsiteY26" fmla="*/ 121797 h 3173933"/>
                    <a:gd name="connsiteX27" fmla="*/ 962495 w 2661354"/>
                    <a:gd name="connsiteY27" fmla="*/ 6294 h 3173933"/>
                    <a:gd name="connsiteX0" fmla="*/ 962495 w 2661354"/>
                    <a:gd name="connsiteY0" fmla="*/ 6294 h 3169161"/>
                    <a:gd name="connsiteX1" fmla="*/ 1087624 w 2661354"/>
                    <a:gd name="connsiteY1" fmla="*/ 415368 h 3169161"/>
                    <a:gd name="connsiteX2" fmla="*/ 1029872 w 2661354"/>
                    <a:gd name="connsiteY2" fmla="*/ 795566 h 3169161"/>
                    <a:gd name="connsiteX3" fmla="*/ 668925 w 2661354"/>
                    <a:gd name="connsiteY3" fmla="*/ 877381 h 3169161"/>
                    <a:gd name="connsiteX4" fmla="*/ 399417 w 2661354"/>
                    <a:gd name="connsiteY4" fmla="*/ 1137262 h 3169161"/>
                    <a:gd name="connsiteX5" fmla="*/ 293539 w 2661354"/>
                    <a:gd name="connsiteY5" fmla="*/ 1661840 h 3169161"/>
                    <a:gd name="connsiteX6" fmla="*/ 327228 w 2661354"/>
                    <a:gd name="connsiteY6" fmla="*/ 2157541 h 3169161"/>
                    <a:gd name="connsiteX7" fmla="*/ 91409 w 2661354"/>
                    <a:gd name="connsiteY7" fmla="*/ 2340421 h 3169161"/>
                    <a:gd name="connsiteX8" fmla="*/ 14407 w 2661354"/>
                    <a:gd name="connsiteY8" fmla="*/ 2677305 h 3169161"/>
                    <a:gd name="connsiteX9" fmla="*/ 360916 w 2661354"/>
                    <a:gd name="connsiteY9" fmla="*/ 2879436 h 3169161"/>
                    <a:gd name="connsiteX10" fmla="*/ 158785 w 2661354"/>
                    <a:gd name="connsiteY10" fmla="*/ 3028628 h 3169161"/>
                    <a:gd name="connsiteX11" fmla="*/ 486045 w 2661354"/>
                    <a:gd name="connsiteY11" fmla="*/ 2999751 h 3169161"/>
                    <a:gd name="connsiteX12" fmla="*/ 967308 w 2661354"/>
                    <a:gd name="connsiteY12" fmla="*/ 2961250 h 3169161"/>
                    <a:gd name="connsiteX13" fmla="*/ 659298 w 2661354"/>
                    <a:gd name="connsiteY13" fmla="*/ 3120067 h 3169161"/>
                    <a:gd name="connsiteX14" fmla="*/ 1588137 w 2661354"/>
                    <a:gd name="connsiteY14" fmla="*/ 3139317 h 3169161"/>
                    <a:gd name="connsiteX15" fmla="*/ 2011649 w 2661354"/>
                    <a:gd name="connsiteY15" fmla="*/ 3168193 h 3169161"/>
                    <a:gd name="connsiteX16" fmla="*/ 2054963 w 2661354"/>
                    <a:gd name="connsiteY16" fmla="*/ 3023814 h 3169161"/>
                    <a:gd name="connsiteX17" fmla="*/ 2208967 w 2661354"/>
                    <a:gd name="connsiteY17" fmla="*/ 3071941 h 3169161"/>
                    <a:gd name="connsiteX18" fmla="*/ 2661354 w 2661354"/>
                    <a:gd name="connsiteY18" fmla="*/ 2816871 h 3169161"/>
                    <a:gd name="connsiteX19" fmla="*/ 2516975 w 2661354"/>
                    <a:gd name="connsiteY19" fmla="*/ 2171978 h 3169161"/>
                    <a:gd name="connsiteX20" fmla="*/ 2276344 w 2661354"/>
                    <a:gd name="connsiteY20" fmla="*/ 1811031 h 3169161"/>
                    <a:gd name="connsiteX21" fmla="*/ 1939459 w 2661354"/>
                    <a:gd name="connsiteY21" fmla="*/ 1512648 h 3169161"/>
                    <a:gd name="connsiteX22" fmla="*/ 1900958 w 2661354"/>
                    <a:gd name="connsiteY22" fmla="*/ 1493397 h 3169161"/>
                    <a:gd name="connsiteX23" fmla="*/ 1564074 w 2661354"/>
                    <a:gd name="connsiteY23" fmla="*/ 1238328 h 3169161"/>
                    <a:gd name="connsiteX24" fmla="*/ 1357131 w 2661354"/>
                    <a:gd name="connsiteY24" fmla="*/ 949570 h 3169161"/>
                    <a:gd name="connsiteX25" fmla="*/ 1395631 w 2661354"/>
                    <a:gd name="connsiteY25" fmla="*/ 429805 h 3169161"/>
                    <a:gd name="connsiteX26" fmla="*/ 1164626 w 2661354"/>
                    <a:gd name="connsiteY26" fmla="*/ 121797 h 3169161"/>
                    <a:gd name="connsiteX27" fmla="*/ 962495 w 2661354"/>
                    <a:gd name="connsiteY27" fmla="*/ 6294 h 3169161"/>
                    <a:gd name="connsiteX0" fmla="*/ 962495 w 2661354"/>
                    <a:gd name="connsiteY0" fmla="*/ 6294 h 3168798"/>
                    <a:gd name="connsiteX1" fmla="*/ 1087624 w 2661354"/>
                    <a:gd name="connsiteY1" fmla="*/ 415368 h 3168798"/>
                    <a:gd name="connsiteX2" fmla="*/ 1029872 w 2661354"/>
                    <a:gd name="connsiteY2" fmla="*/ 795566 h 3168798"/>
                    <a:gd name="connsiteX3" fmla="*/ 668925 w 2661354"/>
                    <a:gd name="connsiteY3" fmla="*/ 877381 h 3168798"/>
                    <a:gd name="connsiteX4" fmla="*/ 399417 w 2661354"/>
                    <a:gd name="connsiteY4" fmla="*/ 1137262 h 3168798"/>
                    <a:gd name="connsiteX5" fmla="*/ 293539 w 2661354"/>
                    <a:gd name="connsiteY5" fmla="*/ 1661840 h 3168798"/>
                    <a:gd name="connsiteX6" fmla="*/ 327228 w 2661354"/>
                    <a:gd name="connsiteY6" fmla="*/ 2157541 h 3168798"/>
                    <a:gd name="connsiteX7" fmla="*/ 91409 w 2661354"/>
                    <a:gd name="connsiteY7" fmla="*/ 2340421 h 3168798"/>
                    <a:gd name="connsiteX8" fmla="*/ 14407 w 2661354"/>
                    <a:gd name="connsiteY8" fmla="*/ 2677305 h 3168798"/>
                    <a:gd name="connsiteX9" fmla="*/ 360916 w 2661354"/>
                    <a:gd name="connsiteY9" fmla="*/ 2879436 h 3168798"/>
                    <a:gd name="connsiteX10" fmla="*/ 158785 w 2661354"/>
                    <a:gd name="connsiteY10" fmla="*/ 3028628 h 3168798"/>
                    <a:gd name="connsiteX11" fmla="*/ 486045 w 2661354"/>
                    <a:gd name="connsiteY11" fmla="*/ 2999751 h 3168798"/>
                    <a:gd name="connsiteX12" fmla="*/ 967308 w 2661354"/>
                    <a:gd name="connsiteY12" fmla="*/ 2961250 h 3168798"/>
                    <a:gd name="connsiteX13" fmla="*/ 659298 w 2661354"/>
                    <a:gd name="connsiteY13" fmla="*/ 3120067 h 3168798"/>
                    <a:gd name="connsiteX14" fmla="*/ 1414882 w 2661354"/>
                    <a:gd name="connsiteY14" fmla="*/ 3120067 h 3168798"/>
                    <a:gd name="connsiteX15" fmla="*/ 2011649 w 2661354"/>
                    <a:gd name="connsiteY15" fmla="*/ 3168193 h 3168798"/>
                    <a:gd name="connsiteX16" fmla="*/ 2054963 w 2661354"/>
                    <a:gd name="connsiteY16" fmla="*/ 3023814 h 3168798"/>
                    <a:gd name="connsiteX17" fmla="*/ 2208967 w 2661354"/>
                    <a:gd name="connsiteY17" fmla="*/ 3071941 h 3168798"/>
                    <a:gd name="connsiteX18" fmla="*/ 2661354 w 2661354"/>
                    <a:gd name="connsiteY18" fmla="*/ 2816871 h 3168798"/>
                    <a:gd name="connsiteX19" fmla="*/ 2516975 w 2661354"/>
                    <a:gd name="connsiteY19" fmla="*/ 2171978 h 3168798"/>
                    <a:gd name="connsiteX20" fmla="*/ 2276344 w 2661354"/>
                    <a:gd name="connsiteY20" fmla="*/ 1811031 h 3168798"/>
                    <a:gd name="connsiteX21" fmla="*/ 1939459 w 2661354"/>
                    <a:gd name="connsiteY21" fmla="*/ 1512648 h 3168798"/>
                    <a:gd name="connsiteX22" fmla="*/ 1900958 w 2661354"/>
                    <a:gd name="connsiteY22" fmla="*/ 1493397 h 3168798"/>
                    <a:gd name="connsiteX23" fmla="*/ 1564074 w 2661354"/>
                    <a:gd name="connsiteY23" fmla="*/ 1238328 h 3168798"/>
                    <a:gd name="connsiteX24" fmla="*/ 1357131 w 2661354"/>
                    <a:gd name="connsiteY24" fmla="*/ 949570 h 3168798"/>
                    <a:gd name="connsiteX25" fmla="*/ 1395631 w 2661354"/>
                    <a:gd name="connsiteY25" fmla="*/ 429805 h 3168798"/>
                    <a:gd name="connsiteX26" fmla="*/ 1164626 w 2661354"/>
                    <a:gd name="connsiteY26" fmla="*/ 121797 h 3168798"/>
                    <a:gd name="connsiteX27" fmla="*/ 962495 w 2661354"/>
                    <a:gd name="connsiteY27" fmla="*/ 6294 h 3168798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967308 w 2661354"/>
                    <a:gd name="connsiteY12" fmla="*/ 2961250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967308 w 2661354"/>
                    <a:gd name="connsiteY12" fmla="*/ 2961250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1005809 w 2661354"/>
                    <a:gd name="connsiteY12" fmla="*/ 2994938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1005809 w 2661354"/>
                    <a:gd name="connsiteY12" fmla="*/ 2994938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79227"/>
                    <a:gd name="connsiteX1" fmla="*/ 1087624 w 2661354"/>
                    <a:gd name="connsiteY1" fmla="*/ 415368 h 3179227"/>
                    <a:gd name="connsiteX2" fmla="*/ 1029872 w 2661354"/>
                    <a:gd name="connsiteY2" fmla="*/ 795566 h 3179227"/>
                    <a:gd name="connsiteX3" fmla="*/ 668925 w 2661354"/>
                    <a:gd name="connsiteY3" fmla="*/ 877381 h 3179227"/>
                    <a:gd name="connsiteX4" fmla="*/ 399417 w 2661354"/>
                    <a:gd name="connsiteY4" fmla="*/ 1137262 h 3179227"/>
                    <a:gd name="connsiteX5" fmla="*/ 293539 w 2661354"/>
                    <a:gd name="connsiteY5" fmla="*/ 1661840 h 3179227"/>
                    <a:gd name="connsiteX6" fmla="*/ 327228 w 2661354"/>
                    <a:gd name="connsiteY6" fmla="*/ 2157541 h 3179227"/>
                    <a:gd name="connsiteX7" fmla="*/ 91409 w 2661354"/>
                    <a:gd name="connsiteY7" fmla="*/ 2340421 h 3179227"/>
                    <a:gd name="connsiteX8" fmla="*/ 14407 w 2661354"/>
                    <a:gd name="connsiteY8" fmla="*/ 2677305 h 3179227"/>
                    <a:gd name="connsiteX9" fmla="*/ 360916 w 2661354"/>
                    <a:gd name="connsiteY9" fmla="*/ 2879436 h 3179227"/>
                    <a:gd name="connsiteX10" fmla="*/ 158785 w 2661354"/>
                    <a:gd name="connsiteY10" fmla="*/ 3028628 h 3179227"/>
                    <a:gd name="connsiteX11" fmla="*/ 486045 w 2661354"/>
                    <a:gd name="connsiteY11" fmla="*/ 2999751 h 3179227"/>
                    <a:gd name="connsiteX12" fmla="*/ 1005809 w 2661354"/>
                    <a:gd name="connsiteY12" fmla="*/ 2994938 h 3179227"/>
                    <a:gd name="connsiteX13" fmla="*/ 659298 w 2661354"/>
                    <a:gd name="connsiteY13" fmla="*/ 3120067 h 3179227"/>
                    <a:gd name="connsiteX14" fmla="*/ 1414882 w 2661354"/>
                    <a:gd name="connsiteY14" fmla="*/ 3120067 h 3179227"/>
                    <a:gd name="connsiteX15" fmla="*/ 2011649 w 2661354"/>
                    <a:gd name="connsiteY15" fmla="*/ 3168193 h 3179227"/>
                    <a:gd name="connsiteX16" fmla="*/ 2054963 w 2661354"/>
                    <a:gd name="connsiteY16" fmla="*/ 3023814 h 3179227"/>
                    <a:gd name="connsiteX17" fmla="*/ 2208967 w 2661354"/>
                    <a:gd name="connsiteY17" fmla="*/ 3071941 h 3179227"/>
                    <a:gd name="connsiteX18" fmla="*/ 2661354 w 2661354"/>
                    <a:gd name="connsiteY18" fmla="*/ 2816871 h 3179227"/>
                    <a:gd name="connsiteX19" fmla="*/ 2516975 w 2661354"/>
                    <a:gd name="connsiteY19" fmla="*/ 2171978 h 3179227"/>
                    <a:gd name="connsiteX20" fmla="*/ 2276344 w 2661354"/>
                    <a:gd name="connsiteY20" fmla="*/ 1811031 h 3179227"/>
                    <a:gd name="connsiteX21" fmla="*/ 1939459 w 2661354"/>
                    <a:gd name="connsiteY21" fmla="*/ 1512648 h 3179227"/>
                    <a:gd name="connsiteX22" fmla="*/ 1900958 w 2661354"/>
                    <a:gd name="connsiteY22" fmla="*/ 1493397 h 3179227"/>
                    <a:gd name="connsiteX23" fmla="*/ 1564074 w 2661354"/>
                    <a:gd name="connsiteY23" fmla="*/ 1238328 h 3179227"/>
                    <a:gd name="connsiteX24" fmla="*/ 1357131 w 2661354"/>
                    <a:gd name="connsiteY24" fmla="*/ 949570 h 3179227"/>
                    <a:gd name="connsiteX25" fmla="*/ 1395631 w 2661354"/>
                    <a:gd name="connsiteY25" fmla="*/ 429805 h 3179227"/>
                    <a:gd name="connsiteX26" fmla="*/ 1164626 w 2661354"/>
                    <a:gd name="connsiteY26" fmla="*/ 121797 h 3179227"/>
                    <a:gd name="connsiteX27" fmla="*/ 962495 w 2661354"/>
                    <a:gd name="connsiteY27" fmla="*/ 6294 h 3179227"/>
                    <a:gd name="connsiteX0" fmla="*/ 962495 w 2661354"/>
                    <a:gd name="connsiteY0" fmla="*/ 6294 h 3189832"/>
                    <a:gd name="connsiteX1" fmla="*/ 1087624 w 2661354"/>
                    <a:gd name="connsiteY1" fmla="*/ 415368 h 3189832"/>
                    <a:gd name="connsiteX2" fmla="*/ 1029872 w 2661354"/>
                    <a:gd name="connsiteY2" fmla="*/ 795566 h 3189832"/>
                    <a:gd name="connsiteX3" fmla="*/ 668925 w 2661354"/>
                    <a:gd name="connsiteY3" fmla="*/ 877381 h 3189832"/>
                    <a:gd name="connsiteX4" fmla="*/ 399417 w 2661354"/>
                    <a:gd name="connsiteY4" fmla="*/ 1137262 h 3189832"/>
                    <a:gd name="connsiteX5" fmla="*/ 293539 w 2661354"/>
                    <a:gd name="connsiteY5" fmla="*/ 1661840 h 3189832"/>
                    <a:gd name="connsiteX6" fmla="*/ 327228 w 2661354"/>
                    <a:gd name="connsiteY6" fmla="*/ 2157541 h 3189832"/>
                    <a:gd name="connsiteX7" fmla="*/ 91409 w 2661354"/>
                    <a:gd name="connsiteY7" fmla="*/ 2340421 h 3189832"/>
                    <a:gd name="connsiteX8" fmla="*/ 14407 w 2661354"/>
                    <a:gd name="connsiteY8" fmla="*/ 2677305 h 3189832"/>
                    <a:gd name="connsiteX9" fmla="*/ 360916 w 2661354"/>
                    <a:gd name="connsiteY9" fmla="*/ 2879436 h 3189832"/>
                    <a:gd name="connsiteX10" fmla="*/ 158785 w 2661354"/>
                    <a:gd name="connsiteY10" fmla="*/ 3028628 h 3189832"/>
                    <a:gd name="connsiteX11" fmla="*/ 486045 w 2661354"/>
                    <a:gd name="connsiteY11" fmla="*/ 2999751 h 3189832"/>
                    <a:gd name="connsiteX12" fmla="*/ 1005809 w 2661354"/>
                    <a:gd name="connsiteY12" fmla="*/ 2994938 h 3189832"/>
                    <a:gd name="connsiteX13" fmla="*/ 659298 w 2661354"/>
                    <a:gd name="connsiteY13" fmla="*/ 3120067 h 3189832"/>
                    <a:gd name="connsiteX14" fmla="*/ 1414882 w 2661354"/>
                    <a:gd name="connsiteY14" fmla="*/ 3120067 h 3189832"/>
                    <a:gd name="connsiteX15" fmla="*/ 2011649 w 2661354"/>
                    <a:gd name="connsiteY15" fmla="*/ 3168193 h 3189832"/>
                    <a:gd name="connsiteX16" fmla="*/ 2054963 w 2661354"/>
                    <a:gd name="connsiteY16" fmla="*/ 3023814 h 3189832"/>
                    <a:gd name="connsiteX17" fmla="*/ 2208967 w 2661354"/>
                    <a:gd name="connsiteY17" fmla="*/ 3071941 h 3189832"/>
                    <a:gd name="connsiteX18" fmla="*/ 2661354 w 2661354"/>
                    <a:gd name="connsiteY18" fmla="*/ 2816871 h 3189832"/>
                    <a:gd name="connsiteX19" fmla="*/ 2516975 w 2661354"/>
                    <a:gd name="connsiteY19" fmla="*/ 2171978 h 3189832"/>
                    <a:gd name="connsiteX20" fmla="*/ 2276344 w 2661354"/>
                    <a:gd name="connsiteY20" fmla="*/ 1811031 h 3189832"/>
                    <a:gd name="connsiteX21" fmla="*/ 1939459 w 2661354"/>
                    <a:gd name="connsiteY21" fmla="*/ 1512648 h 3189832"/>
                    <a:gd name="connsiteX22" fmla="*/ 1900958 w 2661354"/>
                    <a:gd name="connsiteY22" fmla="*/ 1493397 h 3189832"/>
                    <a:gd name="connsiteX23" fmla="*/ 1564074 w 2661354"/>
                    <a:gd name="connsiteY23" fmla="*/ 1238328 h 3189832"/>
                    <a:gd name="connsiteX24" fmla="*/ 1357131 w 2661354"/>
                    <a:gd name="connsiteY24" fmla="*/ 949570 h 3189832"/>
                    <a:gd name="connsiteX25" fmla="*/ 1395631 w 2661354"/>
                    <a:gd name="connsiteY25" fmla="*/ 429805 h 3189832"/>
                    <a:gd name="connsiteX26" fmla="*/ 1164626 w 2661354"/>
                    <a:gd name="connsiteY26" fmla="*/ 121797 h 3189832"/>
                    <a:gd name="connsiteX27" fmla="*/ 962495 w 2661354"/>
                    <a:gd name="connsiteY27" fmla="*/ 6294 h 3189832"/>
                    <a:gd name="connsiteX0" fmla="*/ 962495 w 2661354"/>
                    <a:gd name="connsiteY0" fmla="*/ 6294 h 3185966"/>
                    <a:gd name="connsiteX1" fmla="*/ 1087624 w 2661354"/>
                    <a:gd name="connsiteY1" fmla="*/ 415368 h 3185966"/>
                    <a:gd name="connsiteX2" fmla="*/ 1029872 w 2661354"/>
                    <a:gd name="connsiteY2" fmla="*/ 795566 h 3185966"/>
                    <a:gd name="connsiteX3" fmla="*/ 668925 w 2661354"/>
                    <a:gd name="connsiteY3" fmla="*/ 877381 h 3185966"/>
                    <a:gd name="connsiteX4" fmla="*/ 399417 w 2661354"/>
                    <a:gd name="connsiteY4" fmla="*/ 1137262 h 3185966"/>
                    <a:gd name="connsiteX5" fmla="*/ 293539 w 2661354"/>
                    <a:gd name="connsiteY5" fmla="*/ 1661840 h 3185966"/>
                    <a:gd name="connsiteX6" fmla="*/ 327228 w 2661354"/>
                    <a:gd name="connsiteY6" fmla="*/ 2157541 h 3185966"/>
                    <a:gd name="connsiteX7" fmla="*/ 91409 w 2661354"/>
                    <a:gd name="connsiteY7" fmla="*/ 2340421 h 3185966"/>
                    <a:gd name="connsiteX8" fmla="*/ 14407 w 2661354"/>
                    <a:gd name="connsiteY8" fmla="*/ 2677305 h 3185966"/>
                    <a:gd name="connsiteX9" fmla="*/ 360916 w 2661354"/>
                    <a:gd name="connsiteY9" fmla="*/ 2879436 h 3185966"/>
                    <a:gd name="connsiteX10" fmla="*/ 158785 w 2661354"/>
                    <a:gd name="connsiteY10" fmla="*/ 3028628 h 3185966"/>
                    <a:gd name="connsiteX11" fmla="*/ 486045 w 2661354"/>
                    <a:gd name="connsiteY11" fmla="*/ 2999751 h 3185966"/>
                    <a:gd name="connsiteX12" fmla="*/ 1005809 w 2661354"/>
                    <a:gd name="connsiteY12" fmla="*/ 2994938 h 3185966"/>
                    <a:gd name="connsiteX13" fmla="*/ 659298 w 2661354"/>
                    <a:gd name="connsiteY13" fmla="*/ 3120067 h 3185966"/>
                    <a:gd name="connsiteX14" fmla="*/ 1414882 w 2661354"/>
                    <a:gd name="connsiteY14" fmla="*/ 3120067 h 3185966"/>
                    <a:gd name="connsiteX15" fmla="*/ 1968335 w 2661354"/>
                    <a:gd name="connsiteY15" fmla="*/ 3158568 h 3185966"/>
                    <a:gd name="connsiteX16" fmla="*/ 2054963 w 2661354"/>
                    <a:gd name="connsiteY16" fmla="*/ 3023814 h 3185966"/>
                    <a:gd name="connsiteX17" fmla="*/ 2208967 w 2661354"/>
                    <a:gd name="connsiteY17" fmla="*/ 3071941 h 3185966"/>
                    <a:gd name="connsiteX18" fmla="*/ 2661354 w 2661354"/>
                    <a:gd name="connsiteY18" fmla="*/ 2816871 h 3185966"/>
                    <a:gd name="connsiteX19" fmla="*/ 2516975 w 2661354"/>
                    <a:gd name="connsiteY19" fmla="*/ 2171978 h 3185966"/>
                    <a:gd name="connsiteX20" fmla="*/ 2276344 w 2661354"/>
                    <a:gd name="connsiteY20" fmla="*/ 1811031 h 3185966"/>
                    <a:gd name="connsiteX21" fmla="*/ 1939459 w 2661354"/>
                    <a:gd name="connsiteY21" fmla="*/ 1512648 h 3185966"/>
                    <a:gd name="connsiteX22" fmla="*/ 1900958 w 2661354"/>
                    <a:gd name="connsiteY22" fmla="*/ 1493397 h 3185966"/>
                    <a:gd name="connsiteX23" fmla="*/ 1564074 w 2661354"/>
                    <a:gd name="connsiteY23" fmla="*/ 1238328 h 3185966"/>
                    <a:gd name="connsiteX24" fmla="*/ 1357131 w 2661354"/>
                    <a:gd name="connsiteY24" fmla="*/ 949570 h 3185966"/>
                    <a:gd name="connsiteX25" fmla="*/ 1395631 w 2661354"/>
                    <a:gd name="connsiteY25" fmla="*/ 429805 h 3185966"/>
                    <a:gd name="connsiteX26" fmla="*/ 1164626 w 2661354"/>
                    <a:gd name="connsiteY26" fmla="*/ 121797 h 3185966"/>
                    <a:gd name="connsiteX27" fmla="*/ 962495 w 2661354"/>
                    <a:gd name="connsiteY27" fmla="*/ 6294 h 3185966"/>
                    <a:gd name="connsiteX0" fmla="*/ 962495 w 2661354"/>
                    <a:gd name="connsiteY0" fmla="*/ 6294 h 3173867"/>
                    <a:gd name="connsiteX1" fmla="*/ 1087624 w 2661354"/>
                    <a:gd name="connsiteY1" fmla="*/ 415368 h 3173867"/>
                    <a:gd name="connsiteX2" fmla="*/ 1029872 w 2661354"/>
                    <a:gd name="connsiteY2" fmla="*/ 795566 h 3173867"/>
                    <a:gd name="connsiteX3" fmla="*/ 668925 w 2661354"/>
                    <a:gd name="connsiteY3" fmla="*/ 877381 h 3173867"/>
                    <a:gd name="connsiteX4" fmla="*/ 399417 w 2661354"/>
                    <a:gd name="connsiteY4" fmla="*/ 1137262 h 3173867"/>
                    <a:gd name="connsiteX5" fmla="*/ 293539 w 2661354"/>
                    <a:gd name="connsiteY5" fmla="*/ 1661840 h 3173867"/>
                    <a:gd name="connsiteX6" fmla="*/ 327228 w 2661354"/>
                    <a:gd name="connsiteY6" fmla="*/ 2157541 h 3173867"/>
                    <a:gd name="connsiteX7" fmla="*/ 91409 w 2661354"/>
                    <a:gd name="connsiteY7" fmla="*/ 2340421 h 3173867"/>
                    <a:gd name="connsiteX8" fmla="*/ 14407 w 2661354"/>
                    <a:gd name="connsiteY8" fmla="*/ 2677305 h 3173867"/>
                    <a:gd name="connsiteX9" fmla="*/ 360916 w 2661354"/>
                    <a:gd name="connsiteY9" fmla="*/ 2879436 h 3173867"/>
                    <a:gd name="connsiteX10" fmla="*/ 158785 w 2661354"/>
                    <a:gd name="connsiteY10" fmla="*/ 3028628 h 3173867"/>
                    <a:gd name="connsiteX11" fmla="*/ 486045 w 2661354"/>
                    <a:gd name="connsiteY11" fmla="*/ 2999751 h 3173867"/>
                    <a:gd name="connsiteX12" fmla="*/ 1005809 w 2661354"/>
                    <a:gd name="connsiteY12" fmla="*/ 2994938 h 3173867"/>
                    <a:gd name="connsiteX13" fmla="*/ 659298 w 2661354"/>
                    <a:gd name="connsiteY13" fmla="*/ 3120067 h 3173867"/>
                    <a:gd name="connsiteX14" fmla="*/ 1414882 w 2661354"/>
                    <a:gd name="connsiteY14" fmla="*/ 3120067 h 3173867"/>
                    <a:gd name="connsiteX15" fmla="*/ 1968335 w 2661354"/>
                    <a:gd name="connsiteY15" fmla="*/ 3158568 h 3173867"/>
                    <a:gd name="connsiteX16" fmla="*/ 2054963 w 2661354"/>
                    <a:gd name="connsiteY16" fmla="*/ 3023814 h 3173867"/>
                    <a:gd name="connsiteX17" fmla="*/ 2208967 w 2661354"/>
                    <a:gd name="connsiteY17" fmla="*/ 3071941 h 3173867"/>
                    <a:gd name="connsiteX18" fmla="*/ 2661354 w 2661354"/>
                    <a:gd name="connsiteY18" fmla="*/ 2816871 h 3173867"/>
                    <a:gd name="connsiteX19" fmla="*/ 2516975 w 2661354"/>
                    <a:gd name="connsiteY19" fmla="*/ 2171978 h 3173867"/>
                    <a:gd name="connsiteX20" fmla="*/ 2276344 w 2661354"/>
                    <a:gd name="connsiteY20" fmla="*/ 1811031 h 3173867"/>
                    <a:gd name="connsiteX21" fmla="*/ 1939459 w 2661354"/>
                    <a:gd name="connsiteY21" fmla="*/ 1512648 h 3173867"/>
                    <a:gd name="connsiteX22" fmla="*/ 1900958 w 2661354"/>
                    <a:gd name="connsiteY22" fmla="*/ 1493397 h 3173867"/>
                    <a:gd name="connsiteX23" fmla="*/ 1564074 w 2661354"/>
                    <a:gd name="connsiteY23" fmla="*/ 1238328 h 3173867"/>
                    <a:gd name="connsiteX24" fmla="*/ 1357131 w 2661354"/>
                    <a:gd name="connsiteY24" fmla="*/ 949570 h 3173867"/>
                    <a:gd name="connsiteX25" fmla="*/ 1395631 w 2661354"/>
                    <a:gd name="connsiteY25" fmla="*/ 429805 h 3173867"/>
                    <a:gd name="connsiteX26" fmla="*/ 1164626 w 2661354"/>
                    <a:gd name="connsiteY26" fmla="*/ 121797 h 3173867"/>
                    <a:gd name="connsiteX27" fmla="*/ 962495 w 2661354"/>
                    <a:gd name="connsiteY27" fmla="*/ 6294 h 3173867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589165"/>
                    <a:gd name="connsiteY0" fmla="*/ 6294 h 3164528"/>
                    <a:gd name="connsiteX1" fmla="*/ 1087624 w 2589165"/>
                    <a:gd name="connsiteY1" fmla="*/ 415368 h 3164528"/>
                    <a:gd name="connsiteX2" fmla="*/ 1029872 w 2589165"/>
                    <a:gd name="connsiteY2" fmla="*/ 795566 h 3164528"/>
                    <a:gd name="connsiteX3" fmla="*/ 668925 w 2589165"/>
                    <a:gd name="connsiteY3" fmla="*/ 877381 h 3164528"/>
                    <a:gd name="connsiteX4" fmla="*/ 399417 w 2589165"/>
                    <a:gd name="connsiteY4" fmla="*/ 1137262 h 3164528"/>
                    <a:gd name="connsiteX5" fmla="*/ 293539 w 2589165"/>
                    <a:gd name="connsiteY5" fmla="*/ 1661840 h 3164528"/>
                    <a:gd name="connsiteX6" fmla="*/ 327228 w 2589165"/>
                    <a:gd name="connsiteY6" fmla="*/ 2157541 h 3164528"/>
                    <a:gd name="connsiteX7" fmla="*/ 91409 w 2589165"/>
                    <a:gd name="connsiteY7" fmla="*/ 2340421 h 3164528"/>
                    <a:gd name="connsiteX8" fmla="*/ 14407 w 2589165"/>
                    <a:gd name="connsiteY8" fmla="*/ 2677305 h 3164528"/>
                    <a:gd name="connsiteX9" fmla="*/ 360916 w 2589165"/>
                    <a:gd name="connsiteY9" fmla="*/ 2879436 h 3164528"/>
                    <a:gd name="connsiteX10" fmla="*/ 158785 w 2589165"/>
                    <a:gd name="connsiteY10" fmla="*/ 3028628 h 3164528"/>
                    <a:gd name="connsiteX11" fmla="*/ 486045 w 2589165"/>
                    <a:gd name="connsiteY11" fmla="*/ 2999751 h 3164528"/>
                    <a:gd name="connsiteX12" fmla="*/ 1005809 w 2589165"/>
                    <a:gd name="connsiteY12" fmla="*/ 2994938 h 3164528"/>
                    <a:gd name="connsiteX13" fmla="*/ 659298 w 2589165"/>
                    <a:gd name="connsiteY13" fmla="*/ 3120067 h 3164528"/>
                    <a:gd name="connsiteX14" fmla="*/ 1414882 w 2589165"/>
                    <a:gd name="connsiteY14" fmla="*/ 3120067 h 3164528"/>
                    <a:gd name="connsiteX15" fmla="*/ 1968335 w 2589165"/>
                    <a:gd name="connsiteY15" fmla="*/ 3158568 h 3164528"/>
                    <a:gd name="connsiteX16" fmla="*/ 2035713 w 2589165"/>
                    <a:gd name="connsiteY16" fmla="*/ 2975688 h 3164528"/>
                    <a:gd name="connsiteX17" fmla="*/ 2208967 w 2589165"/>
                    <a:gd name="connsiteY17" fmla="*/ 3071941 h 3164528"/>
                    <a:gd name="connsiteX18" fmla="*/ 2589165 w 2589165"/>
                    <a:gd name="connsiteY18" fmla="*/ 2821684 h 3164528"/>
                    <a:gd name="connsiteX19" fmla="*/ 2516975 w 2589165"/>
                    <a:gd name="connsiteY19" fmla="*/ 2171978 h 3164528"/>
                    <a:gd name="connsiteX20" fmla="*/ 2276344 w 2589165"/>
                    <a:gd name="connsiteY20" fmla="*/ 1811031 h 3164528"/>
                    <a:gd name="connsiteX21" fmla="*/ 1939459 w 2589165"/>
                    <a:gd name="connsiteY21" fmla="*/ 1512648 h 3164528"/>
                    <a:gd name="connsiteX22" fmla="*/ 1900958 w 2589165"/>
                    <a:gd name="connsiteY22" fmla="*/ 1493397 h 3164528"/>
                    <a:gd name="connsiteX23" fmla="*/ 1564074 w 2589165"/>
                    <a:gd name="connsiteY23" fmla="*/ 1238328 h 3164528"/>
                    <a:gd name="connsiteX24" fmla="*/ 1357131 w 2589165"/>
                    <a:gd name="connsiteY24" fmla="*/ 949570 h 3164528"/>
                    <a:gd name="connsiteX25" fmla="*/ 1395631 w 2589165"/>
                    <a:gd name="connsiteY25" fmla="*/ 429805 h 3164528"/>
                    <a:gd name="connsiteX26" fmla="*/ 1164626 w 2589165"/>
                    <a:gd name="connsiteY26" fmla="*/ 121797 h 3164528"/>
                    <a:gd name="connsiteX27" fmla="*/ 962495 w 2589165"/>
                    <a:gd name="connsiteY27" fmla="*/ 6294 h 3164528"/>
                    <a:gd name="connsiteX0" fmla="*/ 962495 w 2590483"/>
                    <a:gd name="connsiteY0" fmla="*/ 6294 h 3164528"/>
                    <a:gd name="connsiteX1" fmla="*/ 1087624 w 2590483"/>
                    <a:gd name="connsiteY1" fmla="*/ 415368 h 3164528"/>
                    <a:gd name="connsiteX2" fmla="*/ 1029872 w 2590483"/>
                    <a:gd name="connsiteY2" fmla="*/ 795566 h 3164528"/>
                    <a:gd name="connsiteX3" fmla="*/ 668925 w 2590483"/>
                    <a:gd name="connsiteY3" fmla="*/ 877381 h 3164528"/>
                    <a:gd name="connsiteX4" fmla="*/ 399417 w 2590483"/>
                    <a:gd name="connsiteY4" fmla="*/ 1137262 h 3164528"/>
                    <a:gd name="connsiteX5" fmla="*/ 293539 w 2590483"/>
                    <a:gd name="connsiteY5" fmla="*/ 1661840 h 3164528"/>
                    <a:gd name="connsiteX6" fmla="*/ 327228 w 2590483"/>
                    <a:gd name="connsiteY6" fmla="*/ 2157541 h 3164528"/>
                    <a:gd name="connsiteX7" fmla="*/ 91409 w 2590483"/>
                    <a:gd name="connsiteY7" fmla="*/ 2340421 h 3164528"/>
                    <a:gd name="connsiteX8" fmla="*/ 14407 w 2590483"/>
                    <a:gd name="connsiteY8" fmla="*/ 2677305 h 3164528"/>
                    <a:gd name="connsiteX9" fmla="*/ 360916 w 2590483"/>
                    <a:gd name="connsiteY9" fmla="*/ 2879436 h 3164528"/>
                    <a:gd name="connsiteX10" fmla="*/ 158785 w 2590483"/>
                    <a:gd name="connsiteY10" fmla="*/ 3028628 h 3164528"/>
                    <a:gd name="connsiteX11" fmla="*/ 486045 w 2590483"/>
                    <a:gd name="connsiteY11" fmla="*/ 2999751 h 3164528"/>
                    <a:gd name="connsiteX12" fmla="*/ 1005809 w 2590483"/>
                    <a:gd name="connsiteY12" fmla="*/ 2994938 h 3164528"/>
                    <a:gd name="connsiteX13" fmla="*/ 659298 w 2590483"/>
                    <a:gd name="connsiteY13" fmla="*/ 3120067 h 3164528"/>
                    <a:gd name="connsiteX14" fmla="*/ 1414882 w 2590483"/>
                    <a:gd name="connsiteY14" fmla="*/ 3120067 h 3164528"/>
                    <a:gd name="connsiteX15" fmla="*/ 1968335 w 2590483"/>
                    <a:gd name="connsiteY15" fmla="*/ 3158568 h 3164528"/>
                    <a:gd name="connsiteX16" fmla="*/ 2035713 w 2590483"/>
                    <a:gd name="connsiteY16" fmla="*/ 2975688 h 3164528"/>
                    <a:gd name="connsiteX17" fmla="*/ 2208967 w 2590483"/>
                    <a:gd name="connsiteY17" fmla="*/ 3071941 h 3164528"/>
                    <a:gd name="connsiteX18" fmla="*/ 2589165 w 2590483"/>
                    <a:gd name="connsiteY18" fmla="*/ 2821684 h 3164528"/>
                    <a:gd name="connsiteX19" fmla="*/ 2516975 w 2590483"/>
                    <a:gd name="connsiteY19" fmla="*/ 2171978 h 3164528"/>
                    <a:gd name="connsiteX20" fmla="*/ 2276344 w 2590483"/>
                    <a:gd name="connsiteY20" fmla="*/ 1811031 h 3164528"/>
                    <a:gd name="connsiteX21" fmla="*/ 1939459 w 2590483"/>
                    <a:gd name="connsiteY21" fmla="*/ 1512648 h 3164528"/>
                    <a:gd name="connsiteX22" fmla="*/ 1900958 w 2590483"/>
                    <a:gd name="connsiteY22" fmla="*/ 1493397 h 3164528"/>
                    <a:gd name="connsiteX23" fmla="*/ 1564074 w 2590483"/>
                    <a:gd name="connsiteY23" fmla="*/ 1238328 h 3164528"/>
                    <a:gd name="connsiteX24" fmla="*/ 1357131 w 2590483"/>
                    <a:gd name="connsiteY24" fmla="*/ 949570 h 3164528"/>
                    <a:gd name="connsiteX25" fmla="*/ 1395631 w 2590483"/>
                    <a:gd name="connsiteY25" fmla="*/ 429805 h 3164528"/>
                    <a:gd name="connsiteX26" fmla="*/ 1164626 w 2590483"/>
                    <a:gd name="connsiteY26" fmla="*/ 121797 h 3164528"/>
                    <a:gd name="connsiteX27" fmla="*/ 962495 w 2590483"/>
                    <a:gd name="connsiteY27" fmla="*/ 6294 h 3164528"/>
                    <a:gd name="connsiteX0" fmla="*/ 962495 w 2623907"/>
                    <a:gd name="connsiteY0" fmla="*/ 6294 h 3164528"/>
                    <a:gd name="connsiteX1" fmla="*/ 1087624 w 2623907"/>
                    <a:gd name="connsiteY1" fmla="*/ 415368 h 3164528"/>
                    <a:gd name="connsiteX2" fmla="*/ 1029872 w 2623907"/>
                    <a:gd name="connsiteY2" fmla="*/ 795566 h 3164528"/>
                    <a:gd name="connsiteX3" fmla="*/ 668925 w 2623907"/>
                    <a:gd name="connsiteY3" fmla="*/ 877381 h 3164528"/>
                    <a:gd name="connsiteX4" fmla="*/ 399417 w 2623907"/>
                    <a:gd name="connsiteY4" fmla="*/ 1137262 h 3164528"/>
                    <a:gd name="connsiteX5" fmla="*/ 293539 w 2623907"/>
                    <a:gd name="connsiteY5" fmla="*/ 1661840 h 3164528"/>
                    <a:gd name="connsiteX6" fmla="*/ 327228 w 2623907"/>
                    <a:gd name="connsiteY6" fmla="*/ 2157541 h 3164528"/>
                    <a:gd name="connsiteX7" fmla="*/ 91409 w 2623907"/>
                    <a:gd name="connsiteY7" fmla="*/ 2340421 h 3164528"/>
                    <a:gd name="connsiteX8" fmla="*/ 14407 w 2623907"/>
                    <a:gd name="connsiteY8" fmla="*/ 2677305 h 3164528"/>
                    <a:gd name="connsiteX9" fmla="*/ 360916 w 2623907"/>
                    <a:gd name="connsiteY9" fmla="*/ 2879436 h 3164528"/>
                    <a:gd name="connsiteX10" fmla="*/ 158785 w 2623907"/>
                    <a:gd name="connsiteY10" fmla="*/ 3028628 h 3164528"/>
                    <a:gd name="connsiteX11" fmla="*/ 486045 w 2623907"/>
                    <a:gd name="connsiteY11" fmla="*/ 2999751 h 3164528"/>
                    <a:gd name="connsiteX12" fmla="*/ 1005809 w 2623907"/>
                    <a:gd name="connsiteY12" fmla="*/ 2994938 h 3164528"/>
                    <a:gd name="connsiteX13" fmla="*/ 659298 w 2623907"/>
                    <a:gd name="connsiteY13" fmla="*/ 3120067 h 3164528"/>
                    <a:gd name="connsiteX14" fmla="*/ 1414882 w 2623907"/>
                    <a:gd name="connsiteY14" fmla="*/ 3120067 h 3164528"/>
                    <a:gd name="connsiteX15" fmla="*/ 1968335 w 2623907"/>
                    <a:gd name="connsiteY15" fmla="*/ 3158568 h 3164528"/>
                    <a:gd name="connsiteX16" fmla="*/ 2035713 w 2623907"/>
                    <a:gd name="connsiteY16" fmla="*/ 2975688 h 3164528"/>
                    <a:gd name="connsiteX17" fmla="*/ 2208967 w 2623907"/>
                    <a:gd name="connsiteY17" fmla="*/ 3071941 h 3164528"/>
                    <a:gd name="connsiteX18" fmla="*/ 2589165 w 2623907"/>
                    <a:gd name="connsiteY18" fmla="*/ 2821684 h 3164528"/>
                    <a:gd name="connsiteX19" fmla="*/ 2516975 w 2623907"/>
                    <a:gd name="connsiteY19" fmla="*/ 2171978 h 3164528"/>
                    <a:gd name="connsiteX20" fmla="*/ 2276344 w 2623907"/>
                    <a:gd name="connsiteY20" fmla="*/ 1811031 h 3164528"/>
                    <a:gd name="connsiteX21" fmla="*/ 1939459 w 2623907"/>
                    <a:gd name="connsiteY21" fmla="*/ 1512648 h 3164528"/>
                    <a:gd name="connsiteX22" fmla="*/ 1900958 w 2623907"/>
                    <a:gd name="connsiteY22" fmla="*/ 1493397 h 3164528"/>
                    <a:gd name="connsiteX23" fmla="*/ 1564074 w 2623907"/>
                    <a:gd name="connsiteY23" fmla="*/ 1238328 h 3164528"/>
                    <a:gd name="connsiteX24" fmla="*/ 1357131 w 2623907"/>
                    <a:gd name="connsiteY24" fmla="*/ 949570 h 3164528"/>
                    <a:gd name="connsiteX25" fmla="*/ 1395631 w 2623907"/>
                    <a:gd name="connsiteY25" fmla="*/ 429805 h 3164528"/>
                    <a:gd name="connsiteX26" fmla="*/ 1164626 w 2623907"/>
                    <a:gd name="connsiteY26" fmla="*/ 121797 h 3164528"/>
                    <a:gd name="connsiteX27" fmla="*/ 962495 w 2623907"/>
                    <a:gd name="connsiteY27" fmla="*/ 6294 h 3164528"/>
                    <a:gd name="connsiteX0" fmla="*/ 962495 w 2589586"/>
                    <a:gd name="connsiteY0" fmla="*/ 6294 h 3164528"/>
                    <a:gd name="connsiteX1" fmla="*/ 1087624 w 2589586"/>
                    <a:gd name="connsiteY1" fmla="*/ 415368 h 3164528"/>
                    <a:gd name="connsiteX2" fmla="*/ 1029872 w 2589586"/>
                    <a:gd name="connsiteY2" fmla="*/ 795566 h 3164528"/>
                    <a:gd name="connsiteX3" fmla="*/ 668925 w 2589586"/>
                    <a:gd name="connsiteY3" fmla="*/ 877381 h 3164528"/>
                    <a:gd name="connsiteX4" fmla="*/ 399417 w 2589586"/>
                    <a:gd name="connsiteY4" fmla="*/ 1137262 h 3164528"/>
                    <a:gd name="connsiteX5" fmla="*/ 293539 w 2589586"/>
                    <a:gd name="connsiteY5" fmla="*/ 1661840 h 3164528"/>
                    <a:gd name="connsiteX6" fmla="*/ 327228 w 2589586"/>
                    <a:gd name="connsiteY6" fmla="*/ 2157541 h 3164528"/>
                    <a:gd name="connsiteX7" fmla="*/ 91409 w 2589586"/>
                    <a:gd name="connsiteY7" fmla="*/ 2340421 h 3164528"/>
                    <a:gd name="connsiteX8" fmla="*/ 14407 w 2589586"/>
                    <a:gd name="connsiteY8" fmla="*/ 2677305 h 3164528"/>
                    <a:gd name="connsiteX9" fmla="*/ 360916 w 2589586"/>
                    <a:gd name="connsiteY9" fmla="*/ 2879436 h 3164528"/>
                    <a:gd name="connsiteX10" fmla="*/ 158785 w 2589586"/>
                    <a:gd name="connsiteY10" fmla="*/ 3028628 h 3164528"/>
                    <a:gd name="connsiteX11" fmla="*/ 486045 w 2589586"/>
                    <a:gd name="connsiteY11" fmla="*/ 2999751 h 3164528"/>
                    <a:gd name="connsiteX12" fmla="*/ 1005809 w 2589586"/>
                    <a:gd name="connsiteY12" fmla="*/ 2994938 h 3164528"/>
                    <a:gd name="connsiteX13" fmla="*/ 659298 w 2589586"/>
                    <a:gd name="connsiteY13" fmla="*/ 3120067 h 3164528"/>
                    <a:gd name="connsiteX14" fmla="*/ 1414882 w 2589586"/>
                    <a:gd name="connsiteY14" fmla="*/ 3120067 h 3164528"/>
                    <a:gd name="connsiteX15" fmla="*/ 1968335 w 2589586"/>
                    <a:gd name="connsiteY15" fmla="*/ 3158568 h 3164528"/>
                    <a:gd name="connsiteX16" fmla="*/ 2035713 w 2589586"/>
                    <a:gd name="connsiteY16" fmla="*/ 2975688 h 3164528"/>
                    <a:gd name="connsiteX17" fmla="*/ 2208967 w 2589586"/>
                    <a:gd name="connsiteY17" fmla="*/ 3071941 h 3164528"/>
                    <a:gd name="connsiteX18" fmla="*/ 2589165 w 2589586"/>
                    <a:gd name="connsiteY18" fmla="*/ 2821684 h 3164528"/>
                    <a:gd name="connsiteX19" fmla="*/ 2276344 w 2589586"/>
                    <a:gd name="connsiteY19" fmla="*/ 1811031 h 3164528"/>
                    <a:gd name="connsiteX20" fmla="*/ 1939459 w 2589586"/>
                    <a:gd name="connsiteY20" fmla="*/ 1512648 h 3164528"/>
                    <a:gd name="connsiteX21" fmla="*/ 1900958 w 2589586"/>
                    <a:gd name="connsiteY21" fmla="*/ 1493397 h 3164528"/>
                    <a:gd name="connsiteX22" fmla="*/ 1564074 w 2589586"/>
                    <a:gd name="connsiteY22" fmla="*/ 1238328 h 3164528"/>
                    <a:gd name="connsiteX23" fmla="*/ 1357131 w 2589586"/>
                    <a:gd name="connsiteY23" fmla="*/ 949570 h 3164528"/>
                    <a:gd name="connsiteX24" fmla="*/ 1395631 w 2589586"/>
                    <a:gd name="connsiteY24" fmla="*/ 429805 h 3164528"/>
                    <a:gd name="connsiteX25" fmla="*/ 1164626 w 2589586"/>
                    <a:gd name="connsiteY25" fmla="*/ 121797 h 3164528"/>
                    <a:gd name="connsiteX26" fmla="*/ 962495 w 2589586"/>
                    <a:gd name="connsiteY26" fmla="*/ 6294 h 3164528"/>
                    <a:gd name="connsiteX0" fmla="*/ 962495 w 2606925"/>
                    <a:gd name="connsiteY0" fmla="*/ 6294 h 3164528"/>
                    <a:gd name="connsiteX1" fmla="*/ 1087624 w 2606925"/>
                    <a:gd name="connsiteY1" fmla="*/ 415368 h 3164528"/>
                    <a:gd name="connsiteX2" fmla="*/ 1029872 w 2606925"/>
                    <a:gd name="connsiteY2" fmla="*/ 795566 h 3164528"/>
                    <a:gd name="connsiteX3" fmla="*/ 668925 w 2606925"/>
                    <a:gd name="connsiteY3" fmla="*/ 877381 h 3164528"/>
                    <a:gd name="connsiteX4" fmla="*/ 399417 w 2606925"/>
                    <a:gd name="connsiteY4" fmla="*/ 1137262 h 3164528"/>
                    <a:gd name="connsiteX5" fmla="*/ 293539 w 2606925"/>
                    <a:gd name="connsiteY5" fmla="*/ 1661840 h 3164528"/>
                    <a:gd name="connsiteX6" fmla="*/ 327228 w 2606925"/>
                    <a:gd name="connsiteY6" fmla="*/ 2157541 h 3164528"/>
                    <a:gd name="connsiteX7" fmla="*/ 91409 w 2606925"/>
                    <a:gd name="connsiteY7" fmla="*/ 2340421 h 3164528"/>
                    <a:gd name="connsiteX8" fmla="*/ 14407 w 2606925"/>
                    <a:gd name="connsiteY8" fmla="*/ 2677305 h 3164528"/>
                    <a:gd name="connsiteX9" fmla="*/ 360916 w 2606925"/>
                    <a:gd name="connsiteY9" fmla="*/ 2879436 h 3164528"/>
                    <a:gd name="connsiteX10" fmla="*/ 158785 w 2606925"/>
                    <a:gd name="connsiteY10" fmla="*/ 3028628 h 3164528"/>
                    <a:gd name="connsiteX11" fmla="*/ 486045 w 2606925"/>
                    <a:gd name="connsiteY11" fmla="*/ 2999751 h 3164528"/>
                    <a:gd name="connsiteX12" fmla="*/ 1005809 w 2606925"/>
                    <a:gd name="connsiteY12" fmla="*/ 2994938 h 3164528"/>
                    <a:gd name="connsiteX13" fmla="*/ 659298 w 2606925"/>
                    <a:gd name="connsiteY13" fmla="*/ 3120067 h 3164528"/>
                    <a:gd name="connsiteX14" fmla="*/ 1414882 w 2606925"/>
                    <a:gd name="connsiteY14" fmla="*/ 3120067 h 3164528"/>
                    <a:gd name="connsiteX15" fmla="*/ 1968335 w 2606925"/>
                    <a:gd name="connsiteY15" fmla="*/ 3158568 h 3164528"/>
                    <a:gd name="connsiteX16" fmla="*/ 2035713 w 2606925"/>
                    <a:gd name="connsiteY16" fmla="*/ 2975688 h 3164528"/>
                    <a:gd name="connsiteX17" fmla="*/ 2208967 w 2606925"/>
                    <a:gd name="connsiteY17" fmla="*/ 3071941 h 3164528"/>
                    <a:gd name="connsiteX18" fmla="*/ 2589165 w 2606925"/>
                    <a:gd name="connsiteY18" fmla="*/ 2821684 h 3164528"/>
                    <a:gd name="connsiteX19" fmla="*/ 2276344 w 2606925"/>
                    <a:gd name="connsiteY19" fmla="*/ 1811031 h 3164528"/>
                    <a:gd name="connsiteX20" fmla="*/ 1939459 w 2606925"/>
                    <a:gd name="connsiteY20" fmla="*/ 1512648 h 3164528"/>
                    <a:gd name="connsiteX21" fmla="*/ 1900958 w 2606925"/>
                    <a:gd name="connsiteY21" fmla="*/ 1493397 h 3164528"/>
                    <a:gd name="connsiteX22" fmla="*/ 1564074 w 2606925"/>
                    <a:gd name="connsiteY22" fmla="*/ 1238328 h 3164528"/>
                    <a:gd name="connsiteX23" fmla="*/ 1357131 w 2606925"/>
                    <a:gd name="connsiteY23" fmla="*/ 949570 h 3164528"/>
                    <a:gd name="connsiteX24" fmla="*/ 1395631 w 2606925"/>
                    <a:gd name="connsiteY24" fmla="*/ 429805 h 3164528"/>
                    <a:gd name="connsiteX25" fmla="*/ 1164626 w 2606925"/>
                    <a:gd name="connsiteY25" fmla="*/ 121797 h 3164528"/>
                    <a:gd name="connsiteX26" fmla="*/ 962495 w 2606925"/>
                    <a:gd name="connsiteY26" fmla="*/ 6294 h 3164528"/>
                    <a:gd name="connsiteX0" fmla="*/ 962495 w 2620700"/>
                    <a:gd name="connsiteY0" fmla="*/ 6294 h 3164528"/>
                    <a:gd name="connsiteX1" fmla="*/ 1087624 w 2620700"/>
                    <a:gd name="connsiteY1" fmla="*/ 415368 h 3164528"/>
                    <a:gd name="connsiteX2" fmla="*/ 1029872 w 2620700"/>
                    <a:gd name="connsiteY2" fmla="*/ 795566 h 3164528"/>
                    <a:gd name="connsiteX3" fmla="*/ 668925 w 2620700"/>
                    <a:gd name="connsiteY3" fmla="*/ 877381 h 3164528"/>
                    <a:gd name="connsiteX4" fmla="*/ 399417 w 2620700"/>
                    <a:gd name="connsiteY4" fmla="*/ 1137262 h 3164528"/>
                    <a:gd name="connsiteX5" fmla="*/ 293539 w 2620700"/>
                    <a:gd name="connsiteY5" fmla="*/ 1661840 h 3164528"/>
                    <a:gd name="connsiteX6" fmla="*/ 327228 w 2620700"/>
                    <a:gd name="connsiteY6" fmla="*/ 2157541 h 3164528"/>
                    <a:gd name="connsiteX7" fmla="*/ 91409 w 2620700"/>
                    <a:gd name="connsiteY7" fmla="*/ 2340421 h 3164528"/>
                    <a:gd name="connsiteX8" fmla="*/ 14407 w 2620700"/>
                    <a:gd name="connsiteY8" fmla="*/ 2677305 h 3164528"/>
                    <a:gd name="connsiteX9" fmla="*/ 360916 w 2620700"/>
                    <a:gd name="connsiteY9" fmla="*/ 2879436 h 3164528"/>
                    <a:gd name="connsiteX10" fmla="*/ 158785 w 2620700"/>
                    <a:gd name="connsiteY10" fmla="*/ 3028628 h 3164528"/>
                    <a:gd name="connsiteX11" fmla="*/ 486045 w 2620700"/>
                    <a:gd name="connsiteY11" fmla="*/ 2999751 h 3164528"/>
                    <a:gd name="connsiteX12" fmla="*/ 1005809 w 2620700"/>
                    <a:gd name="connsiteY12" fmla="*/ 2994938 h 3164528"/>
                    <a:gd name="connsiteX13" fmla="*/ 659298 w 2620700"/>
                    <a:gd name="connsiteY13" fmla="*/ 3120067 h 3164528"/>
                    <a:gd name="connsiteX14" fmla="*/ 1414882 w 2620700"/>
                    <a:gd name="connsiteY14" fmla="*/ 3120067 h 3164528"/>
                    <a:gd name="connsiteX15" fmla="*/ 1968335 w 2620700"/>
                    <a:gd name="connsiteY15" fmla="*/ 3158568 h 3164528"/>
                    <a:gd name="connsiteX16" fmla="*/ 2035713 w 2620700"/>
                    <a:gd name="connsiteY16" fmla="*/ 2975688 h 3164528"/>
                    <a:gd name="connsiteX17" fmla="*/ 2208967 w 2620700"/>
                    <a:gd name="connsiteY17" fmla="*/ 3071941 h 3164528"/>
                    <a:gd name="connsiteX18" fmla="*/ 2603603 w 2620700"/>
                    <a:gd name="connsiteY18" fmla="*/ 2735057 h 3164528"/>
                    <a:gd name="connsiteX19" fmla="*/ 2276344 w 2620700"/>
                    <a:gd name="connsiteY19" fmla="*/ 1811031 h 3164528"/>
                    <a:gd name="connsiteX20" fmla="*/ 1939459 w 2620700"/>
                    <a:gd name="connsiteY20" fmla="*/ 1512648 h 3164528"/>
                    <a:gd name="connsiteX21" fmla="*/ 1900958 w 2620700"/>
                    <a:gd name="connsiteY21" fmla="*/ 1493397 h 3164528"/>
                    <a:gd name="connsiteX22" fmla="*/ 1564074 w 2620700"/>
                    <a:gd name="connsiteY22" fmla="*/ 1238328 h 3164528"/>
                    <a:gd name="connsiteX23" fmla="*/ 1357131 w 2620700"/>
                    <a:gd name="connsiteY23" fmla="*/ 949570 h 3164528"/>
                    <a:gd name="connsiteX24" fmla="*/ 1395631 w 2620700"/>
                    <a:gd name="connsiteY24" fmla="*/ 429805 h 3164528"/>
                    <a:gd name="connsiteX25" fmla="*/ 1164626 w 2620700"/>
                    <a:gd name="connsiteY25" fmla="*/ 121797 h 3164528"/>
                    <a:gd name="connsiteX26" fmla="*/ 962495 w 2620700"/>
                    <a:gd name="connsiteY26" fmla="*/ 6294 h 3164528"/>
                    <a:gd name="connsiteX0" fmla="*/ 962495 w 2620700"/>
                    <a:gd name="connsiteY0" fmla="*/ 6294 h 3164528"/>
                    <a:gd name="connsiteX1" fmla="*/ 1087624 w 2620700"/>
                    <a:gd name="connsiteY1" fmla="*/ 415368 h 3164528"/>
                    <a:gd name="connsiteX2" fmla="*/ 1029872 w 2620700"/>
                    <a:gd name="connsiteY2" fmla="*/ 795566 h 3164528"/>
                    <a:gd name="connsiteX3" fmla="*/ 668925 w 2620700"/>
                    <a:gd name="connsiteY3" fmla="*/ 877381 h 3164528"/>
                    <a:gd name="connsiteX4" fmla="*/ 399417 w 2620700"/>
                    <a:gd name="connsiteY4" fmla="*/ 1137262 h 3164528"/>
                    <a:gd name="connsiteX5" fmla="*/ 293539 w 2620700"/>
                    <a:gd name="connsiteY5" fmla="*/ 1661840 h 3164528"/>
                    <a:gd name="connsiteX6" fmla="*/ 327228 w 2620700"/>
                    <a:gd name="connsiteY6" fmla="*/ 2157541 h 3164528"/>
                    <a:gd name="connsiteX7" fmla="*/ 91409 w 2620700"/>
                    <a:gd name="connsiteY7" fmla="*/ 2340421 h 3164528"/>
                    <a:gd name="connsiteX8" fmla="*/ 14407 w 2620700"/>
                    <a:gd name="connsiteY8" fmla="*/ 2677305 h 3164528"/>
                    <a:gd name="connsiteX9" fmla="*/ 360916 w 2620700"/>
                    <a:gd name="connsiteY9" fmla="*/ 2879436 h 3164528"/>
                    <a:gd name="connsiteX10" fmla="*/ 158785 w 2620700"/>
                    <a:gd name="connsiteY10" fmla="*/ 3028628 h 3164528"/>
                    <a:gd name="connsiteX11" fmla="*/ 486045 w 2620700"/>
                    <a:gd name="connsiteY11" fmla="*/ 2999751 h 3164528"/>
                    <a:gd name="connsiteX12" fmla="*/ 1005809 w 2620700"/>
                    <a:gd name="connsiteY12" fmla="*/ 2994938 h 3164528"/>
                    <a:gd name="connsiteX13" fmla="*/ 659298 w 2620700"/>
                    <a:gd name="connsiteY13" fmla="*/ 3120067 h 3164528"/>
                    <a:gd name="connsiteX14" fmla="*/ 1414882 w 2620700"/>
                    <a:gd name="connsiteY14" fmla="*/ 3120067 h 3164528"/>
                    <a:gd name="connsiteX15" fmla="*/ 1968335 w 2620700"/>
                    <a:gd name="connsiteY15" fmla="*/ 3158568 h 3164528"/>
                    <a:gd name="connsiteX16" fmla="*/ 2035713 w 2620700"/>
                    <a:gd name="connsiteY16" fmla="*/ 2975688 h 3164528"/>
                    <a:gd name="connsiteX17" fmla="*/ 2208967 w 2620700"/>
                    <a:gd name="connsiteY17" fmla="*/ 3071941 h 3164528"/>
                    <a:gd name="connsiteX18" fmla="*/ 2603603 w 2620700"/>
                    <a:gd name="connsiteY18" fmla="*/ 2735057 h 3164528"/>
                    <a:gd name="connsiteX19" fmla="*/ 2276344 w 2620700"/>
                    <a:gd name="connsiteY19" fmla="*/ 1811031 h 3164528"/>
                    <a:gd name="connsiteX20" fmla="*/ 1939459 w 2620700"/>
                    <a:gd name="connsiteY20" fmla="*/ 1512648 h 3164528"/>
                    <a:gd name="connsiteX21" fmla="*/ 1900958 w 2620700"/>
                    <a:gd name="connsiteY21" fmla="*/ 1493397 h 3164528"/>
                    <a:gd name="connsiteX22" fmla="*/ 1564074 w 2620700"/>
                    <a:gd name="connsiteY22" fmla="*/ 1238328 h 3164528"/>
                    <a:gd name="connsiteX23" fmla="*/ 1357131 w 2620700"/>
                    <a:gd name="connsiteY23" fmla="*/ 949570 h 3164528"/>
                    <a:gd name="connsiteX24" fmla="*/ 1395631 w 2620700"/>
                    <a:gd name="connsiteY24" fmla="*/ 429805 h 3164528"/>
                    <a:gd name="connsiteX25" fmla="*/ 1164626 w 2620700"/>
                    <a:gd name="connsiteY25" fmla="*/ 121797 h 3164528"/>
                    <a:gd name="connsiteX26" fmla="*/ 962495 w 2620700"/>
                    <a:gd name="connsiteY26" fmla="*/ 6294 h 3164528"/>
                    <a:gd name="connsiteX0" fmla="*/ 962495 w 2603656"/>
                    <a:gd name="connsiteY0" fmla="*/ 6294 h 3164528"/>
                    <a:gd name="connsiteX1" fmla="*/ 1087624 w 2603656"/>
                    <a:gd name="connsiteY1" fmla="*/ 415368 h 3164528"/>
                    <a:gd name="connsiteX2" fmla="*/ 1029872 w 2603656"/>
                    <a:gd name="connsiteY2" fmla="*/ 795566 h 3164528"/>
                    <a:gd name="connsiteX3" fmla="*/ 668925 w 2603656"/>
                    <a:gd name="connsiteY3" fmla="*/ 877381 h 3164528"/>
                    <a:gd name="connsiteX4" fmla="*/ 399417 w 2603656"/>
                    <a:gd name="connsiteY4" fmla="*/ 1137262 h 3164528"/>
                    <a:gd name="connsiteX5" fmla="*/ 293539 w 2603656"/>
                    <a:gd name="connsiteY5" fmla="*/ 1661840 h 3164528"/>
                    <a:gd name="connsiteX6" fmla="*/ 327228 w 2603656"/>
                    <a:gd name="connsiteY6" fmla="*/ 2157541 h 3164528"/>
                    <a:gd name="connsiteX7" fmla="*/ 91409 w 2603656"/>
                    <a:gd name="connsiteY7" fmla="*/ 2340421 h 3164528"/>
                    <a:gd name="connsiteX8" fmla="*/ 14407 w 2603656"/>
                    <a:gd name="connsiteY8" fmla="*/ 2677305 h 3164528"/>
                    <a:gd name="connsiteX9" fmla="*/ 360916 w 2603656"/>
                    <a:gd name="connsiteY9" fmla="*/ 2879436 h 3164528"/>
                    <a:gd name="connsiteX10" fmla="*/ 158785 w 2603656"/>
                    <a:gd name="connsiteY10" fmla="*/ 3028628 h 3164528"/>
                    <a:gd name="connsiteX11" fmla="*/ 486045 w 2603656"/>
                    <a:gd name="connsiteY11" fmla="*/ 2999751 h 3164528"/>
                    <a:gd name="connsiteX12" fmla="*/ 1005809 w 2603656"/>
                    <a:gd name="connsiteY12" fmla="*/ 2994938 h 3164528"/>
                    <a:gd name="connsiteX13" fmla="*/ 659298 w 2603656"/>
                    <a:gd name="connsiteY13" fmla="*/ 3120067 h 3164528"/>
                    <a:gd name="connsiteX14" fmla="*/ 1414882 w 2603656"/>
                    <a:gd name="connsiteY14" fmla="*/ 3120067 h 3164528"/>
                    <a:gd name="connsiteX15" fmla="*/ 1968335 w 2603656"/>
                    <a:gd name="connsiteY15" fmla="*/ 3158568 h 3164528"/>
                    <a:gd name="connsiteX16" fmla="*/ 2035713 w 2603656"/>
                    <a:gd name="connsiteY16" fmla="*/ 2975688 h 3164528"/>
                    <a:gd name="connsiteX17" fmla="*/ 2252281 w 2603656"/>
                    <a:gd name="connsiteY17" fmla="*/ 3100816 h 3164528"/>
                    <a:gd name="connsiteX18" fmla="*/ 2603603 w 2603656"/>
                    <a:gd name="connsiteY18" fmla="*/ 2735057 h 3164528"/>
                    <a:gd name="connsiteX19" fmla="*/ 2276344 w 2603656"/>
                    <a:gd name="connsiteY19" fmla="*/ 1811031 h 3164528"/>
                    <a:gd name="connsiteX20" fmla="*/ 1939459 w 2603656"/>
                    <a:gd name="connsiteY20" fmla="*/ 1512648 h 3164528"/>
                    <a:gd name="connsiteX21" fmla="*/ 1900958 w 2603656"/>
                    <a:gd name="connsiteY21" fmla="*/ 1493397 h 3164528"/>
                    <a:gd name="connsiteX22" fmla="*/ 1564074 w 2603656"/>
                    <a:gd name="connsiteY22" fmla="*/ 1238328 h 3164528"/>
                    <a:gd name="connsiteX23" fmla="*/ 1357131 w 2603656"/>
                    <a:gd name="connsiteY23" fmla="*/ 949570 h 3164528"/>
                    <a:gd name="connsiteX24" fmla="*/ 1395631 w 2603656"/>
                    <a:gd name="connsiteY24" fmla="*/ 429805 h 3164528"/>
                    <a:gd name="connsiteX25" fmla="*/ 1164626 w 2603656"/>
                    <a:gd name="connsiteY25" fmla="*/ 121797 h 3164528"/>
                    <a:gd name="connsiteX26" fmla="*/ 962495 w 2603656"/>
                    <a:gd name="connsiteY26" fmla="*/ 6294 h 3164528"/>
                    <a:gd name="connsiteX0" fmla="*/ 962495 w 2603656"/>
                    <a:gd name="connsiteY0" fmla="*/ 6294 h 3164528"/>
                    <a:gd name="connsiteX1" fmla="*/ 1087624 w 2603656"/>
                    <a:gd name="connsiteY1" fmla="*/ 415368 h 3164528"/>
                    <a:gd name="connsiteX2" fmla="*/ 1029872 w 2603656"/>
                    <a:gd name="connsiteY2" fmla="*/ 795566 h 3164528"/>
                    <a:gd name="connsiteX3" fmla="*/ 668925 w 2603656"/>
                    <a:gd name="connsiteY3" fmla="*/ 877381 h 3164528"/>
                    <a:gd name="connsiteX4" fmla="*/ 399417 w 2603656"/>
                    <a:gd name="connsiteY4" fmla="*/ 1137262 h 3164528"/>
                    <a:gd name="connsiteX5" fmla="*/ 293539 w 2603656"/>
                    <a:gd name="connsiteY5" fmla="*/ 1661840 h 3164528"/>
                    <a:gd name="connsiteX6" fmla="*/ 327228 w 2603656"/>
                    <a:gd name="connsiteY6" fmla="*/ 2157541 h 3164528"/>
                    <a:gd name="connsiteX7" fmla="*/ 91409 w 2603656"/>
                    <a:gd name="connsiteY7" fmla="*/ 2340421 h 3164528"/>
                    <a:gd name="connsiteX8" fmla="*/ 14407 w 2603656"/>
                    <a:gd name="connsiteY8" fmla="*/ 2677305 h 3164528"/>
                    <a:gd name="connsiteX9" fmla="*/ 360916 w 2603656"/>
                    <a:gd name="connsiteY9" fmla="*/ 2879436 h 3164528"/>
                    <a:gd name="connsiteX10" fmla="*/ 158785 w 2603656"/>
                    <a:gd name="connsiteY10" fmla="*/ 3028628 h 3164528"/>
                    <a:gd name="connsiteX11" fmla="*/ 486045 w 2603656"/>
                    <a:gd name="connsiteY11" fmla="*/ 2999751 h 3164528"/>
                    <a:gd name="connsiteX12" fmla="*/ 1005809 w 2603656"/>
                    <a:gd name="connsiteY12" fmla="*/ 2994938 h 3164528"/>
                    <a:gd name="connsiteX13" fmla="*/ 659298 w 2603656"/>
                    <a:gd name="connsiteY13" fmla="*/ 3120067 h 3164528"/>
                    <a:gd name="connsiteX14" fmla="*/ 1414882 w 2603656"/>
                    <a:gd name="connsiteY14" fmla="*/ 3120067 h 3164528"/>
                    <a:gd name="connsiteX15" fmla="*/ 1968335 w 2603656"/>
                    <a:gd name="connsiteY15" fmla="*/ 3158568 h 3164528"/>
                    <a:gd name="connsiteX16" fmla="*/ 2035713 w 2603656"/>
                    <a:gd name="connsiteY16" fmla="*/ 2975688 h 3164528"/>
                    <a:gd name="connsiteX17" fmla="*/ 2252281 w 2603656"/>
                    <a:gd name="connsiteY17" fmla="*/ 3100816 h 3164528"/>
                    <a:gd name="connsiteX18" fmla="*/ 2603603 w 2603656"/>
                    <a:gd name="connsiteY18" fmla="*/ 2735057 h 3164528"/>
                    <a:gd name="connsiteX19" fmla="*/ 2276344 w 2603656"/>
                    <a:gd name="connsiteY19" fmla="*/ 1811031 h 3164528"/>
                    <a:gd name="connsiteX20" fmla="*/ 1939459 w 2603656"/>
                    <a:gd name="connsiteY20" fmla="*/ 1512648 h 3164528"/>
                    <a:gd name="connsiteX21" fmla="*/ 1900958 w 2603656"/>
                    <a:gd name="connsiteY21" fmla="*/ 1493397 h 3164528"/>
                    <a:gd name="connsiteX22" fmla="*/ 1564074 w 2603656"/>
                    <a:gd name="connsiteY22" fmla="*/ 1238328 h 3164528"/>
                    <a:gd name="connsiteX23" fmla="*/ 1357131 w 2603656"/>
                    <a:gd name="connsiteY23" fmla="*/ 949570 h 3164528"/>
                    <a:gd name="connsiteX24" fmla="*/ 1395631 w 2603656"/>
                    <a:gd name="connsiteY24" fmla="*/ 429805 h 3164528"/>
                    <a:gd name="connsiteX25" fmla="*/ 1164626 w 2603656"/>
                    <a:gd name="connsiteY25" fmla="*/ 121797 h 3164528"/>
                    <a:gd name="connsiteX26" fmla="*/ 962495 w 2603656"/>
                    <a:gd name="connsiteY26" fmla="*/ 6294 h 3164528"/>
                    <a:gd name="connsiteX0" fmla="*/ 962495 w 2603638"/>
                    <a:gd name="connsiteY0" fmla="*/ 6294 h 3164528"/>
                    <a:gd name="connsiteX1" fmla="*/ 1087624 w 2603638"/>
                    <a:gd name="connsiteY1" fmla="*/ 415368 h 3164528"/>
                    <a:gd name="connsiteX2" fmla="*/ 1029872 w 2603638"/>
                    <a:gd name="connsiteY2" fmla="*/ 795566 h 3164528"/>
                    <a:gd name="connsiteX3" fmla="*/ 668925 w 2603638"/>
                    <a:gd name="connsiteY3" fmla="*/ 877381 h 3164528"/>
                    <a:gd name="connsiteX4" fmla="*/ 399417 w 2603638"/>
                    <a:gd name="connsiteY4" fmla="*/ 1137262 h 3164528"/>
                    <a:gd name="connsiteX5" fmla="*/ 293539 w 2603638"/>
                    <a:gd name="connsiteY5" fmla="*/ 1661840 h 3164528"/>
                    <a:gd name="connsiteX6" fmla="*/ 327228 w 2603638"/>
                    <a:gd name="connsiteY6" fmla="*/ 2157541 h 3164528"/>
                    <a:gd name="connsiteX7" fmla="*/ 91409 w 2603638"/>
                    <a:gd name="connsiteY7" fmla="*/ 2340421 h 3164528"/>
                    <a:gd name="connsiteX8" fmla="*/ 14407 w 2603638"/>
                    <a:gd name="connsiteY8" fmla="*/ 2677305 h 3164528"/>
                    <a:gd name="connsiteX9" fmla="*/ 360916 w 2603638"/>
                    <a:gd name="connsiteY9" fmla="*/ 2879436 h 3164528"/>
                    <a:gd name="connsiteX10" fmla="*/ 158785 w 2603638"/>
                    <a:gd name="connsiteY10" fmla="*/ 3028628 h 3164528"/>
                    <a:gd name="connsiteX11" fmla="*/ 486045 w 2603638"/>
                    <a:gd name="connsiteY11" fmla="*/ 2999751 h 3164528"/>
                    <a:gd name="connsiteX12" fmla="*/ 1005809 w 2603638"/>
                    <a:gd name="connsiteY12" fmla="*/ 2994938 h 3164528"/>
                    <a:gd name="connsiteX13" fmla="*/ 659298 w 2603638"/>
                    <a:gd name="connsiteY13" fmla="*/ 3120067 h 3164528"/>
                    <a:gd name="connsiteX14" fmla="*/ 1414882 w 2603638"/>
                    <a:gd name="connsiteY14" fmla="*/ 3120067 h 3164528"/>
                    <a:gd name="connsiteX15" fmla="*/ 1968335 w 2603638"/>
                    <a:gd name="connsiteY15" fmla="*/ 3158568 h 3164528"/>
                    <a:gd name="connsiteX16" fmla="*/ 2035713 w 2603638"/>
                    <a:gd name="connsiteY16" fmla="*/ 2975688 h 3164528"/>
                    <a:gd name="connsiteX17" fmla="*/ 2290782 w 2603638"/>
                    <a:gd name="connsiteY17" fmla="*/ 3067128 h 3164528"/>
                    <a:gd name="connsiteX18" fmla="*/ 2603603 w 2603638"/>
                    <a:gd name="connsiteY18" fmla="*/ 2735057 h 3164528"/>
                    <a:gd name="connsiteX19" fmla="*/ 2276344 w 2603638"/>
                    <a:gd name="connsiteY19" fmla="*/ 1811031 h 3164528"/>
                    <a:gd name="connsiteX20" fmla="*/ 1939459 w 2603638"/>
                    <a:gd name="connsiteY20" fmla="*/ 1512648 h 3164528"/>
                    <a:gd name="connsiteX21" fmla="*/ 1900958 w 2603638"/>
                    <a:gd name="connsiteY21" fmla="*/ 1493397 h 3164528"/>
                    <a:gd name="connsiteX22" fmla="*/ 1564074 w 2603638"/>
                    <a:gd name="connsiteY22" fmla="*/ 1238328 h 3164528"/>
                    <a:gd name="connsiteX23" fmla="*/ 1357131 w 2603638"/>
                    <a:gd name="connsiteY23" fmla="*/ 949570 h 3164528"/>
                    <a:gd name="connsiteX24" fmla="*/ 1395631 w 2603638"/>
                    <a:gd name="connsiteY24" fmla="*/ 429805 h 3164528"/>
                    <a:gd name="connsiteX25" fmla="*/ 1164626 w 2603638"/>
                    <a:gd name="connsiteY25" fmla="*/ 121797 h 3164528"/>
                    <a:gd name="connsiteX26" fmla="*/ 962495 w 2603638"/>
                    <a:gd name="connsiteY26" fmla="*/ 6294 h 3164528"/>
                    <a:gd name="connsiteX0" fmla="*/ 962495 w 2608434"/>
                    <a:gd name="connsiteY0" fmla="*/ 6294 h 3164528"/>
                    <a:gd name="connsiteX1" fmla="*/ 1087624 w 2608434"/>
                    <a:gd name="connsiteY1" fmla="*/ 415368 h 3164528"/>
                    <a:gd name="connsiteX2" fmla="*/ 1029872 w 2608434"/>
                    <a:gd name="connsiteY2" fmla="*/ 795566 h 3164528"/>
                    <a:gd name="connsiteX3" fmla="*/ 668925 w 2608434"/>
                    <a:gd name="connsiteY3" fmla="*/ 877381 h 3164528"/>
                    <a:gd name="connsiteX4" fmla="*/ 399417 w 2608434"/>
                    <a:gd name="connsiteY4" fmla="*/ 1137262 h 3164528"/>
                    <a:gd name="connsiteX5" fmla="*/ 293539 w 2608434"/>
                    <a:gd name="connsiteY5" fmla="*/ 1661840 h 3164528"/>
                    <a:gd name="connsiteX6" fmla="*/ 327228 w 2608434"/>
                    <a:gd name="connsiteY6" fmla="*/ 2157541 h 3164528"/>
                    <a:gd name="connsiteX7" fmla="*/ 91409 w 2608434"/>
                    <a:gd name="connsiteY7" fmla="*/ 2340421 h 3164528"/>
                    <a:gd name="connsiteX8" fmla="*/ 14407 w 2608434"/>
                    <a:gd name="connsiteY8" fmla="*/ 2677305 h 3164528"/>
                    <a:gd name="connsiteX9" fmla="*/ 360916 w 2608434"/>
                    <a:gd name="connsiteY9" fmla="*/ 2879436 h 3164528"/>
                    <a:gd name="connsiteX10" fmla="*/ 158785 w 2608434"/>
                    <a:gd name="connsiteY10" fmla="*/ 3028628 h 3164528"/>
                    <a:gd name="connsiteX11" fmla="*/ 486045 w 2608434"/>
                    <a:gd name="connsiteY11" fmla="*/ 2999751 h 3164528"/>
                    <a:gd name="connsiteX12" fmla="*/ 1005809 w 2608434"/>
                    <a:gd name="connsiteY12" fmla="*/ 2994938 h 3164528"/>
                    <a:gd name="connsiteX13" fmla="*/ 659298 w 2608434"/>
                    <a:gd name="connsiteY13" fmla="*/ 3120067 h 3164528"/>
                    <a:gd name="connsiteX14" fmla="*/ 1414882 w 2608434"/>
                    <a:gd name="connsiteY14" fmla="*/ 3120067 h 3164528"/>
                    <a:gd name="connsiteX15" fmla="*/ 1968335 w 2608434"/>
                    <a:gd name="connsiteY15" fmla="*/ 3158568 h 3164528"/>
                    <a:gd name="connsiteX16" fmla="*/ 2035713 w 2608434"/>
                    <a:gd name="connsiteY16" fmla="*/ 2975688 h 3164528"/>
                    <a:gd name="connsiteX17" fmla="*/ 2290782 w 2608434"/>
                    <a:gd name="connsiteY17" fmla="*/ 3067128 h 3164528"/>
                    <a:gd name="connsiteX18" fmla="*/ 2608415 w 2608434"/>
                    <a:gd name="connsiteY18" fmla="*/ 2682118 h 3164528"/>
                    <a:gd name="connsiteX19" fmla="*/ 2276344 w 2608434"/>
                    <a:gd name="connsiteY19" fmla="*/ 1811031 h 3164528"/>
                    <a:gd name="connsiteX20" fmla="*/ 1939459 w 2608434"/>
                    <a:gd name="connsiteY20" fmla="*/ 1512648 h 3164528"/>
                    <a:gd name="connsiteX21" fmla="*/ 1900958 w 2608434"/>
                    <a:gd name="connsiteY21" fmla="*/ 1493397 h 3164528"/>
                    <a:gd name="connsiteX22" fmla="*/ 1564074 w 2608434"/>
                    <a:gd name="connsiteY22" fmla="*/ 1238328 h 3164528"/>
                    <a:gd name="connsiteX23" fmla="*/ 1357131 w 2608434"/>
                    <a:gd name="connsiteY23" fmla="*/ 949570 h 3164528"/>
                    <a:gd name="connsiteX24" fmla="*/ 1395631 w 2608434"/>
                    <a:gd name="connsiteY24" fmla="*/ 429805 h 3164528"/>
                    <a:gd name="connsiteX25" fmla="*/ 1164626 w 2608434"/>
                    <a:gd name="connsiteY25" fmla="*/ 121797 h 3164528"/>
                    <a:gd name="connsiteX26" fmla="*/ 962495 w 2608434"/>
                    <a:gd name="connsiteY26" fmla="*/ 6294 h 3164528"/>
                    <a:gd name="connsiteX0" fmla="*/ 962495 w 2608437"/>
                    <a:gd name="connsiteY0" fmla="*/ 6294 h 3164528"/>
                    <a:gd name="connsiteX1" fmla="*/ 1087624 w 2608437"/>
                    <a:gd name="connsiteY1" fmla="*/ 415368 h 3164528"/>
                    <a:gd name="connsiteX2" fmla="*/ 1029872 w 2608437"/>
                    <a:gd name="connsiteY2" fmla="*/ 795566 h 3164528"/>
                    <a:gd name="connsiteX3" fmla="*/ 668925 w 2608437"/>
                    <a:gd name="connsiteY3" fmla="*/ 877381 h 3164528"/>
                    <a:gd name="connsiteX4" fmla="*/ 399417 w 2608437"/>
                    <a:gd name="connsiteY4" fmla="*/ 1137262 h 3164528"/>
                    <a:gd name="connsiteX5" fmla="*/ 293539 w 2608437"/>
                    <a:gd name="connsiteY5" fmla="*/ 1661840 h 3164528"/>
                    <a:gd name="connsiteX6" fmla="*/ 327228 w 2608437"/>
                    <a:gd name="connsiteY6" fmla="*/ 2157541 h 3164528"/>
                    <a:gd name="connsiteX7" fmla="*/ 91409 w 2608437"/>
                    <a:gd name="connsiteY7" fmla="*/ 2340421 h 3164528"/>
                    <a:gd name="connsiteX8" fmla="*/ 14407 w 2608437"/>
                    <a:gd name="connsiteY8" fmla="*/ 2677305 h 3164528"/>
                    <a:gd name="connsiteX9" fmla="*/ 360916 w 2608437"/>
                    <a:gd name="connsiteY9" fmla="*/ 2879436 h 3164528"/>
                    <a:gd name="connsiteX10" fmla="*/ 158785 w 2608437"/>
                    <a:gd name="connsiteY10" fmla="*/ 3028628 h 3164528"/>
                    <a:gd name="connsiteX11" fmla="*/ 486045 w 2608437"/>
                    <a:gd name="connsiteY11" fmla="*/ 2999751 h 3164528"/>
                    <a:gd name="connsiteX12" fmla="*/ 1005809 w 2608437"/>
                    <a:gd name="connsiteY12" fmla="*/ 2994938 h 3164528"/>
                    <a:gd name="connsiteX13" fmla="*/ 659298 w 2608437"/>
                    <a:gd name="connsiteY13" fmla="*/ 3120067 h 3164528"/>
                    <a:gd name="connsiteX14" fmla="*/ 1414882 w 2608437"/>
                    <a:gd name="connsiteY14" fmla="*/ 3120067 h 3164528"/>
                    <a:gd name="connsiteX15" fmla="*/ 1968335 w 2608437"/>
                    <a:gd name="connsiteY15" fmla="*/ 3158568 h 3164528"/>
                    <a:gd name="connsiteX16" fmla="*/ 2035713 w 2608437"/>
                    <a:gd name="connsiteY16" fmla="*/ 2975688 h 3164528"/>
                    <a:gd name="connsiteX17" fmla="*/ 2290782 w 2608437"/>
                    <a:gd name="connsiteY17" fmla="*/ 3067128 h 3164528"/>
                    <a:gd name="connsiteX18" fmla="*/ 2608415 w 2608437"/>
                    <a:gd name="connsiteY18" fmla="*/ 2682118 h 3164528"/>
                    <a:gd name="connsiteX19" fmla="*/ 2276344 w 2608437"/>
                    <a:gd name="connsiteY19" fmla="*/ 1811031 h 3164528"/>
                    <a:gd name="connsiteX20" fmla="*/ 1939459 w 2608437"/>
                    <a:gd name="connsiteY20" fmla="*/ 1512648 h 3164528"/>
                    <a:gd name="connsiteX21" fmla="*/ 1900958 w 2608437"/>
                    <a:gd name="connsiteY21" fmla="*/ 1493397 h 3164528"/>
                    <a:gd name="connsiteX22" fmla="*/ 1564074 w 2608437"/>
                    <a:gd name="connsiteY22" fmla="*/ 1238328 h 3164528"/>
                    <a:gd name="connsiteX23" fmla="*/ 1357131 w 2608437"/>
                    <a:gd name="connsiteY23" fmla="*/ 949570 h 3164528"/>
                    <a:gd name="connsiteX24" fmla="*/ 1395631 w 2608437"/>
                    <a:gd name="connsiteY24" fmla="*/ 429805 h 3164528"/>
                    <a:gd name="connsiteX25" fmla="*/ 1164626 w 2608437"/>
                    <a:gd name="connsiteY25" fmla="*/ 121797 h 3164528"/>
                    <a:gd name="connsiteX26" fmla="*/ 962495 w 2608437"/>
                    <a:gd name="connsiteY26" fmla="*/ 6294 h 3164528"/>
                    <a:gd name="connsiteX0" fmla="*/ 962495 w 2622871"/>
                    <a:gd name="connsiteY0" fmla="*/ 6294 h 3164528"/>
                    <a:gd name="connsiteX1" fmla="*/ 1087624 w 2622871"/>
                    <a:gd name="connsiteY1" fmla="*/ 415368 h 3164528"/>
                    <a:gd name="connsiteX2" fmla="*/ 1029872 w 2622871"/>
                    <a:gd name="connsiteY2" fmla="*/ 795566 h 3164528"/>
                    <a:gd name="connsiteX3" fmla="*/ 668925 w 2622871"/>
                    <a:gd name="connsiteY3" fmla="*/ 877381 h 3164528"/>
                    <a:gd name="connsiteX4" fmla="*/ 399417 w 2622871"/>
                    <a:gd name="connsiteY4" fmla="*/ 1137262 h 3164528"/>
                    <a:gd name="connsiteX5" fmla="*/ 293539 w 2622871"/>
                    <a:gd name="connsiteY5" fmla="*/ 1661840 h 3164528"/>
                    <a:gd name="connsiteX6" fmla="*/ 327228 w 2622871"/>
                    <a:gd name="connsiteY6" fmla="*/ 2157541 h 3164528"/>
                    <a:gd name="connsiteX7" fmla="*/ 91409 w 2622871"/>
                    <a:gd name="connsiteY7" fmla="*/ 2340421 h 3164528"/>
                    <a:gd name="connsiteX8" fmla="*/ 14407 w 2622871"/>
                    <a:gd name="connsiteY8" fmla="*/ 2677305 h 3164528"/>
                    <a:gd name="connsiteX9" fmla="*/ 360916 w 2622871"/>
                    <a:gd name="connsiteY9" fmla="*/ 2879436 h 3164528"/>
                    <a:gd name="connsiteX10" fmla="*/ 158785 w 2622871"/>
                    <a:gd name="connsiteY10" fmla="*/ 3028628 h 3164528"/>
                    <a:gd name="connsiteX11" fmla="*/ 486045 w 2622871"/>
                    <a:gd name="connsiteY11" fmla="*/ 2999751 h 3164528"/>
                    <a:gd name="connsiteX12" fmla="*/ 1005809 w 2622871"/>
                    <a:gd name="connsiteY12" fmla="*/ 2994938 h 3164528"/>
                    <a:gd name="connsiteX13" fmla="*/ 659298 w 2622871"/>
                    <a:gd name="connsiteY13" fmla="*/ 3120067 h 3164528"/>
                    <a:gd name="connsiteX14" fmla="*/ 1414882 w 2622871"/>
                    <a:gd name="connsiteY14" fmla="*/ 3120067 h 3164528"/>
                    <a:gd name="connsiteX15" fmla="*/ 1968335 w 2622871"/>
                    <a:gd name="connsiteY15" fmla="*/ 3158568 h 3164528"/>
                    <a:gd name="connsiteX16" fmla="*/ 2035713 w 2622871"/>
                    <a:gd name="connsiteY16" fmla="*/ 2975688 h 3164528"/>
                    <a:gd name="connsiteX17" fmla="*/ 2290782 w 2622871"/>
                    <a:gd name="connsiteY17" fmla="*/ 3067128 h 3164528"/>
                    <a:gd name="connsiteX18" fmla="*/ 2622853 w 2622871"/>
                    <a:gd name="connsiteY18" fmla="*/ 2633992 h 3164528"/>
                    <a:gd name="connsiteX19" fmla="*/ 2276344 w 2622871"/>
                    <a:gd name="connsiteY19" fmla="*/ 1811031 h 3164528"/>
                    <a:gd name="connsiteX20" fmla="*/ 1939459 w 2622871"/>
                    <a:gd name="connsiteY20" fmla="*/ 1512648 h 3164528"/>
                    <a:gd name="connsiteX21" fmla="*/ 1900958 w 2622871"/>
                    <a:gd name="connsiteY21" fmla="*/ 1493397 h 3164528"/>
                    <a:gd name="connsiteX22" fmla="*/ 1564074 w 2622871"/>
                    <a:gd name="connsiteY22" fmla="*/ 1238328 h 3164528"/>
                    <a:gd name="connsiteX23" fmla="*/ 1357131 w 2622871"/>
                    <a:gd name="connsiteY23" fmla="*/ 949570 h 3164528"/>
                    <a:gd name="connsiteX24" fmla="*/ 1395631 w 2622871"/>
                    <a:gd name="connsiteY24" fmla="*/ 429805 h 3164528"/>
                    <a:gd name="connsiteX25" fmla="*/ 1164626 w 2622871"/>
                    <a:gd name="connsiteY25" fmla="*/ 121797 h 3164528"/>
                    <a:gd name="connsiteX26" fmla="*/ 962495 w 2622871"/>
                    <a:gd name="connsiteY26" fmla="*/ 6294 h 3164528"/>
                    <a:gd name="connsiteX0" fmla="*/ 962495 w 2624729"/>
                    <a:gd name="connsiteY0" fmla="*/ 6294 h 3164528"/>
                    <a:gd name="connsiteX1" fmla="*/ 1087624 w 2624729"/>
                    <a:gd name="connsiteY1" fmla="*/ 415368 h 3164528"/>
                    <a:gd name="connsiteX2" fmla="*/ 1029872 w 2624729"/>
                    <a:gd name="connsiteY2" fmla="*/ 795566 h 3164528"/>
                    <a:gd name="connsiteX3" fmla="*/ 668925 w 2624729"/>
                    <a:gd name="connsiteY3" fmla="*/ 877381 h 3164528"/>
                    <a:gd name="connsiteX4" fmla="*/ 399417 w 2624729"/>
                    <a:gd name="connsiteY4" fmla="*/ 1137262 h 3164528"/>
                    <a:gd name="connsiteX5" fmla="*/ 293539 w 2624729"/>
                    <a:gd name="connsiteY5" fmla="*/ 1661840 h 3164528"/>
                    <a:gd name="connsiteX6" fmla="*/ 327228 w 2624729"/>
                    <a:gd name="connsiteY6" fmla="*/ 2157541 h 3164528"/>
                    <a:gd name="connsiteX7" fmla="*/ 91409 w 2624729"/>
                    <a:gd name="connsiteY7" fmla="*/ 2340421 h 3164528"/>
                    <a:gd name="connsiteX8" fmla="*/ 14407 w 2624729"/>
                    <a:gd name="connsiteY8" fmla="*/ 2677305 h 3164528"/>
                    <a:gd name="connsiteX9" fmla="*/ 360916 w 2624729"/>
                    <a:gd name="connsiteY9" fmla="*/ 2879436 h 3164528"/>
                    <a:gd name="connsiteX10" fmla="*/ 158785 w 2624729"/>
                    <a:gd name="connsiteY10" fmla="*/ 3028628 h 3164528"/>
                    <a:gd name="connsiteX11" fmla="*/ 486045 w 2624729"/>
                    <a:gd name="connsiteY11" fmla="*/ 2999751 h 3164528"/>
                    <a:gd name="connsiteX12" fmla="*/ 1005809 w 2624729"/>
                    <a:gd name="connsiteY12" fmla="*/ 2994938 h 3164528"/>
                    <a:gd name="connsiteX13" fmla="*/ 659298 w 2624729"/>
                    <a:gd name="connsiteY13" fmla="*/ 3120067 h 3164528"/>
                    <a:gd name="connsiteX14" fmla="*/ 1414882 w 2624729"/>
                    <a:gd name="connsiteY14" fmla="*/ 3120067 h 3164528"/>
                    <a:gd name="connsiteX15" fmla="*/ 1968335 w 2624729"/>
                    <a:gd name="connsiteY15" fmla="*/ 3158568 h 3164528"/>
                    <a:gd name="connsiteX16" fmla="*/ 2035713 w 2624729"/>
                    <a:gd name="connsiteY16" fmla="*/ 2975688 h 3164528"/>
                    <a:gd name="connsiteX17" fmla="*/ 2290782 w 2624729"/>
                    <a:gd name="connsiteY17" fmla="*/ 3067128 h 3164528"/>
                    <a:gd name="connsiteX18" fmla="*/ 2622853 w 2624729"/>
                    <a:gd name="connsiteY18" fmla="*/ 2633992 h 3164528"/>
                    <a:gd name="connsiteX19" fmla="*/ 2276344 w 2624729"/>
                    <a:gd name="connsiteY19" fmla="*/ 1811031 h 3164528"/>
                    <a:gd name="connsiteX20" fmla="*/ 1939459 w 2624729"/>
                    <a:gd name="connsiteY20" fmla="*/ 1512648 h 3164528"/>
                    <a:gd name="connsiteX21" fmla="*/ 1900958 w 2624729"/>
                    <a:gd name="connsiteY21" fmla="*/ 1493397 h 3164528"/>
                    <a:gd name="connsiteX22" fmla="*/ 1564074 w 2624729"/>
                    <a:gd name="connsiteY22" fmla="*/ 1238328 h 3164528"/>
                    <a:gd name="connsiteX23" fmla="*/ 1357131 w 2624729"/>
                    <a:gd name="connsiteY23" fmla="*/ 949570 h 3164528"/>
                    <a:gd name="connsiteX24" fmla="*/ 1395631 w 2624729"/>
                    <a:gd name="connsiteY24" fmla="*/ 429805 h 3164528"/>
                    <a:gd name="connsiteX25" fmla="*/ 1164626 w 2624729"/>
                    <a:gd name="connsiteY25" fmla="*/ 121797 h 3164528"/>
                    <a:gd name="connsiteX26" fmla="*/ 962495 w 2624729"/>
                    <a:gd name="connsiteY26" fmla="*/ 6294 h 3164528"/>
                    <a:gd name="connsiteX0" fmla="*/ 962495 w 2626913"/>
                    <a:gd name="connsiteY0" fmla="*/ 6294 h 3164528"/>
                    <a:gd name="connsiteX1" fmla="*/ 1087624 w 2626913"/>
                    <a:gd name="connsiteY1" fmla="*/ 415368 h 3164528"/>
                    <a:gd name="connsiteX2" fmla="*/ 1029872 w 2626913"/>
                    <a:gd name="connsiteY2" fmla="*/ 795566 h 3164528"/>
                    <a:gd name="connsiteX3" fmla="*/ 668925 w 2626913"/>
                    <a:gd name="connsiteY3" fmla="*/ 877381 h 3164528"/>
                    <a:gd name="connsiteX4" fmla="*/ 399417 w 2626913"/>
                    <a:gd name="connsiteY4" fmla="*/ 1137262 h 3164528"/>
                    <a:gd name="connsiteX5" fmla="*/ 293539 w 2626913"/>
                    <a:gd name="connsiteY5" fmla="*/ 1661840 h 3164528"/>
                    <a:gd name="connsiteX6" fmla="*/ 327228 w 2626913"/>
                    <a:gd name="connsiteY6" fmla="*/ 2157541 h 3164528"/>
                    <a:gd name="connsiteX7" fmla="*/ 91409 w 2626913"/>
                    <a:gd name="connsiteY7" fmla="*/ 2340421 h 3164528"/>
                    <a:gd name="connsiteX8" fmla="*/ 14407 w 2626913"/>
                    <a:gd name="connsiteY8" fmla="*/ 2677305 h 3164528"/>
                    <a:gd name="connsiteX9" fmla="*/ 360916 w 2626913"/>
                    <a:gd name="connsiteY9" fmla="*/ 2879436 h 3164528"/>
                    <a:gd name="connsiteX10" fmla="*/ 158785 w 2626913"/>
                    <a:gd name="connsiteY10" fmla="*/ 3028628 h 3164528"/>
                    <a:gd name="connsiteX11" fmla="*/ 486045 w 2626913"/>
                    <a:gd name="connsiteY11" fmla="*/ 2999751 h 3164528"/>
                    <a:gd name="connsiteX12" fmla="*/ 1005809 w 2626913"/>
                    <a:gd name="connsiteY12" fmla="*/ 2994938 h 3164528"/>
                    <a:gd name="connsiteX13" fmla="*/ 659298 w 2626913"/>
                    <a:gd name="connsiteY13" fmla="*/ 3120067 h 3164528"/>
                    <a:gd name="connsiteX14" fmla="*/ 1414882 w 2626913"/>
                    <a:gd name="connsiteY14" fmla="*/ 3120067 h 3164528"/>
                    <a:gd name="connsiteX15" fmla="*/ 1968335 w 2626913"/>
                    <a:gd name="connsiteY15" fmla="*/ 3158568 h 3164528"/>
                    <a:gd name="connsiteX16" fmla="*/ 2035713 w 2626913"/>
                    <a:gd name="connsiteY16" fmla="*/ 2975688 h 3164528"/>
                    <a:gd name="connsiteX17" fmla="*/ 2290782 w 2626913"/>
                    <a:gd name="connsiteY17" fmla="*/ 3067128 h 3164528"/>
                    <a:gd name="connsiteX18" fmla="*/ 2622853 w 2626913"/>
                    <a:gd name="connsiteY18" fmla="*/ 2633992 h 3164528"/>
                    <a:gd name="connsiteX19" fmla="*/ 2276344 w 2626913"/>
                    <a:gd name="connsiteY19" fmla="*/ 1811031 h 3164528"/>
                    <a:gd name="connsiteX20" fmla="*/ 1939459 w 2626913"/>
                    <a:gd name="connsiteY20" fmla="*/ 1512648 h 3164528"/>
                    <a:gd name="connsiteX21" fmla="*/ 1900958 w 2626913"/>
                    <a:gd name="connsiteY21" fmla="*/ 1493397 h 3164528"/>
                    <a:gd name="connsiteX22" fmla="*/ 1564074 w 2626913"/>
                    <a:gd name="connsiteY22" fmla="*/ 1238328 h 3164528"/>
                    <a:gd name="connsiteX23" fmla="*/ 1357131 w 2626913"/>
                    <a:gd name="connsiteY23" fmla="*/ 949570 h 3164528"/>
                    <a:gd name="connsiteX24" fmla="*/ 1395631 w 2626913"/>
                    <a:gd name="connsiteY24" fmla="*/ 429805 h 3164528"/>
                    <a:gd name="connsiteX25" fmla="*/ 1164626 w 2626913"/>
                    <a:gd name="connsiteY25" fmla="*/ 121797 h 3164528"/>
                    <a:gd name="connsiteX26" fmla="*/ 962495 w 2626913"/>
                    <a:gd name="connsiteY26" fmla="*/ 6294 h 3164528"/>
                    <a:gd name="connsiteX0" fmla="*/ 962495 w 2626913"/>
                    <a:gd name="connsiteY0" fmla="*/ 6294 h 3164528"/>
                    <a:gd name="connsiteX1" fmla="*/ 1087624 w 2626913"/>
                    <a:gd name="connsiteY1" fmla="*/ 415368 h 3164528"/>
                    <a:gd name="connsiteX2" fmla="*/ 1029872 w 2626913"/>
                    <a:gd name="connsiteY2" fmla="*/ 795566 h 3164528"/>
                    <a:gd name="connsiteX3" fmla="*/ 668925 w 2626913"/>
                    <a:gd name="connsiteY3" fmla="*/ 877381 h 3164528"/>
                    <a:gd name="connsiteX4" fmla="*/ 399417 w 2626913"/>
                    <a:gd name="connsiteY4" fmla="*/ 1137262 h 3164528"/>
                    <a:gd name="connsiteX5" fmla="*/ 293539 w 2626913"/>
                    <a:gd name="connsiteY5" fmla="*/ 1661840 h 3164528"/>
                    <a:gd name="connsiteX6" fmla="*/ 327228 w 2626913"/>
                    <a:gd name="connsiteY6" fmla="*/ 2157541 h 3164528"/>
                    <a:gd name="connsiteX7" fmla="*/ 91409 w 2626913"/>
                    <a:gd name="connsiteY7" fmla="*/ 2340421 h 3164528"/>
                    <a:gd name="connsiteX8" fmla="*/ 14407 w 2626913"/>
                    <a:gd name="connsiteY8" fmla="*/ 2677305 h 3164528"/>
                    <a:gd name="connsiteX9" fmla="*/ 360916 w 2626913"/>
                    <a:gd name="connsiteY9" fmla="*/ 2879436 h 3164528"/>
                    <a:gd name="connsiteX10" fmla="*/ 158785 w 2626913"/>
                    <a:gd name="connsiteY10" fmla="*/ 3028628 h 3164528"/>
                    <a:gd name="connsiteX11" fmla="*/ 486045 w 2626913"/>
                    <a:gd name="connsiteY11" fmla="*/ 2999751 h 3164528"/>
                    <a:gd name="connsiteX12" fmla="*/ 1005809 w 2626913"/>
                    <a:gd name="connsiteY12" fmla="*/ 2994938 h 3164528"/>
                    <a:gd name="connsiteX13" fmla="*/ 659298 w 2626913"/>
                    <a:gd name="connsiteY13" fmla="*/ 3120067 h 3164528"/>
                    <a:gd name="connsiteX14" fmla="*/ 1414882 w 2626913"/>
                    <a:gd name="connsiteY14" fmla="*/ 3120067 h 3164528"/>
                    <a:gd name="connsiteX15" fmla="*/ 1968335 w 2626913"/>
                    <a:gd name="connsiteY15" fmla="*/ 3158568 h 3164528"/>
                    <a:gd name="connsiteX16" fmla="*/ 2035713 w 2626913"/>
                    <a:gd name="connsiteY16" fmla="*/ 2975688 h 3164528"/>
                    <a:gd name="connsiteX17" fmla="*/ 2290782 w 2626913"/>
                    <a:gd name="connsiteY17" fmla="*/ 3067128 h 3164528"/>
                    <a:gd name="connsiteX18" fmla="*/ 2622853 w 2626913"/>
                    <a:gd name="connsiteY18" fmla="*/ 2633992 h 3164528"/>
                    <a:gd name="connsiteX19" fmla="*/ 2276344 w 2626913"/>
                    <a:gd name="connsiteY19" fmla="*/ 1811031 h 3164528"/>
                    <a:gd name="connsiteX20" fmla="*/ 1939459 w 2626913"/>
                    <a:gd name="connsiteY20" fmla="*/ 1512648 h 3164528"/>
                    <a:gd name="connsiteX21" fmla="*/ 1900958 w 2626913"/>
                    <a:gd name="connsiteY21" fmla="*/ 1493397 h 3164528"/>
                    <a:gd name="connsiteX22" fmla="*/ 1564074 w 2626913"/>
                    <a:gd name="connsiteY22" fmla="*/ 1238328 h 3164528"/>
                    <a:gd name="connsiteX23" fmla="*/ 1357131 w 2626913"/>
                    <a:gd name="connsiteY23" fmla="*/ 949570 h 3164528"/>
                    <a:gd name="connsiteX24" fmla="*/ 1395631 w 2626913"/>
                    <a:gd name="connsiteY24" fmla="*/ 429805 h 3164528"/>
                    <a:gd name="connsiteX25" fmla="*/ 1164626 w 2626913"/>
                    <a:gd name="connsiteY25" fmla="*/ 121797 h 3164528"/>
                    <a:gd name="connsiteX26" fmla="*/ 962495 w 2626913"/>
                    <a:gd name="connsiteY26" fmla="*/ 6294 h 3164528"/>
                    <a:gd name="connsiteX0" fmla="*/ 962495 w 2636721"/>
                    <a:gd name="connsiteY0" fmla="*/ 6294 h 3164528"/>
                    <a:gd name="connsiteX1" fmla="*/ 1087624 w 2636721"/>
                    <a:gd name="connsiteY1" fmla="*/ 415368 h 3164528"/>
                    <a:gd name="connsiteX2" fmla="*/ 1029872 w 2636721"/>
                    <a:gd name="connsiteY2" fmla="*/ 795566 h 3164528"/>
                    <a:gd name="connsiteX3" fmla="*/ 668925 w 2636721"/>
                    <a:gd name="connsiteY3" fmla="*/ 877381 h 3164528"/>
                    <a:gd name="connsiteX4" fmla="*/ 399417 w 2636721"/>
                    <a:gd name="connsiteY4" fmla="*/ 1137262 h 3164528"/>
                    <a:gd name="connsiteX5" fmla="*/ 293539 w 2636721"/>
                    <a:gd name="connsiteY5" fmla="*/ 1661840 h 3164528"/>
                    <a:gd name="connsiteX6" fmla="*/ 327228 w 2636721"/>
                    <a:gd name="connsiteY6" fmla="*/ 2157541 h 3164528"/>
                    <a:gd name="connsiteX7" fmla="*/ 91409 w 2636721"/>
                    <a:gd name="connsiteY7" fmla="*/ 2340421 h 3164528"/>
                    <a:gd name="connsiteX8" fmla="*/ 14407 w 2636721"/>
                    <a:gd name="connsiteY8" fmla="*/ 2677305 h 3164528"/>
                    <a:gd name="connsiteX9" fmla="*/ 360916 w 2636721"/>
                    <a:gd name="connsiteY9" fmla="*/ 2879436 h 3164528"/>
                    <a:gd name="connsiteX10" fmla="*/ 158785 w 2636721"/>
                    <a:gd name="connsiteY10" fmla="*/ 3028628 h 3164528"/>
                    <a:gd name="connsiteX11" fmla="*/ 486045 w 2636721"/>
                    <a:gd name="connsiteY11" fmla="*/ 2999751 h 3164528"/>
                    <a:gd name="connsiteX12" fmla="*/ 1005809 w 2636721"/>
                    <a:gd name="connsiteY12" fmla="*/ 2994938 h 3164528"/>
                    <a:gd name="connsiteX13" fmla="*/ 659298 w 2636721"/>
                    <a:gd name="connsiteY13" fmla="*/ 3120067 h 3164528"/>
                    <a:gd name="connsiteX14" fmla="*/ 1414882 w 2636721"/>
                    <a:gd name="connsiteY14" fmla="*/ 3120067 h 3164528"/>
                    <a:gd name="connsiteX15" fmla="*/ 1968335 w 2636721"/>
                    <a:gd name="connsiteY15" fmla="*/ 3158568 h 3164528"/>
                    <a:gd name="connsiteX16" fmla="*/ 2035713 w 2636721"/>
                    <a:gd name="connsiteY16" fmla="*/ 2975688 h 3164528"/>
                    <a:gd name="connsiteX17" fmla="*/ 2290782 w 2636721"/>
                    <a:gd name="connsiteY17" fmla="*/ 3067128 h 3164528"/>
                    <a:gd name="connsiteX18" fmla="*/ 2622853 w 2636721"/>
                    <a:gd name="connsiteY18" fmla="*/ 2633992 h 3164528"/>
                    <a:gd name="connsiteX19" fmla="*/ 2276344 w 2636721"/>
                    <a:gd name="connsiteY19" fmla="*/ 1811031 h 3164528"/>
                    <a:gd name="connsiteX20" fmla="*/ 1939459 w 2636721"/>
                    <a:gd name="connsiteY20" fmla="*/ 1512648 h 3164528"/>
                    <a:gd name="connsiteX21" fmla="*/ 1900958 w 2636721"/>
                    <a:gd name="connsiteY21" fmla="*/ 1493397 h 3164528"/>
                    <a:gd name="connsiteX22" fmla="*/ 1564074 w 2636721"/>
                    <a:gd name="connsiteY22" fmla="*/ 1238328 h 3164528"/>
                    <a:gd name="connsiteX23" fmla="*/ 1357131 w 2636721"/>
                    <a:gd name="connsiteY23" fmla="*/ 949570 h 3164528"/>
                    <a:gd name="connsiteX24" fmla="*/ 1395631 w 2636721"/>
                    <a:gd name="connsiteY24" fmla="*/ 429805 h 3164528"/>
                    <a:gd name="connsiteX25" fmla="*/ 1164626 w 2636721"/>
                    <a:gd name="connsiteY25" fmla="*/ 121797 h 3164528"/>
                    <a:gd name="connsiteX26" fmla="*/ 962495 w 2636721"/>
                    <a:gd name="connsiteY26" fmla="*/ 6294 h 3164528"/>
                    <a:gd name="connsiteX0" fmla="*/ 962495 w 2636860"/>
                    <a:gd name="connsiteY0" fmla="*/ 6294 h 3164528"/>
                    <a:gd name="connsiteX1" fmla="*/ 1087624 w 2636860"/>
                    <a:gd name="connsiteY1" fmla="*/ 415368 h 3164528"/>
                    <a:gd name="connsiteX2" fmla="*/ 1029872 w 2636860"/>
                    <a:gd name="connsiteY2" fmla="*/ 795566 h 3164528"/>
                    <a:gd name="connsiteX3" fmla="*/ 668925 w 2636860"/>
                    <a:gd name="connsiteY3" fmla="*/ 877381 h 3164528"/>
                    <a:gd name="connsiteX4" fmla="*/ 399417 w 2636860"/>
                    <a:gd name="connsiteY4" fmla="*/ 1137262 h 3164528"/>
                    <a:gd name="connsiteX5" fmla="*/ 293539 w 2636860"/>
                    <a:gd name="connsiteY5" fmla="*/ 1661840 h 3164528"/>
                    <a:gd name="connsiteX6" fmla="*/ 327228 w 2636860"/>
                    <a:gd name="connsiteY6" fmla="*/ 2157541 h 3164528"/>
                    <a:gd name="connsiteX7" fmla="*/ 91409 w 2636860"/>
                    <a:gd name="connsiteY7" fmla="*/ 2340421 h 3164528"/>
                    <a:gd name="connsiteX8" fmla="*/ 14407 w 2636860"/>
                    <a:gd name="connsiteY8" fmla="*/ 2677305 h 3164528"/>
                    <a:gd name="connsiteX9" fmla="*/ 360916 w 2636860"/>
                    <a:gd name="connsiteY9" fmla="*/ 2879436 h 3164528"/>
                    <a:gd name="connsiteX10" fmla="*/ 158785 w 2636860"/>
                    <a:gd name="connsiteY10" fmla="*/ 3028628 h 3164528"/>
                    <a:gd name="connsiteX11" fmla="*/ 486045 w 2636860"/>
                    <a:gd name="connsiteY11" fmla="*/ 2999751 h 3164528"/>
                    <a:gd name="connsiteX12" fmla="*/ 1005809 w 2636860"/>
                    <a:gd name="connsiteY12" fmla="*/ 2994938 h 3164528"/>
                    <a:gd name="connsiteX13" fmla="*/ 659298 w 2636860"/>
                    <a:gd name="connsiteY13" fmla="*/ 3120067 h 3164528"/>
                    <a:gd name="connsiteX14" fmla="*/ 1414882 w 2636860"/>
                    <a:gd name="connsiteY14" fmla="*/ 3120067 h 3164528"/>
                    <a:gd name="connsiteX15" fmla="*/ 1968335 w 2636860"/>
                    <a:gd name="connsiteY15" fmla="*/ 3158568 h 3164528"/>
                    <a:gd name="connsiteX16" fmla="*/ 2035713 w 2636860"/>
                    <a:gd name="connsiteY16" fmla="*/ 2975688 h 3164528"/>
                    <a:gd name="connsiteX17" fmla="*/ 2290782 w 2636860"/>
                    <a:gd name="connsiteY17" fmla="*/ 3067128 h 3164528"/>
                    <a:gd name="connsiteX18" fmla="*/ 2622853 w 2636860"/>
                    <a:gd name="connsiteY18" fmla="*/ 2633992 h 3164528"/>
                    <a:gd name="connsiteX19" fmla="*/ 2276344 w 2636860"/>
                    <a:gd name="connsiteY19" fmla="*/ 1811031 h 3164528"/>
                    <a:gd name="connsiteX20" fmla="*/ 1939459 w 2636860"/>
                    <a:gd name="connsiteY20" fmla="*/ 1512648 h 3164528"/>
                    <a:gd name="connsiteX21" fmla="*/ 1900958 w 2636860"/>
                    <a:gd name="connsiteY21" fmla="*/ 1493397 h 3164528"/>
                    <a:gd name="connsiteX22" fmla="*/ 1564074 w 2636860"/>
                    <a:gd name="connsiteY22" fmla="*/ 1238328 h 3164528"/>
                    <a:gd name="connsiteX23" fmla="*/ 1357131 w 2636860"/>
                    <a:gd name="connsiteY23" fmla="*/ 949570 h 3164528"/>
                    <a:gd name="connsiteX24" fmla="*/ 1395631 w 2636860"/>
                    <a:gd name="connsiteY24" fmla="*/ 429805 h 3164528"/>
                    <a:gd name="connsiteX25" fmla="*/ 1164626 w 2636860"/>
                    <a:gd name="connsiteY25" fmla="*/ 121797 h 3164528"/>
                    <a:gd name="connsiteX26" fmla="*/ 962495 w 2636860"/>
                    <a:gd name="connsiteY26" fmla="*/ 6294 h 3164528"/>
                    <a:gd name="connsiteX0" fmla="*/ 962495 w 2636860"/>
                    <a:gd name="connsiteY0" fmla="*/ 6294 h 3164528"/>
                    <a:gd name="connsiteX1" fmla="*/ 1087624 w 2636860"/>
                    <a:gd name="connsiteY1" fmla="*/ 415368 h 3164528"/>
                    <a:gd name="connsiteX2" fmla="*/ 1029872 w 2636860"/>
                    <a:gd name="connsiteY2" fmla="*/ 795566 h 3164528"/>
                    <a:gd name="connsiteX3" fmla="*/ 668925 w 2636860"/>
                    <a:gd name="connsiteY3" fmla="*/ 877381 h 3164528"/>
                    <a:gd name="connsiteX4" fmla="*/ 399417 w 2636860"/>
                    <a:gd name="connsiteY4" fmla="*/ 1137262 h 3164528"/>
                    <a:gd name="connsiteX5" fmla="*/ 293539 w 2636860"/>
                    <a:gd name="connsiteY5" fmla="*/ 1661840 h 3164528"/>
                    <a:gd name="connsiteX6" fmla="*/ 327228 w 2636860"/>
                    <a:gd name="connsiteY6" fmla="*/ 2157541 h 3164528"/>
                    <a:gd name="connsiteX7" fmla="*/ 91409 w 2636860"/>
                    <a:gd name="connsiteY7" fmla="*/ 2340421 h 3164528"/>
                    <a:gd name="connsiteX8" fmla="*/ 14407 w 2636860"/>
                    <a:gd name="connsiteY8" fmla="*/ 2677305 h 3164528"/>
                    <a:gd name="connsiteX9" fmla="*/ 360916 w 2636860"/>
                    <a:gd name="connsiteY9" fmla="*/ 2879436 h 3164528"/>
                    <a:gd name="connsiteX10" fmla="*/ 158785 w 2636860"/>
                    <a:gd name="connsiteY10" fmla="*/ 3028628 h 3164528"/>
                    <a:gd name="connsiteX11" fmla="*/ 486045 w 2636860"/>
                    <a:gd name="connsiteY11" fmla="*/ 2999751 h 3164528"/>
                    <a:gd name="connsiteX12" fmla="*/ 1005809 w 2636860"/>
                    <a:gd name="connsiteY12" fmla="*/ 2994938 h 3164528"/>
                    <a:gd name="connsiteX13" fmla="*/ 659298 w 2636860"/>
                    <a:gd name="connsiteY13" fmla="*/ 3120067 h 3164528"/>
                    <a:gd name="connsiteX14" fmla="*/ 1414882 w 2636860"/>
                    <a:gd name="connsiteY14" fmla="*/ 3120067 h 3164528"/>
                    <a:gd name="connsiteX15" fmla="*/ 1968335 w 2636860"/>
                    <a:gd name="connsiteY15" fmla="*/ 3158568 h 3164528"/>
                    <a:gd name="connsiteX16" fmla="*/ 2035713 w 2636860"/>
                    <a:gd name="connsiteY16" fmla="*/ 2975688 h 3164528"/>
                    <a:gd name="connsiteX17" fmla="*/ 2290782 w 2636860"/>
                    <a:gd name="connsiteY17" fmla="*/ 3067128 h 3164528"/>
                    <a:gd name="connsiteX18" fmla="*/ 2622853 w 2636860"/>
                    <a:gd name="connsiteY18" fmla="*/ 2633992 h 3164528"/>
                    <a:gd name="connsiteX19" fmla="*/ 2276344 w 2636860"/>
                    <a:gd name="connsiteY19" fmla="*/ 1811031 h 3164528"/>
                    <a:gd name="connsiteX20" fmla="*/ 1900958 w 2636860"/>
                    <a:gd name="connsiteY20" fmla="*/ 1493397 h 3164528"/>
                    <a:gd name="connsiteX21" fmla="*/ 1564074 w 2636860"/>
                    <a:gd name="connsiteY21" fmla="*/ 1238328 h 3164528"/>
                    <a:gd name="connsiteX22" fmla="*/ 1357131 w 2636860"/>
                    <a:gd name="connsiteY22" fmla="*/ 949570 h 3164528"/>
                    <a:gd name="connsiteX23" fmla="*/ 1395631 w 2636860"/>
                    <a:gd name="connsiteY23" fmla="*/ 429805 h 3164528"/>
                    <a:gd name="connsiteX24" fmla="*/ 1164626 w 2636860"/>
                    <a:gd name="connsiteY24" fmla="*/ 121797 h 3164528"/>
                    <a:gd name="connsiteX25" fmla="*/ 962495 w 2636860"/>
                    <a:gd name="connsiteY25" fmla="*/ 6294 h 3164528"/>
                    <a:gd name="connsiteX0" fmla="*/ 962495 w 2636860"/>
                    <a:gd name="connsiteY0" fmla="*/ 14530 h 3172764"/>
                    <a:gd name="connsiteX1" fmla="*/ 1087624 w 2636860"/>
                    <a:gd name="connsiteY1" fmla="*/ 423604 h 3172764"/>
                    <a:gd name="connsiteX2" fmla="*/ 1029872 w 2636860"/>
                    <a:gd name="connsiteY2" fmla="*/ 803802 h 3172764"/>
                    <a:gd name="connsiteX3" fmla="*/ 668925 w 2636860"/>
                    <a:gd name="connsiteY3" fmla="*/ 885617 h 3172764"/>
                    <a:gd name="connsiteX4" fmla="*/ 399417 w 2636860"/>
                    <a:gd name="connsiteY4" fmla="*/ 1145498 h 3172764"/>
                    <a:gd name="connsiteX5" fmla="*/ 293539 w 2636860"/>
                    <a:gd name="connsiteY5" fmla="*/ 1670076 h 3172764"/>
                    <a:gd name="connsiteX6" fmla="*/ 327228 w 2636860"/>
                    <a:gd name="connsiteY6" fmla="*/ 2165777 h 3172764"/>
                    <a:gd name="connsiteX7" fmla="*/ 91409 w 2636860"/>
                    <a:gd name="connsiteY7" fmla="*/ 2348657 h 3172764"/>
                    <a:gd name="connsiteX8" fmla="*/ 14407 w 2636860"/>
                    <a:gd name="connsiteY8" fmla="*/ 2685541 h 3172764"/>
                    <a:gd name="connsiteX9" fmla="*/ 360916 w 2636860"/>
                    <a:gd name="connsiteY9" fmla="*/ 2887672 h 3172764"/>
                    <a:gd name="connsiteX10" fmla="*/ 158785 w 2636860"/>
                    <a:gd name="connsiteY10" fmla="*/ 3036864 h 3172764"/>
                    <a:gd name="connsiteX11" fmla="*/ 486045 w 2636860"/>
                    <a:gd name="connsiteY11" fmla="*/ 3007987 h 3172764"/>
                    <a:gd name="connsiteX12" fmla="*/ 1005809 w 2636860"/>
                    <a:gd name="connsiteY12" fmla="*/ 3003174 h 3172764"/>
                    <a:gd name="connsiteX13" fmla="*/ 659298 w 2636860"/>
                    <a:gd name="connsiteY13" fmla="*/ 3128303 h 3172764"/>
                    <a:gd name="connsiteX14" fmla="*/ 1414882 w 2636860"/>
                    <a:gd name="connsiteY14" fmla="*/ 3128303 h 3172764"/>
                    <a:gd name="connsiteX15" fmla="*/ 1968335 w 2636860"/>
                    <a:gd name="connsiteY15" fmla="*/ 3166804 h 3172764"/>
                    <a:gd name="connsiteX16" fmla="*/ 2035713 w 2636860"/>
                    <a:gd name="connsiteY16" fmla="*/ 2983924 h 3172764"/>
                    <a:gd name="connsiteX17" fmla="*/ 2290782 w 2636860"/>
                    <a:gd name="connsiteY17" fmla="*/ 3075364 h 3172764"/>
                    <a:gd name="connsiteX18" fmla="*/ 2622853 w 2636860"/>
                    <a:gd name="connsiteY18" fmla="*/ 2642228 h 3172764"/>
                    <a:gd name="connsiteX19" fmla="*/ 2276344 w 2636860"/>
                    <a:gd name="connsiteY19" fmla="*/ 1819267 h 3172764"/>
                    <a:gd name="connsiteX20" fmla="*/ 1900958 w 2636860"/>
                    <a:gd name="connsiteY20" fmla="*/ 1501633 h 3172764"/>
                    <a:gd name="connsiteX21" fmla="*/ 1564074 w 2636860"/>
                    <a:gd name="connsiteY21" fmla="*/ 1246564 h 3172764"/>
                    <a:gd name="connsiteX22" fmla="*/ 1357131 w 2636860"/>
                    <a:gd name="connsiteY22" fmla="*/ 957806 h 3172764"/>
                    <a:gd name="connsiteX23" fmla="*/ 1395631 w 2636860"/>
                    <a:gd name="connsiteY23" fmla="*/ 438041 h 3172764"/>
                    <a:gd name="connsiteX24" fmla="*/ 1188690 w 2636860"/>
                    <a:gd name="connsiteY24" fmla="*/ 105970 h 3172764"/>
                    <a:gd name="connsiteX25" fmla="*/ 962495 w 2636860"/>
                    <a:gd name="connsiteY25" fmla="*/ 14530 h 3172764"/>
                    <a:gd name="connsiteX0" fmla="*/ 962495 w 2636860"/>
                    <a:gd name="connsiteY0" fmla="*/ 23951 h 3182185"/>
                    <a:gd name="connsiteX1" fmla="*/ 1087624 w 2636860"/>
                    <a:gd name="connsiteY1" fmla="*/ 433025 h 3182185"/>
                    <a:gd name="connsiteX2" fmla="*/ 1029872 w 2636860"/>
                    <a:gd name="connsiteY2" fmla="*/ 813223 h 3182185"/>
                    <a:gd name="connsiteX3" fmla="*/ 668925 w 2636860"/>
                    <a:gd name="connsiteY3" fmla="*/ 895038 h 3182185"/>
                    <a:gd name="connsiteX4" fmla="*/ 399417 w 2636860"/>
                    <a:gd name="connsiteY4" fmla="*/ 1154919 h 3182185"/>
                    <a:gd name="connsiteX5" fmla="*/ 293539 w 2636860"/>
                    <a:gd name="connsiteY5" fmla="*/ 1679497 h 3182185"/>
                    <a:gd name="connsiteX6" fmla="*/ 327228 w 2636860"/>
                    <a:gd name="connsiteY6" fmla="*/ 2175198 h 3182185"/>
                    <a:gd name="connsiteX7" fmla="*/ 91409 w 2636860"/>
                    <a:gd name="connsiteY7" fmla="*/ 2358078 h 3182185"/>
                    <a:gd name="connsiteX8" fmla="*/ 14407 w 2636860"/>
                    <a:gd name="connsiteY8" fmla="*/ 2694962 h 3182185"/>
                    <a:gd name="connsiteX9" fmla="*/ 360916 w 2636860"/>
                    <a:gd name="connsiteY9" fmla="*/ 2897093 h 3182185"/>
                    <a:gd name="connsiteX10" fmla="*/ 158785 w 2636860"/>
                    <a:gd name="connsiteY10" fmla="*/ 3046285 h 3182185"/>
                    <a:gd name="connsiteX11" fmla="*/ 486045 w 2636860"/>
                    <a:gd name="connsiteY11" fmla="*/ 3017408 h 3182185"/>
                    <a:gd name="connsiteX12" fmla="*/ 1005809 w 2636860"/>
                    <a:gd name="connsiteY12" fmla="*/ 3012595 h 3182185"/>
                    <a:gd name="connsiteX13" fmla="*/ 659298 w 2636860"/>
                    <a:gd name="connsiteY13" fmla="*/ 3137724 h 3182185"/>
                    <a:gd name="connsiteX14" fmla="*/ 1414882 w 2636860"/>
                    <a:gd name="connsiteY14" fmla="*/ 3137724 h 3182185"/>
                    <a:gd name="connsiteX15" fmla="*/ 1968335 w 2636860"/>
                    <a:gd name="connsiteY15" fmla="*/ 3176225 h 3182185"/>
                    <a:gd name="connsiteX16" fmla="*/ 2035713 w 2636860"/>
                    <a:gd name="connsiteY16" fmla="*/ 2993345 h 3182185"/>
                    <a:gd name="connsiteX17" fmla="*/ 2290782 w 2636860"/>
                    <a:gd name="connsiteY17" fmla="*/ 3084785 h 3182185"/>
                    <a:gd name="connsiteX18" fmla="*/ 2622853 w 2636860"/>
                    <a:gd name="connsiteY18" fmla="*/ 2651649 h 3182185"/>
                    <a:gd name="connsiteX19" fmla="*/ 2276344 w 2636860"/>
                    <a:gd name="connsiteY19" fmla="*/ 1828688 h 3182185"/>
                    <a:gd name="connsiteX20" fmla="*/ 1900958 w 2636860"/>
                    <a:gd name="connsiteY20" fmla="*/ 1511054 h 3182185"/>
                    <a:gd name="connsiteX21" fmla="*/ 1564074 w 2636860"/>
                    <a:gd name="connsiteY21" fmla="*/ 1255985 h 3182185"/>
                    <a:gd name="connsiteX22" fmla="*/ 1357131 w 2636860"/>
                    <a:gd name="connsiteY22" fmla="*/ 967227 h 3182185"/>
                    <a:gd name="connsiteX23" fmla="*/ 1395631 w 2636860"/>
                    <a:gd name="connsiteY23" fmla="*/ 447462 h 3182185"/>
                    <a:gd name="connsiteX24" fmla="*/ 1188690 w 2636860"/>
                    <a:gd name="connsiteY24" fmla="*/ 115391 h 3182185"/>
                    <a:gd name="connsiteX25" fmla="*/ 962495 w 2636860"/>
                    <a:gd name="connsiteY25" fmla="*/ 23951 h 3182185"/>
                    <a:gd name="connsiteX0" fmla="*/ 904744 w 2636860"/>
                    <a:gd name="connsiteY0" fmla="*/ 22264 h 3194936"/>
                    <a:gd name="connsiteX1" fmla="*/ 1087624 w 2636860"/>
                    <a:gd name="connsiteY1" fmla="*/ 445776 h 3194936"/>
                    <a:gd name="connsiteX2" fmla="*/ 1029872 w 2636860"/>
                    <a:gd name="connsiteY2" fmla="*/ 825974 h 3194936"/>
                    <a:gd name="connsiteX3" fmla="*/ 668925 w 2636860"/>
                    <a:gd name="connsiteY3" fmla="*/ 907789 h 3194936"/>
                    <a:gd name="connsiteX4" fmla="*/ 399417 w 2636860"/>
                    <a:gd name="connsiteY4" fmla="*/ 1167670 h 3194936"/>
                    <a:gd name="connsiteX5" fmla="*/ 293539 w 2636860"/>
                    <a:gd name="connsiteY5" fmla="*/ 1692248 h 3194936"/>
                    <a:gd name="connsiteX6" fmla="*/ 327228 w 2636860"/>
                    <a:gd name="connsiteY6" fmla="*/ 2187949 h 3194936"/>
                    <a:gd name="connsiteX7" fmla="*/ 91409 w 2636860"/>
                    <a:gd name="connsiteY7" fmla="*/ 2370829 h 3194936"/>
                    <a:gd name="connsiteX8" fmla="*/ 14407 w 2636860"/>
                    <a:gd name="connsiteY8" fmla="*/ 2707713 h 3194936"/>
                    <a:gd name="connsiteX9" fmla="*/ 360916 w 2636860"/>
                    <a:gd name="connsiteY9" fmla="*/ 2909844 h 3194936"/>
                    <a:gd name="connsiteX10" fmla="*/ 158785 w 2636860"/>
                    <a:gd name="connsiteY10" fmla="*/ 3059036 h 3194936"/>
                    <a:gd name="connsiteX11" fmla="*/ 486045 w 2636860"/>
                    <a:gd name="connsiteY11" fmla="*/ 3030159 h 3194936"/>
                    <a:gd name="connsiteX12" fmla="*/ 1005809 w 2636860"/>
                    <a:gd name="connsiteY12" fmla="*/ 3025346 h 3194936"/>
                    <a:gd name="connsiteX13" fmla="*/ 659298 w 2636860"/>
                    <a:gd name="connsiteY13" fmla="*/ 3150475 h 3194936"/>
                    <a:gd name="connsiteX14" fmla="*/ 1414882 w 2636860"/>
                    <a:gd name="connsiteY14" fmla="*/ 3150475 h 3194936"/>
                    <a:gd name="connsiteX15" fmla="*/ 1968335 w 2636860"/>
                    <a:gd name="connsiteY15" fmla="*/ 3188976 h 3194936"/>
                    <a:gd name="connsiteX16" fmla="*/ 2035713 w 2636860"/>
                    <a:gd name="connsiteY16" fmla="*/ 3006096 h 3194936"/>
                    <a:gd name="connsiteX17" fmla="*/ 2290782 w 2636860"/>
                    <a:gd name="connsiteY17" fmla="*/ 3097536 h 3194936"/>
                    <a:gd name="connsiteX18" fmla="*/ 2622853 w 2636860"/>
                    <a:gd name="connsiteY18" fmla="*/ 2664400 h 3194936"/>
                    <a:gd name="connsiteX19" fmla="*/ 2276344 w 2636860"/>
                    <a:gd name="connsiteY19" fmla="*/ 1841439 h 3194936"/>
                    <a:gd name="connsiteX20" fmla="*/ 1900958 w 2636860"/>
                    <a:gd name="connsiteY20" fmla="*/ 1523805 h 3194936"/>
                    <a:gd name="connsiteX21" fmla="*/ 1564074 w 2636860"/>
                    <a:gd name="connsiteY21" fmla="*/ 1268736 h 3194936"/>
                    <a:gd name="connsiteX22" fmla="*/ 1357131 w 2636860"/>
                    <a:gd name="connsiteY22" fmla="*/ 979978 h 3194936"/>
                    <a:gd name="connsiteX23" fmla="*/ 1395631 w 2636860"/>
                    <a:gd name="connsiteY23" fmla="*/ 460213 h 3194936"/>
                    <a:gd name="connsiteX24" fmla="*/ 1188690 w 2636860"/>
                    <a:gd name="connsiteY24" fmla="*/ 128142 h 3194936"/>
                    <a:gd name="connsiteX25" fmla="*/ 904744 w 2636860"/>
                    <a:gd name="connsiteY25" fmla="*/ 22264 h 3194936"/>
                    <a:gd name="connsiteX0" fmla="*/ 904744 w 2636860"/>
                    <a:gd name="connsiteY0" fmla="*/ 39729 h 3212401"/>
                    <a:gd name="connsiteX1" fmla="*/ 1087624 w 2636860"/>
                    <a:gd name="connsiteY1" fmla="*/ 463241 h 3212401"/>
                    <a:gd name="connsiteX2" fmla="*/ 1029872 w 2636860"/>
                    <a:gd name="connsiteY2" fmla="*/ 843439 h 3212401"/>
                    <a:gd name="connsiteX3" fmla="*/ 668925 w 2636860"/>
                    <a:gd name="connsiteY3" fmla="*/ 925254 h 3212401"/>
                    <a:gd name="connsiteX4" fmla="*/ 399417 w 2636860"/>
                    <a:gd name="connsiteY4" fmla="*/ 1185135 h 3212401"/>
                    <a:gd name="connsiteX5" fmla="*/ 293539 w 2636860"/>
                    <a:gd name="connsiteY5" fmla="*/ 1709713 h 3212401"/>
                    <a:gd name="connsiteX6" fmla="*/ 327228 w 2636860"/>
                    <a:gd name="connsiteY6" fmla="*/ 2205414 h 3212401"/>
                    <a:gd name="connsiteX7" fmla="*/ 91409 w 2636860"/>
                    <a:gd name="connsiteY7" fmla="*/ 2388294 h 3212401"/>
                    <a:gd name="connsiteX8" fmla="*/ 14407 w 2636860"/>
                    <a:gd name="connsiteY8" fmla="*/ 2725178 h 3212401"/>
                    <a:gd name="connsiteX9" fmla="*/ 360916 w 2636860"/>
                    <a:gd name="connsiteY9" fmla="*/ 2927309 h 3212401"/>
                    <a:gd name="connsiteX10" fmla="*/ 158785 w 2636860"/>
                    <a:gd name="connsiteY10" fmla="*/ 3076501 h 3212401"/>
                    <a:gd name="connsiteX11" fmla="*/ 486045 w 2636860"/>
                    <a:gd name="connsiteY11" fmla="*/ 3047624 h 3212401"/>
                    <a:gd name="connsiteX12" fmla="*/ 1005809 w 2636860"/>
                    <a:gd name="connsiteY12" fmla="*/ 3042811 h 3212401"/>
                    <a:gd name="connsiteX13" fmla="*/ 659298 w 2636860"/>
                    <a:gd name="connsiteY13" fmla="*/ 3167940 h 3212401"/>
                    <a:gd name="connsiteX14" fmla="*/ 1414882 w 2636860"/>
                    <a:gd name="connsiteY14" fmla="*/ 3167940 h 3212401"/>
                    <a:gd name="connsiteX15" fmla="*/ 1968335 w 2636860"/>
                    <a:gd name="connsiteY15" fmla="*/ 3206441 h 3212401"/>
                    <a:gd name="connsiteX16" fmla="*/ 2035713 w 2636860"/>
                    <a:gd name="connsiteY16" fmla="*/ 3023561 h 3212401"/>
                    <a:gd name="connsiteX17" fmla="*/ 2290782 w 2636860"/>
                    <a:gd name="connsiteY17" fmla="*/ 3115001 h 3212401"/>
                    <a:gd name="connsiteX18" fmla="*/ 2622853 w 2636860"/>
                    <a:gd name="connsiteY18" fmla="*/ 2681865 h 3212401"/>
                    <a:gd name="connsiteX19" fmla="*/ 2276344 w 2636860"/>
                    <a:gd name="connsiteY19" fmla="*/ 1858904 h 3212401"/>
                    <a:gd name="connsiteX20" fmla="*/ 1900958 w 2636860"/>
                    <a:gd name="connsiteY20" fmla="*/ 1541270 h 3212401"/>
                    <a:gd name="connsiteX21" fmla="*/ 1564074 w 2636860"/>
                    <a:gd name="connsiteY21" fmla="*/ 1286201 h 3212401"/>
                    <a:gd name="connsiteX22" fmla="*/ 1357131 w 2636860"/>
                    <a:gd name="connsiteY22" fmla="*/ 997443 h 3212401"/>
                    <a:gd name="connsiteX23" fmla="*/ 1395631 w 2636860"/>
                    <a:gd name="connsiteY23" fmla="*/ 477678 h 3212401"/>
                    <a:gd name="connsiteX24" fmla="*/ 1188690 w 2636860"/>
                    <a:gd name="connsiteY24" fmla="*/ 145607 h 3212401"/>
                    <a:gd name="connsiteX25" fmla="*/ 904744 w 2636860"/>
                    <a:gd name="connsiteY25" fmla="*/ 39729 h 3212401"/>
                    <a:gd name="connsiteX0" fmla="*/ 938432 w 2636860"/>
                    <a:gd name="connsiteY0" fmla="*/ 45137 h 3184120"/>
                    <a:gd name="connsiteX1" fmla="*/ 1087624 w 2636860"/>
                    <a:gd name="connsiteY1" fmla="*/ 434960 h 3184120"/>
                    <a:gd name="connsiteX2" fmla="*/ 1029872 w 2636860"/>
                    <a:gd name="connsiteY2" fmla="*/ 815158 h 3184120"/>
                    <a:gd name="connsiteX3" fmla="*/ 668925 w 2636860"/>
                    <a:gd name="connsiteY3" fmla="*/ 896973 h 3184120"/>
                    <a:gd name="connsiteX4" fmla="*/ 399417 w 2636860"/>
                    <a:gd name="connsiteY4" fmla="*/ 1156854 h 3184120"/>
                    <a:gd name="connsiteX5" fmla="*/ 293539 w 2636860"/>
                    <a:gd name="connsiteY5" fmla="*/ 1681432 h 3184120"/>
                    <a:gd name="connsiteX6" fmla="*/ 327228 w 2636860"/>
                    <a:gd name="connsiteY6" fmla="*/ 2177133 h 3184120"/>
                    <a:gd name="connsiteX7" fmla="*/ 91409 w 2636860"/>
                    <a:gd name="connsiteY7" fmla="*/ 2360013 h 3184120"/>
                    <a:gd name="connsiteX8" fmla="*/ 14407 w 2636860"/>
                    <a:gd name="connsiteY8" fmla="*/ 2696897 h 3184120"/>
                    <a:gd name="connsiteX9" fmla="*/ 360916 w 2636860"/>
                    <a:gd name="connsiteY9" fmla="*/ 2899028 h 3184120"/>
                    <a:gd name="connsiteX10" fmla="*/ 158785 w 2636860"/>
                    <a:gd name="connsiteY10" fmla="*/ 3048220 h 3184120"/>
                    <a:gd name="connsiteX11" fmla="*/ 486045 w 2636860"/>
                    <a:gd name="connsiteY11" fmla="*/ 3019343 h 3184120"/>
                    <a:gd name="connsiteX12" fmla="*/ 1005809 w 2636860"/>
                    <a:gd name="connsiteY12" fmla="*/ 3014530 h 3184120"/>
                    <a:gd name="connsiteX13" fmla="*/ 659298 w 2636860"/>
                    <a:gd name="connsiteY13" fmla="*/ 3139659 h 3184120"/>
                    <a:gd name="connsiteX14" fmla="*/ 1414882 w 2636860"/>
                    <a:gd name="connsiteY14" fmla="*/ 3139659 h 3184120"/>
                    <a:gd name="connsiteX15" fmla="*/ 1968335 w 2636860"/>
                    <a:gd name="connsiteY15" fmla="*/ 3178160 h 3184120"/>
                    <a:gd name="connsiteX16" fmla="*/ 2035713 w 2636860"/>
                    <a:gd name="connsiteY16" fmla="*/ 2995280 h 3184120"/>
                    <a:gd name="connsiteX17" fmla="*/ 2290782 w 2636860"/>
                    <a:gd name="connsiteY17" fmla="*/ 3086720 h 3184120"/>
                    <a:gd name="connsiteX18" fmla="*/ 2622853 w 2636860"/>
                    <a:gd name="connsiteY18" fmla="*/ 2653584 h 3184120"/>
                    <a:gd name="connsiteX19" fmla="*/ 2276344 w 2636860"/>
                    <a:gd name="connsiteY19" fmla="*/ 1830623 h 3184120"/>
                    <a:gd name="connsiteX20" fmla="*/ 1900958 w 2636860"/>
                    <a:gd name="connsiteY20" fmla="*/ 1512989 h 3184120"/>
                    <a:gd name="connsiteX21" fmla="*/ 1564074 w 2636860"/>
                    <a:gd name="connsiteY21" fmla="*/ 1257920 h 3184120"/>
                    <a:gd name="connsiteX22" fmla="*/ 1357131 w 2636860"/>
                    <a:gd name="connsiteY22" fmla="*/ 969162 h 3184120"/>
                    <a:gd name="connsiteX23" fmla="*/ 1395631 w 2636860"/>
                    <a:gd name="connsiteY23" fmla="*/ 449397 h 3184120"/>
                    <a:gd name="connsiteX24" fmla="*/ 1188690 w 2636860"/>
                    <a:gd name="connsiteY24" fmla="*/ 117326 h 3184120"/>
                    <a:gd name="connsiteX25" fmla="*/ 938432 w 2636860"/>
                    <a:gd name="connsiteY25" fmla="*/ 45137 h 3184120"/>
                    <a:gd name="connsiteX0" fmla="*/ 939428 w 2637856"/>
                    <a:gd name="connsiteY0" fmla="*/ 45137 h 3184120"/>
                    <a:gd name="connsiteX1" fmla="*/ 1088620 w 2637856"/>
                    <a:gd name="connsiteY1" fmla="*/ 434960 h 3184120"/>
                    <a:gd name="connsiteX2" fmla="*/ 1030868 w 2637856"/>
                    <a:gd name="connsiteY2" fmla="*/ 815158 h 3184120"/>
                    <a:gd name="connsiteX3" fmla="*/ 669921 w 2637856"/>
                    <a:gd name="connsiteY3" fmla="*/ 896973 h 3184120"/>
                    <a:gd name="connsiteX4" fmla="*/ 400413 w 2637856"/>
                    <a:gd name="connsiteY4" fmla="*/ 1156854 h 3184120"/>
                    <a:gd name="connsiteX5" fmla="*/ 294535 w 2637856"/>
                    <a:gd name="connsiteY5" fmla="*/ 1681432 h 3184120"/>
                    <a:gd name="connsiteX6" fmla="*/ 376350 w 2637856"/>
                    <a:gd name="connsiteY6" fmla="*/ 2162695 h 3184120"/>
                    <a:gd name="connsiteX7" fmla="*/ 92405 w 2637856"/>
                    <a:gd name="connsiteY7" fmla="*/ 2360013 h 3184120"/>
                    <a:gd name="connsiteX8" fmla="*/ 15403 w 2637856"/>
                    <a:gd name="connsiteY8" fmla="*/ 2696897 h 3184120"/>
                    <a:gd name="connsiteX9" fmla="*/ 361912 w 2637856"/>
                    <a:gd name="connsiteY9" fmla="*/ 2899028 h 3184120"/>
                    <a:gd name="connsiteX10" fmla="*/ 159781 w 2637856"/>
                    <a:gd name="connsiteY10" fmla="*/ 3048220 h 3184120"/>
                    <a:gd name="connsiteX11" fmla="*/ 487041 w 2637856"/>
                    <a:gd name="connsiteY11" fmla="*/ 3019343 h 3184120"/>
                    <a:gd name="connsiteX12" fmla="*/ 1006805 w 2637856"/>
                    <a:gd name="connsiteY12" fmla="*/ 3014530 h 3184120"/>
                    <a:gd name="connsiteX13" fmla="*/ 660294 w 2637856"/>
                    <a:gd name="connsiteY13" fmla="*/ 3139659 h 3184120"/>
                    <a:gd name="connsiteX14" fmla="*/ 1415878 w 2637856"/>
                    <a:gd name="connsiteY14" fmla="*/ 3139659 h 3184120"/>
                    <a:gd name="connsiteX15" fmla="*/ 1969331 w 2637856"/>
                    <a:gd name="connsiteY15" fmla="*/ 3178160 h 3184120"/>
                    <a:gd name="connsiteX16" fmla="*/ 2036709 w 2637856"/>
                    <a:gd name="connsiteY16" fmla="*/ 2995280 h 3184120"/>
                    <a:gd name="connsiteX17" fmla="*/ 2291778 w 2637856"/>
                    <a:gd name="connsiteY17" fmla="*/ 3086720 h 3184120"/>
                    <a:gd name="connsiteX18" fmla="*/ 2623849 w 2637856"/>
                    <a:gd name="connsiteY18" fmla="*/ 2653584 h 3184120"/>
                    <a:gd name="connsiteX19" fmla="*/ 2277340 w 2637856"/>
                    <a:gd name="connsiteY19" fmla="*/ 1830623 h 3184120"/>
                    <a:gd name="connsiteX20" fmla="*/ 1901954 w 2637856"/>
                    <a:gd name="connsiteY20" fmla="*/ 1512989 h 3184120"/>
                    <a:gd name="connsiteX21" fmla="*/ 1565070 w 2637856"/>
                    <a:gd name="connsiteY21" fmla="*/ 1257920 h 3184120"/>
                    <a:gd name="connsiteX22" fmla="*/ 1358127 w 2637856"/>
                    <a:gd name="connsiteY22" fmla="*/ 969162 h 3184120"/>
                    <a:gd name="connsiteX23" fmla="*/ 1396627 w 2637856"/>
                    <a:gd name="connsiteY23" fmla="*/ 449397 h 3184120"/>
                    <a:gd name="connsiteX24" fmla="*/ 1189686 w 2637856"/>
                    <a:gd name="connsiteY24" fmla="*/ 117326 h 3184120"/>
                    <a:gd name="connsiteX25" fmla="*/ 939428 w 2637856"/>
                    <a:gd name="connsiteY25" fmla="*/ 45137 h 3184120"/>
                    <a:gd name="connsiteX0" fmla="*/ 918952 w 2617380"/>
                    <a:gd name="connsiteY0" fmla="*/ 45137 h 3184120"/>
                    <a:gd name="connsiteX1" fmla="*/ 1068144 w 2617380"/>
                    <a:gd name="connsiteY1" fmla="*/ 434960 h 3184120"/>
                    <a:gd name="connsiteX2" fmla="*/ 1010392 w 2617380"/>
                    <a:gd name="connsiteY2" fmla="*/ 815158 h 3184120"/>
                    <a:gd name="connsiteX3" fmla="*/ 649445 w 2617380"/>
                    <a:gd name="connsiteY3" fmla="*/ 896973 h 3184120"/>
                    <a:gd name="connsiteX4" fmla="*/ 379937 w 2617380"/>
                    <a:gd name="connsiteY4" fmla="*/ 1156854 h 3184120"/>
                    <a:gd name="connsiteX5" fmla="*/ 274059 w 2617380"/>
                    <a:gd name="connsiteY5" fmla="*/ 1681432 h 3184120"/>
                    <a:gd name="connsiteX6" fmla="*/ 355874 w 2617380"/>
                    <a:gd name="connsiteY6" fmla="*/ 2162695 h 3184120"/>
                    <a:gd name="connsiteX7" fmla="*/ 71929 w 2617380"/>
                    <a:gd name="connsiteY7" fmla="*/ 2360013 h 3184120"/>
                    <a:gd name="connsiteX8" fmla="*/ 18990 w 2617380"/>
                    <a:gd name="connsiteY8" fmla="*/ 2653584 h 3184120"/>
                    <a:gd name="connsiteX9" fmla="*/ 341436 w 2617380"/>
                    <a:gd name="connsiteY9" fmla="*/ 2899028 h 3184120"/>
                    <a:gd name="connsiteX10" fmla="*/ 139305 w 2617380"/>
                    <a:gd name="connsiteY10" fmla="*/ 3048220 h 3184120"/>
                    <a:gd name="connsiteX11" fmla="*/ 466565 w 2617380"/>
                    <a:gd name="connsiteY11" fmla="*/ 3019343 h 3184120"/>
                    <a:gd name="connsiteX12" fmla="*/ 986329 w 2617380"/>
                    <a:gd name="connsiteY12" fmla="*/ 3014530 h 3184120"/>
                    <a:gd name="connsiteX13" fmla="*/ 639818 w 2617380"/>
                    <a:gd name="connsiteY13" fmla="*/ 3139659 h 3184120"/>
                    <a:gd name="connsiteX14" fmla="*/ 1395402 w 2617380"/>
                    <a:gd name="connsiteY14" fmla="*/ 3139659 h 3184120"/>
                    <a:gd name="connsiteX15" fmla="*/ 1948855 w 2617380"/>
                    <a:gd name="connsiteY15" fmla="*/ 3178160 h 3184120"/>
                    <a:gd name="connsiteX16" fmla="*/ 2016233 w 2617380"/>
                    <a:gd name="connsiteY16" fmla="*/ 2995280 h 3184120"/>
                    <a:gd name="connsiteX17" fmla="*/ 2271302 w 2617380"/>
                    <a:gd name="connsiteY17" fmla="*/ 3086720 h 3184120"/>
                    <a:gd name="connsiteX18" fmla="*/ 2603373 w 2617380"/>
                    <a:gd name="connsiteY18" fmla="*/ 2653584 h 3184120"/>
                    <a:gd name="connsiteX19" fmla="*/ 2256864 w 2617380"/>
                    <a:gd name="connsiteY19" fmla="*/ 1830623 h 3184120"/>
                    <a:gd name="connsiteX20" fmla="*/ 1881478 w 2617380"/>
                    <a:gd name="connsiteY20" fmla="*/ 1512989 h 3184120"/>
                    <a:gd name="connsiteX21" fmla="*/ 1544594 w 2617380"/>
                    <a:gd name="connsiteY21" fmla="*/ 1257920 h 3184120"/>
                    <a:gd name="connsiteX22" fmla="*/ 1337651 w 2617380"/>
                    <a:gd name="connsiteY22" fmla="*/ 969162 h 3184120"/>
                    <a:gd name="connsiteX23" fmla="*/ 1376151 w 2617380"/>
                    <a:gd name="connsiteY23" fmla="*/ 449397 h 3184120"/>
                    <a:gd name="connsiteX24" fmla="*/ 1169210 w 2617380"/>
                    <a:gd name="connsiteY24" fmla="*/ 117326 h 3184120"/>
                    <a:gd name="connsiteX25" fmla="*/ 918952 w 2617380"/>
                    <a:gd name="connsiteY25" fmla="*/ 45137 h 3184120"/>
                    <a:gd name="connsiteX0" fmla="*/ 923192 w 2621620"/>
                    <a:gd name="connsiteY0" fmla="*/ 45137 h 3184120"/>
                    <a:gd name="connsiteX1" fmla="*/ 1072384 w 2621620"/>
                    <a:gd name="connsiteY1" fmla="*/ 434960 h 3184120"/>
                    <a:gd name="connsiteX2" fmla="*/ 1014632 w 2621620"/>
                    <a:gd name="connsiteY2" fmla="*/ 815158 h 3184120"/>
                    <a:gd name="connsiteX3" fmla="*/ 653685 w 2621620"/>
                    <a:gd name="connsiteY3" fmla="*/ 896973 h 3184120"/>
                    <a:gd name="connsiteX4" fmla="*/ 384177 w 2621620"/>
                    <a:gd name="connsiteY4" fmla="*/ 1156854 h 3184120"/>
                    <a:gd name="connsiteX5" fmla="*/ 278299 w 2621620"/>
                    <a:gd name="connsiteY5" fmla="*/ 1681432 h 3184120"/>
                    <a:gd name="connsiteX6" fmla="*/ 360114 w 2621620"/>
                    <a:gd name="connsiteY6" fmla="*/ 2162695 h 3184120"/>
                    <a:gd name="connsiteX7" fmla="*/ 76169 w 2621620"/>
                    <a:gd name="connsiteY7" fmla="*/ 2360013 h 3184120"/>
                    <a:gd name="connsiteX8" fmla="*/ 23230 w 2621620"/>
                    <a:gd name="connsiteY8" fmla="*/ 2653584 h 3184120"/>
                    <a:gd name="connsiteX9" fmla="*/ 345676 w 2621620"/>
                    <a:gd name="connsiteY9" fmla="*/ 2899028 h 3184120"/>
                    <a:gd name="connsiteX10" fmla="*/ 143545 w 2621620"/>
                    <a:gd name="connsiteY10" fmla="*/ 3048220 h 3184120"/>
                    <a:gd name="connsiteX11" fmla="*/ 470805 w 2621620"/>
                    <a:gd name="connsiteY11" fmla="*/ 3019343 h 3184120"/>
                    <a:gd name="connsiteX12" fmla="*/ 990569 w 2621620"/>
                    <a:gd name="connsiteY12" fmla="*/ 3014530 h 3184120"/>
                    <a:gd name="connsiteX13" fmla="*/ 644058 w 2621620"/>
                    <a:gd name="connsiteY13" fmla="*/ 3139659 h 3184120"/>
                    <a:gd name="connsiteX14" fmla="*/ 1399642 w 2621620"/>
                    <a:gd name="connsiteY14" fmla="*/ 3139659 h 3184120"/>
                    <a:gd name="connsiteX15" fmla="*/ 1953095 w 2621620"/>
                    <a:gd name="connsiteY15" fmla="*/ 3178160 h 3184120"/>
                    <a:gd name="connsiteX16" fmla="*/ 2020473 w 2621620"/>
                    <a:gd name="connsiteY16" fmla="*/ 2995280 h 3184120"/>
                    <a:gd name="connsiteX17" fmla="*/ 2275542 w 2621620"/>
                    <a:gd name="connsiteY17" fmla="*/ 3086720 h 3184120"/>
                    <a:gd name="connsiteX18" fmla="*/ 2607613 w 2621620"/>
                    <a:gd name="connsiteY18" fmla="*/ 2653584 h 3184120"/>
                    <a:gd name="connsiteX19" fmla="*/ 2261104 w 2621620"/>
                    <a:gd name="connsiteY19" fmla="*/ 1830623 h 3184120"/>
                    <a:gd name="connsiteX20" fmla="*/ 1885718 w 2621620"/>
                    <a:gd name="connsiteY20" fmla="*/ 1512989 h 3184120"/>
                    <a:gd name="connsiteX21" fmla="*/ 1548834 w 2621620"/>
                    <a:gd name="connsiteY21" fmla="*/ 1257920 h 3184120"/>
                    <a:gd name="connsiteX22" fmla="*/ 1341891 w 2621620"/>
                    <a:gd name="connsiteY22" fmla="*/ 969162 h 3184120"/>
                    <a:gd name="connsiteX23" fmla="*/ 1380391 w 2621620"/>
                    <a:gd name="connsiteY23" fmla="*/ 449397 h 3184120"/>
                    <a:gd name="connsiteX24" fmla="*/ 1173450 w 2621620"/>
                    <a:gd name="connsiteY24" fmla="*/ 117326 h 3184120"/>
                    <a:gd name="connsiteX25" fmla="*/ 923192 w 2621620"/>
                    <a:gd name="connsiteY25" fmla="*/ 45137 h 3184120"/>
                    <a:gd name="connsiteX0" fmla="*/ 925121 w 2623549"/>
                    <a:gd name="connsiteY0" fmla="*/ 45137 h 3184120"/>
                    <a:gd name="connsiteX1" fmla="*/ 1074313 w 2623549"/>
                    <a:gd name="connsiteY1" fmla="*/ 434960 h 3184120"/>
                    <a:gd name="connsiteX2" fmla="*/ 1016561 w 2623549"/>
                    <a:gd name="connsiteY2" fmla="*/ 815158 h 3184120"/>
                    <a:gd name="connsiteX3" fmla="*/ 655614 w 2623549"/>
                    <a:gd name="connsiteY3" fmla="*/ 896973 h 3184120"/>
                    <a:gd name="connsiteX4" fmla="*/ 386106 w 2623549"/>
                    <a:gd name="connsiteY4" fmla="*/ 1156854 h 3184120"/>
                    <a:gd name="connsiteX5" fmla="*/ 280228 w 2623549"/>
                    <a:gd name="connsiteY5" fmla="*/ 1681432 h 3184120"/>
                    <a:gd name="connsiteX6" fmla="*/ 419794 w 2623549"/>
                    <a:gd name="connsiteY6" fmla="*/ 2162695 h 3184120"/>
                    <a:gd name="connsiteX7" fmla="*/ 78098 w 2623549"/>
                    <a:gd name="connsiteY7" fmla="*/ 2360013 h 3184120"/>
                    <a:gd name="connsiteX8" fmla="*/ 25159 w 2623549"/>
                    <a:gd name="connsiteY8" fmla="*/ 2653584 h 3184120"/>
                    <a:gd name="connsiteX9" fmla="*/ 347605 w 2623549"/>
                    <a:gd name="connsiteY9" fmla="*/ 2899028 h 3184120"/>
                    <a:gd name="connsiteX10" fmla="*/ 145474 w 2623549"/>
                    <a:gd name="connsiteY10" fmla="*/ 3048220 h 3184120"/>
                    <a:gd name="connsiteX11" fmla="*/ 472734 w 2623549"/>
                    <a:gd name="connsiteY11" fmla="*/ 3019343 h 3184120"/>
                    <a:gd name="connsiteX12" fmla="*/ 992498 w 2623549"/>
                    <a:gd name="connsiteY12" fmla="*/ 3014530 h 3184120"/>
                    <a:gd name="connsiteX13" fmla="*/ 645987 w 2623549"/>
                    <a:gd name="connsiteY13" fmla="*/ 3139659 h 3184120"/>
                    <a:gd name="connsiteX14" fmla="*/ 1401571 w 2623549"/>
                    <a:gd name="connsiteY14" fmla="*/ 3139659 h 3184120"/>
                    <a:gd name="connsiteX15" fmla="*/ 1955024 w 2623549"/>
                    <a:gd name="connsiteY15" fmla="*/ 3178160 h 3184120"/>
                    <a:gd name="connsiteX16" fmla="*/ 2022402 w 2623549"/>
                    <a:gd name="connsiteY16" fmla="*/ 2995280 h 3184120"/>
                    <a:gd name="connsiteX17" fmla="*/ 2277471 w 2623549"/>
                    <a:gd name="connsiteY17" fmla="*/ 3086720 h 3184120"/>
                    <a:gd name="connsiteX18" fmla="*/ 2609542 w 2623549"/>
                    <a:gd name="connsiteY18" fmla="*/ 2653584 h 3184120"/>
                    <a:gd name="connsiteX19" fmla="*/ 2263033 w 2623549"/>
                    <a:gd name="connsiteY19" fmla="*/ 1830623 h 3184120"/>
                    <a:gd name="connsiteX20" fmla="*/ 1887647 w 2623549"/>
                    <a:gd name="connsiteY20" fmla="*/ 1512989 h 3184120"/>
                    <a:gd name="connsiteX21" fmla="*/ 1550763 w 2623549"/>
                    <a:gd name="connsiteY21" fmla="*/ 1257920 h 3184120"/>
                    <a:gd name="connsiteX22" fmla="*/ 1343820 w 2623549"/>
                    <a:gd name="connsiteY22" fmla="*/ 969162 h 3184120"/>
                    <a:gd name="connsiteX23" fmla="*/ 1382320 w 2623549"/>
                    <a:gd name="connsiteY23" fmla="*/ 449397 h 3184120"/>
                    <a:gd name="connsiteX24" fmla="*/ 1175379 w 2623549"/>
                    <a:gd name="connsiteY24" fmla="*/ 117326 h 3184120"/>
                    <a:gd name="connsiteX25" fmla="*/ 925121 w 2623549"/>
                    <a:gd name="connsiteY25" fmla="*/ 45137 h 3184120"/>
                    <a:gd name="connsiteX0" fmla="*/ 925121 w 2623549"/>
                    <a:gd name="connsiteY0" fmla="*/ 45137 h 3184120"/>
                    <a:gd name="connsiteX1" fmla="*/ 1074313 w 2623549"/>
                    <a:gd name="connsiteY1" fmla="*/ 434960 h 3184120"/>
                    <a:gd name="connsiteX2" fmla="*/ 1016561 w 2623549"/>
                    <a:gd name="connsiteY2" fmla="*/ 815158 h 3184120"/>
                    <a:gd name="connsiteX3" fmla="*/ 655614 w 2623549"/>
                    <a:gd name="connsiteY3" fmla="*/ 896973 h 3184120"/>
                    <a:gd name="connsiteX4" fmla="*/ 386106 w 2623549"/>
                    <a:gd name="connsiteY4" fmla="*/ 1156854 h 3184120"/>
                    <a:gd name="connsiteX5" fmla="*/ 280228 w 2623549"/>
                    <a:gd name="connsiteY5" fmla="*/ 1681432 h 3184120"/>
                    <a:gd name="connsiteX6" fmla="*/ 419794 w 2623549"/>
                    <a:gd name="connsiteY6" fmla="*/ 2162695 h 3184120"/>
                    <a:gd name="connsiteX7" fmla="*/ 78098 w 2623549"/>
                    <a:gd name="connsiteY7" fmla="*/ 2360013 h 3184120"/>
                    <a:gd name="connsiteX8" fmla="*/ 25159 w 2623549"/>
                    <a:gd name="connsiteY8" fmla="*/ 2653584 h 3184120"/>
                    <a:gd name="connsiteX9" fmla="*/ 347605 w 2623549"/>
                    <a:gd name="connsiteY9" fmla="*/ 2899028 h 3184120"/>
                    <a:gd name="connsiteX10" fmla="*/ 145474 w 2623549"/>
                    <a:gd name="connsiteY10" fmla="*/ 3048220 h 3184120"/>
                    <a:gd name="connsiteX11" fmla="*/ 472734 w 2623549"/>
                    <a:gd name="connsiteY11" fmla="*/ 3019343 h 3184120"/>
                    <a:gd name="connsiteX12" fmla="*/ 992498 w 2623549"/>
                    <a:gd name="connsiteY12" fmla="*/ 3014530 h 3184120"/>
                    <a:gd name="connsiteX13" fmla="*/ 645987 w 2623549"/>
                    <a:gd name="connsiteY13" fmla="*/ 3139659 h 3184120"/>
                    <a:gd name="connsiteX14" fmla="*/ 1401571 w 2623549"/>
                    <a:gd name="connsiteY14" fmla="*/ 3139659 h 3184120"/>
                    <a:gd name="connsiteX15" fmla="*/ 1955024 w 2623549"/>
                    <a:gd name="connsiteY15" fmla="*/ 3178160 h 3184120"/>
                    <a:gd name="connsiteX16" fmla="*/ 2022402 w 2623549"/>
                    <a:gd name="connsiteY16" fmla="*/ 2995280 h 3184120"/>
                    <a:gd name="connsiteX17" fmla="*/ 2277471 w 2623549"/>
                    <a:gd name="connsiteY17" fmla="*/ 3086720 h 3184120"/>
                    <a:gd name="connsiteX18" fmla="*/ 2609542 w 2623549"/>
                    <a:gd name="connsiteY18" fmla="*/ 2653584 h 3184120"/>
                    <a:gd name="connsiteX19" fmla="*/ 2263033 w 2623549"/>
                    <a:gd name="connsiteY19" fmla="*/ 1830623 h 3184120"/>
                    <a:gd name="connsiteX20" fmla="*/ 1887647 w 2623549"/>
                    <a:gd name="connsiteY20" fmla="*/ 1512989 h 3184120"/>
                    <a:gd name="connsiteX21" fmla="*/ 1550763 w 2623549"/>
                    <a:gd name="connsiteY21" fmla="*/ 1257920 h 3184120"/>
                    <a:gd name="connsiteX22" fmla="*/ 1343820 w 2623549"/>
                    <a:gd name="connsiteY22" fmla="*/ 969162 h 3184120"/>
                    <a:gd name="connsiteX23" fmla="*/ 1382320 w 2623549"/>
                    <a:gd name="connsiteY23" fmla="*/ 449397 h 3184120"/>
                    <a:gd name="connsiteX24" fmla="*/ 1175379 w 2623549"/>
                    <a:gd name="connsiteY24" fmla="*/ 117326 h 3184120"/>
                    <a:gd name="connsiteX25" fmla="*/ 925121 w 2623549"/>
                    <a:gd name="connsiteY25" fmla="*/ 45137 h 3184120"/>
                    <a:gd name="connsiteX0" fmla="*/ 925121 w 2610395"/>
                    <a:gd name="connsiteY0" fmla="*/ 45137 h 3184120"/>
                    <a:gd name="connsiteX1" fmla="*/ 1074313 w 2610395"/>
                    <a:gd name="connsiteY1" fmla="*/ 434960 h 3184120"/>
                    <a:gd name="connsiteX2" fmla="*/ 1016561 w 2610395"/>
                    <a:gd name="connsiteY2" fmla="*/ 815158 h 3184120"/>
                    <a:gd name="connsiteX3" fmla="*/ 655614 w 2610395"/>
                    <a:gd name="connsiteY3" fmla="*/ 896973 h 3184120"/>
                    <a:gd name="connsiteX4" fmla="*/ 386106 w 2610395"/>
                    <a:gd name="connsiteY4" fmla="*/ 1156854 h 3184120"/>
                    <a:gd name="connsiteX5" fmla="*/ 280228 w 2610395"/>
                    <a:gd name="connsiteY5" fmla="*/ 1681432 h 3184120"/>
                    <a:gd name="connsiteX6" fmla="*/ 419794 w 2610395"/>
                    <a:gd name="connsiteY6" fmla="*/ 2162695 h 3184120"/>
                    <a:gd name="connsiteX7" fmla="*/ 78098 w 2610395"/>
                    <a:gd name="connsiteY7" fmla="*/ 2360013 h 3184120"/>
                    <a:gd name="connsiteX8" fmla="*/ 25159 w 2610395"/>
                    <a:gd name="connsiteY8" fmla="*/ 2653584 h 3184120"/>
                    <a:gd name="connsiteX9" fmla="*/ 347605 w 2610395"/>
                    <a:gd name="connsiteY9" fmla="*/ 2899028 h 3184120"/>
                    <a:gd name="connsiteX10" fmla="*/ 145474 w 2610395"/>
                    <a:gd name="connsiteY10" fmla="*/ 3048220 h 3184120"/>
                    <a:gd name="connsiteX11" fmla="*/ 472734 w 2610395"/>
                    <a:gd name="connsiteY11" fmla="*/ 3019343 h 3184120"/>
                    <a:gd name="connsiteX12" fmla="*/ 992498 w 2610395"/>
                    <a:gd name="connsiteY12" fmla="*/ 3014530 h 3184120"/>
                    <a:gd name="connsiteX13" fmla="*/ 645987 w 2610395"/>
                    <a:gd name="connsiteY13" fmla="*/ 3139659 h 3184120"/>
                    <a:gd name="connsiteX14" fmla="*/ 1401571 w 2610395"/>
                    <a:gd name="connsiteY14" fmla="*/ 3139659 h 3184120"/>
                    <a:gd name="connsiteX15" fmla="*/ 1955024 w 2610395"/>
                    <a:gd name="connsiteY15" fmla="*/ 3178160 h 3184120"/>
                    <a:gd name="connsiteX16" fmla="*/ 2022402 w 2610395"/>
                    <a:gd name="connsiteY16" fmla="*/ 2995280 h 3184120"/>
                    <a:gd name="connsiteX17" fmla="*/ 2335222 w 2610395"/>
                    <a:gd name="connsiteY17" fmla="*/ 3048219 h 3184120"/>
                    <a:gd name="connsiteX18" fmla="*/ 2609542 w 2610395"/>
                    <a:gd name="connsiteY18" fmla="*/ 2653584 h 3184120"/>
                    <a:gd name="connsiteX19" fmla="*/ 2263033 w 2610395"/>
                    <a:gd name="connsiteY19" fmla="*/ 1830623 h 3184120"/>
                    <a:gd name="connsiteX20" fmla="*/ 1887647 w 2610395"/>
                    <a:gd name="connsiteY20" fmla="*/ 1512989 h 3184120"/>
                    <a:gd name="connsiteX21" fmla="*/ 1550763 w 2610395"/>
                    <a:gd name="connsiteY21" fmla="*/ 1257920 h 3184120"/>
                    <a:gd name="connsiteX22" fmla="*/ 1343820 w 2610395"/>
                    <a:gd name="connsiteY22" fmla="*/ 969162 h 3184120"/>
                    <a:gd name="connsiteX23" fmla="*/ 1382320 w 2610395"/>
                    <a:gd name="connsiteY23" fmla="*/ 449397 h 3184120"/>
                    <a:gd name="connsiteX24" fmla="*/ 1175379 w 2610395"/>
                    <a:gd name="connsiteY24" fmla="*/ 117326 h 3184120"/>
                    <a:gd name="connsiteX25" fmla="*/ 925121 w 2610395"/>
                    <a:gd name="connsiteY25" fmla="*/ 45137 h 3184120"/>
                    <a:gd name="connsiteX0" fmla="*/ 925121 w 2610583"/>
                    <a:gd name="connsiteY0" fmla="*/ 45137 h 3184120"/>
                    <a:gd name="connsiteX1" fmla="*/ 1074313 w 2610583"/>
                    <a:gd name="connsiteY1" fmla="*/ 434960 h 3184120"/>
                    <a:gd name="connsiteX2" fmla="*/ 1016561 w 2610583"/>
                    <a:gd name="connsiteY2" fmla="*/ 815158 h 3184120"/>
                    <a:gd name="connsiteX3" fmla="*/ 655614 w 2610583"/>
                    <a:gd name="connsiteY3" fmla="*/ 896973 h 3184120"/>
                    <a:gd name="connsiteX4" fmla="*/ 386106 w 2610583"/>
                    <a:gd name="connsiteY4" fmla="*/ 1156854 h 3184120"/>
                    <a:gd name="connsiteX5" fmla="*/ 280228 w 2610583"/>
                    <a:gd name="connsiteY5" fmla="*/ 1681432 h 3184120"/>
                    <a:gd name="connsiteX6" fmla="*/ 419794 w 2610583"/>
                    <a:gd name="connsiteY6" fmla="*/ 2162695 h 3184120"/>
                    <a:gd name="connsiteX7" fmla="*/ 78098 w 2610583"/>
                    <a:gd name="connsiteY7" fmla="*/ 2360013 h 3184120"/>
                    <a:gd name="connsiteX8" fmla="*/ 25159 w 2610583"/>
                    <a:gd name="connsiteY8" fmla="*/ 2653584 h 3184120"/>
                    <a:gd name="connsiteX9" fmla="*/ 347605 w 2610583"/>
                    <a:gd name="connsiteY9" fmla="*/ 2899028 h 3184120"/>
                    <a:gd name="connsiteX10" fmla="*/ 145474 w 2610583"/>
                    <a:gd name="connsiteY10" fmla="*/ 3048220 h 3184120"/>
                    <a:gd name="connsiteX11" fmla="*/ 472734 w 2610583"/>
                    <a:gd name="connsiteY11" fmla="*/ 3019343 h 3184120"/>
                    <a:gd name="connsiteX12" fmla="*/ 992498 w 2610583"/>
                    <a:gd name="connsiteY12" fmla="*/ 3014530 h 3184120"/>
                    <a:gd name="connsiteX13" fmla="*/ 645987 w 2610583"/>
                    <a:gd name="connsiteY13" fmla="*/ 3139659 h 3184120"/>
                    <a:gd name="connsiteX14" fmla="*/ 1401571 w 2610583"/>
                    <a:gd name="connsiteY14" fmla="*/ 3139659 h 3184120"/>
                    <a:gd name="connsiteX15" fmla="*/ 1955024 w 2610583"/>
                    <a:gd name="connsiteY15" fmla="*/ 3178160 h 3184120"/>
                    <a:gd name="connsiteX16" fmla="*/ 2022402 w 2610583"/>
                    <a:gd name="connsiteY16" fmla="*/ 2995280 h 3184120"/>
                    <a:gd name="connsiteX17" fmla="*/ 2335222 w 2610583"/>
                    <a:gd name="connsiteY17" fmla="*/ 3048219 h 3184120"/>
                    <a:gd name="connsiteX18" fmla="*/ 2609542 w 2610583"/>
                    <a:gd name="connsiteY18" fmla="*/ 2653584 h 3184120"/>
                    <a:gd name="connsiteX19" fmla="*/ 2263033 w 2610583"/>
                    <a:gd name="connsiteY19" fmla="*/ 1830623 h 3184120"/>
                    <a:gd name="connsiteX20" fmla="*/ 1887647 w 2610583"/>
                    <a:gd name="connsiteY20" fmla="*/ 1512989 h 3184120"/>
                    <a:gd name="connsiteX21" fmla="*/ 1550763 w 2610583"/>
                    <a:gd name="connsiteY21" fmla="*/ 1257920 h 3184120"/>
                    <a:gd name="connsiteX22" fmla="*/ 1343820 w 2610583"/>
                    <a:gd name="connsiteY22" fmla="*/ 969162 h 3184120"/>
                    <a:gd name="connsiteX23" fmla="*/ 1382320 w 2610583"/>
                    <a:gd name="connsiteY23" fmla="*/ 449397 h 3184120"/>
                    <a:gd name="connsiteX24" fmla="*/ 1175379 w 2610583"/>
                    <a:gd name="connsiteY24" fmla="*/ 117326 h 3184120"/>
                    <a:gd name="connsiteX25" fmla="*/ 925121 w 2610583"/>
                    <a:gd name="connsiteY25" fmla="*/ 45137 h 3184120"/>
                    <a:gd name="connsiteX0" fmla="*/ 925121 w 2610395"/>
                    <a:gd name="connsiteY0" fmla="*/ 45137 h 3184120"/>
                    <a:gd name="connsiteX1" fmla="*/ 1074313 w 2610395"/>
                    <a:gd name="connsiteY1" fmla="*/ 434960 h 3184120"/>
                    <a:gd name="connsiteX2" fmla="*/ 1016561 w 2610395"/>
                    <a:gd name="connsiteY2" fmla="*/ 815158 h 3184120"/>
                    <a:gd name="connsiteX3" fmla="*/ 655614 w 2610395"/>
                    <a:gd name="connsiteY3" fmla="*/ 896973 h 3184120"/>
                    <a:gd name="connsiteX4" fmla="*/ 386106 w 2610395"/>
                    <a:gd name="connsiteY4" fmla="*/ 1156854 h 3184120"/>
                    <a:gd name="connsiteX5" fmla="*/ 280228 w 2610395"/>
                    <a:gd name="connsiteY5" fmla="*/ 1681432 h 3184120"/>
                    <a:gd name="connsiteX6" fmla="*/ 419794 w 2610395"/>
                    <a:gd name="connsiteY6" fmla="*/ 2162695 h 3184120"/>
                    <a:gd name="connsiteX7" fmla="*/ 78098 w 2610395"/>
                    <a:gd name="connsiteY7" fmla="*/ 2360013 h 3184120"/>
                    <a:gd name="connsiteX8" fmla="*/ 25159 w 2610395"/>
                    <a:gd name="connsiteY8" fmla="*/ 2653584 h 3184120"/>
                    <a:gd name="connsiteX9" fmla="*/ 347605 w 2610395"/>
                    <a:gd name="connsiteY9" fmla="*/ 2899028 h 3184120"/>
                    <a:gd name="connsiteX10" fmla="*/ 145474 w 2610395"/>
                    <a:gd name="connsiteY10" fmla="*/ 3048220 h 3184120"/>
                    <a:gd name="connsiteX11" fmla="*/ 472734 w 2610395"/>
                    <a:gd name="connsiteY11" fmla="*/ 3019343 h 3184120"/>
                    <a:gd name="connsiteX12" fmla="*/ 992498 w 2610395"/>
                    <a:gd name="connsiteY12" fmla="*/ 3014530 h 3184120"/>
                    <a:gd name="connsiteX13" fmla="*/ 645987 w 2610395"/>
                    <a:gd name="connsiteY13" fmla="*/ 3139659 h 3184120"/>
                    <a:gd name="connsiteX14" fmla="*/ 1401571 w 2610395"/>
                    <a:gd name="connsiteY14" fmla="*/ 3139659 h 3184120"/>
                    <a:gd name="connsiteX15" fmla="*/ 1955024 w 2610395"/>
                    <a:gd name="connsiteY15" fmla="*/ 3178160 h 3184120"/>
                    <a:gd name="connsiteX16" fmla="*/ 2022402 w 2610395"/>
                    <a:gd name="connsiteY16" fmla="*/ 2995280 h 3184120"/>
                    <a:gd name="connsiteX17" fmla="*/ 2335222 w 2610395"/>
                    <a:gd name="connsiteY17" fmla="*/ 3048219 h 3184120"/>
                    <a:gd name="connsiteX18" fmla="*/ 2609542 w 2610395"/>
                    <a:gd name="connsiteY18" fmla="*/ 2653584 h 3184120"/>
                    <a:gd name="connsiteX19" fmla="*/ 2263033 w 2610395"/>
                    <a:gd name="connsiteY19" fmla="*/ 1830623 h 3184120"/>
                    <a:gd name="connsiteX20" fmla="*/ 1887647 w 2610395"/>
                    <a:gd name="connsiteY20" fmla="*/ 1512989 h 3184120"/>
                    <a:gd name="connsiteX21" fmla="*/ 1550763 w 2610395"/>
                    <a:gd name="connsiteY21" fmla="*/ 1257920 h 3184120"/>
                    <a:gd name="connsiteX22" fmla="*/ 1343820 w 2610395"/>
                    <a:gd name="connsiteY22" fmla="*/ 969162 h 3184120"/>
                    <a:gd name="connsiteX23" fmla="*/ 1382320 w 2610395"/>
                    <a:gd name="connsiteY23" fmla="*/ 449397 h 3184120"/>
                    <a:gd name="connsiteX24" fmla="*/ 1175379 w 2610395"/>
                    <a:gd name="connsiteY24" fmla="*/ 117326 h 3184120"/>
                    <a:gd name="connsiteX25" fmla="*/ 925121 w 2610395"/>
                    <a:gd name="connsiteY25" fmla="*/ 45137 h 3184120"/>
                    <a:gd name="connsiteX0" fmla="*/ 925121 w 2595689"/>
                    <a:gd name="connsiteY0" fmla="*/ 45137 h 3184120"/>
                    <a:gd name="connsiteX1" fmla="*/ 1074313 w 2595689"/>
                    <a:gd name="connsiteY1" fmla="*/ 434960 h 3184120"/>
                    <a:gd name="connsiteX2" fmla="*/ 1016561 w 2595689"/>
                    <a:gd name="connsiteY2" fmla="*/ 815158 h 3184120"/>
                    <a:gd name="connsiteX3" fmla="*/ 655614 w 2595689"/>
                    <a:gd name="connsiteY3" fmla="*/ 896973 h 3184120"/>
                    <a:gd name="connsiteX4" fmla="*/ 386106 w 2595689"/>
                    <a:gd name="connsiteY4" fmla="*/ 1156854 h 3184120"/>
                    <a:gd name="connsiteX5" fmla="*/ 280228 w 2595689"/>
                    <a:gd name="connsiteY5" fmla="*/ 1681432 h 3184120"/>
                    <a:gd name="connsiteX6" fmla="*/ 419794 w 2595689"/>
                    <a:gd name="connsiteY6" fmla="*/ 2162695 h 3184120"/>
                    <a:gd name="connsiteX7" fmla="*/ 78098 w 2595689"/>
                    <a:gd name="connsiteY7" fmla="*/ 2360013 h 3184120"/>
                    <a:gd name="connsiteX8" fmla="*/ 25159 w 2595689"/>
                    <a:gd name="connsiteY8" fmla="*/ 2653584 h 3184120"/>
                    <a:gd name="connsiteX9" fmla="*/ 347605 w 2595689"/>
                    <a:gd name="connsiteY9" fmla="*/ 2899028 h 3184120"/>
                    <a:gd name="connsiteX10" fmla="*/ 145474 w 2595689"/>
                    <a:gd name="connsiteY10" fmla="*/ 3048220 h 3184120"/>
                    <a:gd name="connsiteX11" fmla="*/ 472734 w 2595689"/>
                    <a:gd name="connsiteY11" fmla="*/ 3019343 h 3184120"/>
                    <a:gd name="connsiteX12" fmla="*/ 992498 w 2595689"/>
                    <a:gd name="connsiteY12" fmla="*/ 3014530 h 3184120"/>
                    <a:gd name="connsiteX13" fmla="*/ 645987 w 2595689"/>
                    <a:gd name="connsiteY13" fmla="*/ 3139659 h 3184120"/>
                    <a:gd name="connsiteX14" fmla="*/ 1401571 w 2595689"/>
                    <a:gd name="connsiteY14" fmla="*/ 3139659 h 3184120"/>
                    <a:gd name="connsiteX15" fmla="*/ 1955024 w 2595689"/>
                    <a:gd name="connsiteY15" fmla="*/ 3178160 h 3184120"/>
                    <a:gd name="connsiteX16" fmla="*/ 2022402 w 2595689"/>
                    <a:gd name="connsiteY16" fmla="*/ 2995280 h 3184120"/>
                    <a:gd name="connsiteX17" fmla="*/ 2335222 w 2595689"/>
                    <a:gd name="connsiteY17" fmla="*/ 3048219 h 3184120"/>
                    <a:gd name="connsiteX18" fmla="*/ 2595104 w 2595689"/>
                    <a:gd name="connsiteY18" fmla="*/ 2610270 h 3184120"/>
                    <a:gd name="connsiteX19" fmla="*/ 2263033 w 2595689"/>
                    <a:gd name="connsiteY19" fmla="*/ 1830623 h 3184120"/>
                    <a:gd name="connsiteX20" fmla="*/ 1887647 w 2595689"/>
                    <a:gd name="connsiteY20" fmla="*/ 1512989 h 3184120"/>
                    <a:gd name="connsiteX21" fmla="*/ 1550763 w 2595689"/>
                    <a:gd name="connsiteY21" fmla="*/ 1257920 h 3184120"/>
                    <a:gd name="connsiteX22" fmla="*/ 1343820 w 2595689"/>
                    <a:gd name="connsiteY22" fmla="*/ 969162 h 3184120"/>
                    <a:gd name="connsiteX23" fmla="*/ 1382320 w 2595689"/>
                    <a:gd name="connsiteY23" fmla="*/ 449397 h 3184120"/>
                    <a:gd name="connsiteX24" fmla="*/ 1175379 w 2595689"/>
                    <a:gd name="connsiteY24" fmla="*/ 117326 h 3184120"/>
                    <a:gd name="connsiteX25" fmla="*/ 925121 w 2595689"/>
                    <a:gd name="connsiteY25" fmla="*/ 45137 h 3184120"/>
                    <a:gd name="connsiteX0" fmla="*/ 925121 w 2596116"/>
                    <a:gd name="connsiteY0" fmla="*/ 45137 h 3184120"/>
                    <a:gd name="connsiteX1" fmla="*/ 1074313 w 2596116"/>
                    <a:gd name="connsiteY1" fmla="*/ 434960 h 3184120"/>
                    <a:gd name="connsiteX2" fmla="*/ 1016561 w 2596116"/>
                    <a:gd name="connsiteY2" fmla="*/ 815158 h 3184120"/>
                    <a:gd name="connsiteX3" fmla="*/ 655614 w 2596116"/>
                    <a:gd name="connsiteY3" fmla="*/ 896973 h 3184120"/>
                    <a:gd name="connsiteX4" fmla="*/ 386106 w 2596116"/>
                    <a:gd name="connsiteY4" fmla="*/ 1156854 h 3184120"/>
                    <a:gd name="connsiteX5" fmla="*/ 280228 w 2596116"/>
                    <a:gd name="connsiteY5" fmla="*/ 1681432 h 3184120"/>
                    <a:gd name="connsiteX6" fmla="*/ 419794 w 2596116"/>
                    <a:gd name="connsiteY6" fmla="*/ 2162695 h 3184120"/>
                    <a:gd name="connsiteX7" fmla="*/ 78098 w 2596116"/>
                    <a:gd name="connsiteY7" fmla="*/ 2360013 h 3184120"/>
                    <a:gd name="connsiteX8" fmla="*/ 25159 w 2596116"/>
                    <a:gd name="connsiteY8" fmla="*/ 2653584 h 3184120"/>
                    <a:gd name="connsiteX9" fmla="*/ 347605 w 2596116"/>
                    <a:gd name="connsiteY9" fmla="*/ 2899028 h 3184120"/>
                    <a:gd name="connsiteX10" fmla="*/ 145474 w 2596116"/>
                    <a:gd name="connsiteY10" fmla="*/ 3048220 h 3184120"/>
                    <a:gd name="connsiteX11" fmla="*/ 472734 w 2596116"/>
                    <a:gd name="connsiteY11" fmla="*/ 3019343 h 3184120"/>
                    <a:gd name="connsiteX12" fmla="*/ 992498 w 2596116"/>
                    <a:gd name="connsiteY12" fmla="*/ 3014530 h 3184120"/>
                    <a:gd name="connsiteX13" fmla="*/ 645987 w 2596116"/>
                    <a:gd name="connsiteY13" fmla="*/ 3139659 h 3184120"/>
                    <a:gd name="connsiteX14" fmla="*/ 1401571 w 2596116"/>
                    <a:gd name="connsiteY14" fmla="*/ 3139659 h 3184120"/>
                    <a:gd name="connsiteX15" fmla="*/ 1955024 w 2596116"/>
                    <a:gd name="connsiteY15" fmla="*/ 3178160 h 3184120"/>
                    <a:gd name="connsiteX16" fmla="*/ 2022402 w 2596116"/>
                    <a:gd name="connsiteY16" fmla="*/ 2995280 h 3184120"/>
                    <a:gd name="connsiteX17" fmla="*/ 2354472 w 2596116"/>
                    <a:gd name="connsiteY17" fmla="*/ 3009718 h 3184120"/>
                    <a:gd name="connsiteX18" fmla="*/ 2595104 w 2596116"/>
                    <a:gd name="connsiteY18" fmla="*/ 2610270 h 3184120"/>
                    <a:gd name="connsiteX19" fmla="*/ 2263033 w 2596116"/>
                    <a:gd name="connsiteY19" fmla="*/ 1830623 h 3184120"/>
                    <a:gd name="connsiteX20" fmla="*/ 1887647 w 2596116"/>
                    <a:gd name="connsiteY20" fmla="*/ 1512989 h 3184120"/>
                    <a:gd name="connsiteX21" fmla="*/ 1550763 w 2596116"/>
                    <a:gd name="connsiteY21" fmla="*/ 1257920 h 3184120"/>
                    <a:gd name="connsiteX22" fmla="*/ 1343820 w 2596116"/>
                    <a:gd name="connsiteY22" fmla="*/ 969162 h 3184120"/>
                    <a:gd name="connsiteX23" fmla="*/ 1382320 w 2596116"/>
                    <a:gd name="connsiteY23" fmla="*/ 449397 h 3184120"/>
                    <a:gd name="connsiteX24" fmla="*/ 1175379 w 2596116"/>
                    <a:gd name="connsiteY24" fmla="*/ 117326 h 3184120"/>
                    <a:gd name="connsiteX25" fmla="*/ 925121 w 2596116"/>
                    <a:gd name="connsiteY25" fmla="*/ 45137 h 3184120"/>
                    <a:gd name="connsiteX0" fmla="*/ 925121 w 2596353"/>
                    <a:gd name="connsiteY0" fmla="*/ 45137 h 3184120"/>
                    <a:gd name="connsiteX1" fmla="*/ 1074313 w 2596353"/>
                    <a:gd name="connsiteY1" fmla="*/ 434960 h 3184120"/>
                    <a:gd name="connsiteX2" fmla="*/ 1016561 w 2596353"/>
                    <a:gd name="connsiteY2" fmla="*/ 815158 h 3184120"/>
                    <a:gd name="connsiteX3" fmla="*/ 655614 w 2596353"/>
                    <a:gd name="connsiteY3" fmla="*/ 896973 h 3184120"/>
                    <a:gd name="connsiteX4" fmla="*/ 386106 w 2596353"/>
                    <a:gd name="connsiteY4" fmla="*/ 1156854 h 3184120"/>
                    <a:gd name="connsiteX5" fmla="*/ 280228 w 2596353"/>
                    <a:gd name="connsiteY5" fmla="*/ 1681432 h 3184120"/>
                    <a:gd name="connsiteX6" fmla="*/ 419794 w 2596353"/>
                    <a:gd name="connsiteY6" fmla="*/ 2162695 h 3184120"/>
                    <a:gd name="connsiteX7" fmla="*/ 78098 w 2596353"/>
                    <a:gd name="connsiteY7" fmla="*/ 2360013 h 3184120"/>
                    <a:gd name="connsiteX8" fmla="*/ 25159 w 2596353"/>
                    <a:gd name="connsiteY8" fmla="*/ 2653584 h 3184120"/>
                    <a:gd name="connsiteX9" fmla="*/ 347605 w 2596353"/>
                    <a:gd name="connsiteY9" fmla="*/ 2899028 h 3184120"/>
                    <a:gd name="connsiteX10" fmla="*/ 145474 w 2596353"/>
                    <a:gd name="connsiteY10" fmla="*/ 3048220 h 3184120"/>
                    <a:gd name="connsiteX11" fmla="*/ 472734 w 2596353"/>
                    <a:gd name="connsiteY11" fmla="*/ 3019343 h 3184120"/>
                    <a:gd name="connsiteX12" fmla="*/ 992498 w 2596353"/>
                    <a:gd name="connsiteY12" fmla="*/ 3014530 h 3184120"/>
                    <a:gd name="connsiteX13" fmla="*/ 645987 w 2596353"/>
                    <a:gd name="connsiteY13" fmla="*/ 3139659 h 3184120"/>
                    <a:gd name="connsiteX14" fmla="*/ 1401571 w 2596353"/>
                    <a:gd name="connsiteY14" fmla="*/ 3139659 h 3184120"/>
                    <a:gd name="connsiteX15" fmla="*/ 1955024 w 2596353"/>
                    <a:gd name="connsiteY15" fmla="*/ 3178160 h 3184120"/>
                    <a:gd name="connsiteX16" fmla="*/ 2022402 w 2596353"/>
                    <a:gd name="connsiteY16" fmla="*/ 2995280 h 3184120"/>
                    <a:gd name="connsiteX17" fmla="*/ 2354472 w 2596353"/>
                    <a:gd name="connsiteY17" fmla="*/ 3009718 h 3184120"/>
                    <a:gd name="connsiteX18" fmla="*/ 2595104 w 2596353"/>
                    <a:gd name="connsiteY18" fmla="*/ 2610270 h 3184120"/>
                    <a:gd name="connsiteX19" fmla="*/ 2263033 w 2596353"/>
                    <a:gd name="connsiteY19" fmla="*/ 1830623 h 3184120"/>
                    <a:gd name="connsiteX20" fmla="*/ 1887647 w 2596353"/>
                    <a:gd name="connsiteY20" fmla="*/ 1512989 h 3184120"/>
                    <a:gd name="connsiteX21" fmla="*/ 1550763 w 2596353"/>
                    <a:gd name="connsiteY21" fmla="*/ 1257920 h 3184120"/>
                    <a:gd name="connsiteX22" fmla="*/ 1343820 w 2596353"/>
                    <a:gd name="connsiteY22" fmla="*/ 969162 h 3184120"/>
                    <a:gd name="connsiteX23" fmla="*/ 1382320 w 2596353"/>
                    <a:gd name="connsiteY23" fmla="*/ 449397 h 3184120"/>
                    <a:gd name="connsiteX24" fmla="*/ 1175379 w 2596353"/>
                    <a:gd name="connsiteY24" fmla="*/ 117326 h 3184120"/>
                    <a:gd name="connsiteX25" fmla="*/ 925121 w 2596353"/>
                    <a:gd name="connsiteY25" fmla="*/ 45137 h 3184120"/>
                    <a:gd name="connsiteX0" fmla="*/ 925121 w 2595931"/>
                    <a:gd name="connsiteY0" fmla="*/ 45137 h 3184120"/>
                    <a:gd name="connsiteX1" fmla="*/ 1074313 w 2595931"/>
                    <a:gd name="connsiteY1" fmla="*/ 434960 h 3184120"/>
                    <a:gd name="connsiteX2" fmla="*/ 1016561 w 2595931"/>
                    <a:gd name="connsiteY2" fmla="*/ 815158 h 3184120"/>
                    <a:gd name="connsiteX3" fmla="*/ 655614 w 2595931"/>
                    <a:gd name="connsiteY3" fmla="*/ 896973 h 3184120"/>
                    <a:gd name="connsiteX4" fmla="*/ 386106 w 2595931"/>
                    <a:gd name="connsiteY4" fmla="*/ 1156854 h 3184120"/>
                    <a:gd name="connsiteX5" fmla="*/ 280228 w 2595931"/>
                    <a:gd name="connsiteY5" fmla="*/ 1681432 h 3184120"/>
                    <a:gd name="connsiteX6" fmla="*/ 419794 w 2595931"/>
                    <a:gd name="connsiteY6" fmla="*/ 2162695 h 3184120"/>
                    <a:gd name="connsiteX7" fmla="*/ 78098 w 2595931"/>
                    <a:gd name="connsiteY7" fmla="*/ 2360013 h 3184120"/>
                    <a:gd name="connsiteX8" fmla="*/ 25159 w 2595931"/>
                    <a:gd name="connsiteY8" fmla="*/ 2653584 h 3184120"/>
                    <a:gd name="connsiteX9" fmla="*/ 347605 w 2595931"/>
                    <a:gd name="connsiteY9" fmla="*/ 2899028 h 3184120"/>
                    <a:gd name="connsiteX10" fmla="*/ 145474 w 2595931"/>
                    <a:gd name="connsiteY10" fmla="*/ 3048220 h 3184120"/>
                    <a:gd name="connsiteX11" fmla="*/ 472734 w 2595931"/>
                    <a:gd name="connsiteY11" fmla="*/ 3019343 h 3184120"/>
                    <a:gd name="connsiteX12" fmla="*/ 992498 w 2595931"/>
                    <a:gd name="connsiteY12" fmla="*/ 3014530 h 3184120"/>
                    <a:gd name="connsiteX13" fmla="*/ 645987 w 2595931"/>
                    <a:gd name="connsiteY13" fmla="*/ 3139659 h 3184120"/>
                    <a:gd name="connsiteX14" fmla="*/ 1401571 w 2595931"/>
                    <a:gd name="connsiteY14" fmla="*/ 3139659 h 3184120"/>
                    <a:gd name="connsiteX15" fmla="*/ 1955024 w 2595931"/>
                    <a:gd name="connsiteY15" fmla="*/ 3178160 h 3184120"/>
                    <a:gd name="connsiteX16" fmla="*/ 2022402 w 2595931"/>
                    <a:gd name="connsiteY16" fmla="*/ 2995280 h 3184120"/>
                    <a:gd name="connsiteX17" fmla="*/ 2340034 w 2595931"/>
                    <a:gd name="connsiteY17" fmla="*/ 3028968 h 3184120"/>
                    <a:gd name="connsiteX18" fmla="*/ 2595104 w 2595931"/>
                    <a:gd name="connsiteY18" fmla="*/ 2610270 h 3184120"/>
                    <a:gd name="connsiteX19" fmla="*/ 2263033 w 2595931"/>
                    <a:gd name="connsiteY19" fmla="*/ 1830623 h 3184120"/>
                    <a:gd name="connsiteX20" fmla="*/ 1887647 w 2595931"/>
                    <a:gd name="connsiteY20" fmla="*/ 1512989 h 3184120"/>
                    <a:gd name="connsiteX21" fmla="*/ 1550763 w 2595931"/>
                    <a:gd name="connsiteY21" fmla="*/ 1257920 h 3184120"/>
                    <a:gd name="connsiteX22" fmla="*/ 1343820 w 2595931"/>
                    <a:gd name="connsiteY22" fmla="*/ 969162 h 3184120"/>
                    <a:gd name="connsiteX23" fmla="*/ 1382320 w 2595931"/>
                    <a:gd name="connsiteY23" fmla="*/ 449397 h 3184120"/>
                    <a:gd name="connsiteX24" fmla="*/ 1175379 w 2595931"/>
                    <a:gd name="connsiteY24" fmla="*/ 117326 h 3184120"/>
                    <a:gd name="connsiteX25" fmla="*/ 925121 w 2595931"/>
                    <a:gd name="connsiteY25" fmla="*/ 45137 h 3184120"/>
                    <a:gd name="connsiteX0" fmla="*/ 925121 w 2595508"/>
                    <a:gd name="connsiteY0" fmla="*/ 45137 h 3184120"/>
                    <a:gd name="connsiteX1" fmla="*/ 1074313 w 2595508"/>
                    <a:gd name="connsiteY1" fmla="*/ 434960 h 3184120"/>
                    <a:gd name="connsiteX2" fmla="*/ 1016561 w 2595508"/>
                    <a:gd name="connsiteY2" fmla="*/ 815158 h 3184120"/>
                    <a:gd name="connsiteX3" fmla="*/ 655614 w 2595508"/>
                    <a:gd name="connsiteY3" fmla="*/ 896973 h 3184120"/>
                    <a:gd name="connsiteX4" fmla="*/ 386106 w 2595508"/>
                    <a:gd name="connsiteY4" fmla="*/ 1156854 h 3184120"/>
                    <a:gd name="connsiteX5" fmla="*/ 280228 w 2595508"/>
                    <a:gd name="connsiteY5" fmla="*/ 1681432 h 3184120"/>
                    <a:gd name="connsiteX6" fmla="*/ 419794 w 2595508"/>
                    <a:gd name="connsiteY6" fmla="*/ 2162695 h 3184120"/>
                    <a:gd name="connsiteX7" fmla="*/ 78098 w 2595508"/>
                    <a:gd name="connsiteY7" fmla="*/ 2360013 h 3184120"/>
                    <a:gd name="connsiteX8" fmla="*/ 25159 w 2595508"/>
                    <a:gd name="connsiteY8" fmla="*/ 2653584 h 3184120"/>
                    <a:gd name="connsiteX9" fmla="*/ 347605 w 2595508"/>
                    <a:gd name="connsiteY9" fmla="*/ 2899028 h 3184120"/>
                    <a:gd name="connsiteX10" fmla="*/ 145474 w 2595508"/>
                    <a:gd name="connsiteY10" fmla="*/ 3048220 h 3184120"/>
                    <a:gd name="connsiteX11" fmla="*/ 472734 w 2595508"/>
                    <a:gd name="connsiteY11" fmla="*/ 3019343 h 3184120"/>
                    <a:gd name="connsiteX12" fmla="*/ 992498 w 2595508"/>
                    <a:gd name="connsiteY12" fmla="*/ 3014530 h 3184120"/>
                    <a:gd name="connsiteX13" fmla="*/ 645987 w 2595508"/>
                    <a:gd name="connsiteY13" fmla="*/ 3139659 h 3184120"/>
                    <a:gd name="connsiteX14" fmla="*/ 1401571 w 2595508"/>
                    <a:gd name="connsiteY14" fmla="*/ 3139659 h 3184120"/>
                    <a:gd name="connsiteX15" fmla="*/ 1955024 w 2595508"/>
                    <a:gd name="connsiteY15" fmla="*/ 3178160 h 3184120"/>
                    <a:gd name="connsiteX16" fmla="*/ 2022402 w 2595508"/>
                    <a:gd name="connsiteY16" fmla="*/ 2995280 h 3184120"/>
                    <a:gd name="connsiteX17" fmla="*/ 2340034 w 2595508"/>
                    <a:gd name="connsiteY17" fmla="*/ 3028968 h 3184120"/>
                    <a:gd name="connsiteX18" fmla="*/ 2595104 w 2595508"/>
                    <a:gd name="connsiteY18" fmla="*/ 2610270 h 3184120"/>
                    <a:gd name="connsiteX19" fmla="*/ 2263033 w 2595508"/>
                    <a:gd name="connsiteY19" fmla="*/ 1830623 h 3184120"/>
                    <a:gd name="connsiteX20" fmla="*/ 1887647 w 2595508"/>
                    <a:gd name="connsiteY20" fmla="*/ 1512989 h 3184120"/>
                    <a:gd name="connsiteX21" fmla="*/ 1550763 w 2595508"/>
                    <a:gd name="connsiteY21" fmla="*/ 1257920 h 3184120"/>
                    <a:gd name="connsiteX22" fmla="*/ 1343820 w 2595508"/>
                    <a:gd name="connsiteY22" fmla="*/ 969162 h 3184120"/>
                    <a:gd name="connsiteX23" fmla="*/ 1382320 w 2595508"/>
                    <a:gd name="connsiteY23" fmla="*/ 449397 h 3184120"/>
                    <a:gd name="connsiteX24" fmla="*/ 1175379 w 2595508"/>
                    <a:gd name="connsiteY24" fmla="*/ 117326 h 3184120"/>
                    <a:gd name="connsiteX25" fmla="*/ 925121 w 2595508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26286 h 3165269"/>
                    <a:gd name="connsiteX1" fmla="*/ 1074313 w 2595710"/>
                    <a:gd name="connsiteY1" fmla="*/ 416109 h 3165269"/>
                    <a:gd name="connsiteX2" fmla="*/ 1016561 w 2595710"/>
                    <a:gd name="connsiteY2" fmla="*/ 796307 h 3165269"/>
                    <a:gd name="connsiteX3" fmla="*/ 655614 w 2595710"/>
                    <a:gd name="connsiteY3" fmla="*/ 878122 h 3165269"/>
                    <a:gd name="connsiteX4" fmla="*/ 386106 w 2595710"/>
                    <a:gd name="connsiteY4" fmla="*/ 1138003 h 3165269"/>
                    <a:gd name="connsiteX5" fmla="*/ 280228 w 2595710"/>
                    <a:gd name="connsiteY5" fmla="*/ 1662581 h 3165269"/>
                    <a:gd name="connsiteX6" fmla="*/ 419794 w 2595710"/>
                    <a:gd name="connsiteY6" fmla="*/ 2143844 h 3165269"/>
                    <a:gd name="connsiteX7" fmla="*/ 78098 w 2595710"/>
                    <a:gd name="connsiteY7" fmla="*/ 2341162 h 3165269"/>
                    <a:gd name="connsiteX8" fmla="*/ 25159 w 2595710"/>
                    <a:gd name="connsiteY8" fmla="*/ 2634733 h 3165269"/>
                    <a:gd name="connsiteX9" fmla="*/ 347605 w 2595710"/>
                    <a:gd name="connsiteY9" fmla="*/ 2880177 h 3165269"/>
                    <a:gd name="connsiteX10" fmla="*/ 145474 w 2595710"/>
                    <a:gd name="connsiteY10" fmla="*/ 3029369 h 3165269"/>
                    <a:gd name="connsiteX11" fmla="*/ 472734 w 2595710"/>
                    <a:gd name="connsiteY11" fmla="*/ 3000492 h 3165269"/>
                    <a:gd name="connsiteX12" fmla="*/ 992498 w 2595710"/>
                    <a:gd name="connsiteY12" fmla="*/ 2995679 h 3165269"/>
                    <a:gd name="connsiteX13" fmla="*/ 645987 w 2595710"/>
                    <a:gd name="connsiteY13" fmla="*/ 3120808 h 3165269"/>
                    <a:gd name="connsiteX14" fmla="*/ 1401571 w 2595710"/>
                    <a:gd name="connsiteY14" fmla="*/ 3120808 h 3165269"/>
                    <a:gd name="connsiteX15" fmla="*/ 1955024 w 2595710"/>
                    <a:gd name="connsiteY15" fmla="*/ 3159309 h 3165269"/>
                    <a:gd name="connsiteX16" fmla="*/ 2022402 w 2595710"/>
                    <a:gd name="connsiteY16" fmla="*/ 2976429 h 3165269"/>
                    <a:gd name="connsiteX17" fmla="*/ 2330409 w 2595710"/>
                    <a:gd name="connsiteY17" fmla="*/ 2995679 h 3165269"/>
                    <a:gd name="connsiteX18" fmla="*/ 2595104 w 2595710"/>
                    <a:gd name="connsiteY18" fmla="*/ 2591419 h 3165269"/>
                    <a:gd name="connsiteX19" fmla="*/ 2263033 w 2595710"/>
                    <a:gd name="connsiteY19" fmla="*/ 1811772 h 3165269"/>
                    <a:gd name="connsiteX20" fmla="*/ 1887647 w 2595710"/>
                    <a:gd name="connsiteY20" fmla="*/ 1494138 h 3165269"/>
                    <a:gd name="connsiteX21" fmla="*/ 1550763 w 2595710"/>
                    <a:gd name="connsiteY21" fmla="*/ 1239069 h 3165269"/>
                    <a:gd name="connsiteX22" fmla="*/ 1343820 w 2595710"/>
                    <a:gd name="connsiteY22" fmla="*/ 950311 h 3165269"/>
                    <a:gd name="connsiteX23" fmla="*/ 1382320 w 2595710"/>
                    <a:gd name="connsiteY23" fmla="*/ 430546 h 3165269"/>
                    <a:gd name="connsiteX24" fmla="*/ 1175379 w 2595710"/>
                    <a:gd name="connsiteY24" fmla="*/ 98475 h 3165269"/>
                    <a:gd name="connsiteX25" fmla="*/ 925121 w 2595710"/>
                    <a:gd name="connsiteY25" fmla="*/ 26286 h 3165269"/>
                    <a:gd name="connsiteX0" fmla="*/ 905068 w 2595710"/>
                    <a:gd name="connsiteY0" fmla="*/ 23043 h 3186089"/>
                    <a:gd name="connsiteX1" fmla="*/ 1074313 w 2595710"/>
                    <a:gd name="connsiteY1" fmla="*/ 436929 h 3186089"/>
                    <a:gd name="connsiteX2" fmla="*/ 1016561 w 2595710"/>
                    <a:gd name="connsiteY2" fmla="*/ 817127 h 3186089"/>
                    <a:gd name="connsiteX3" fmla="*/ 655614 w 2595710"/>
                    <a:gd name="connsiteY3" fmla="*/ 898942 h 3186089"/>
                    <a:gd name="connsiteX4" fmla="*/ 386106 w 2595710"/>
                    <a:gd name="connsiteY4" fmla="*/ 1158823 h 3186089"/>
                    <a:gd name="connsiteX5" fmla="*/ 280228 w 2595710"/>
                    <a:gd name="connsiteY5" fmla="*/ 1683401 h 3186089"/>
                    <a:gd name="connsiteX6" fmla="*/ 419794 w 2595710"/>
                    <a:gd name="connsiteY6" fmla="*/ 2164664 h 3186089"/>
                    <a:gd name="connsiteX7" fmla="*/ 78098 w 2595710"/>
                    <a:gd name="connsiteY7" fmla="*/ 2361982 h 3186089"/>
                    <a:gd name="connsiteX8" fmla="*/ 25159 w 2595710"/>
                    <a:gd name="connsiteY8" fmla="*/ 2655553 h 3186089"/>
                    <a:gd name="connsiteX9" fmla="*/ 347605 w 2595710"/>
                    <a:gd name="connsiteY9" fmla="*/ 2900997 h 3186089"/>
                    <a:gd name="connsiteX10" fmla="*/ 145474 w 2595710"/>
                    <a:gd name="connsiteY10" fmla="*/ 3050189 h 3186089"/>
                    <a:gd name="connsiteX11" fmla="*/ 472734 w 2595710"/>
                    <a:gd name="connsiteY11" fmla="*/ 3021312 h 3186089"/>
                    <a:gd name="connsiteX12" fmla="*/ 992498 w 2595710"/>
                    <a:gd name="connsiteY12" fmla="*/ 3016499 h 3186089"/>
                    <a:gd name="connsiteX13" fmla="*/ 645987 w 2595710"/>
                    <a:gd name="connsiteY13" fmla="*/ 3141628 h 3186089"/>
                    <a:gd name="connsiteX14" fmla="*/ 1401571 w 2595710"/>
                    <a:gd name="connsiteY14" fmla="*/ 3141628 h 3186089"/>
                    <a:gd name="connsiteX15" fmla="*/ 1955024 w 2595710"/>
                    <a:gd name="connsiteY15" fmla="*/ 3180129 h 3186089"/>
                    <a:gd name="connsiteX16" fmla="*/ 2022402 w 2595710"/>
                    <a:gd name="connsiteY16" fmla="*/ 2997249 h 3186089"/>
                    <a:gd name="connsiteX17" fmla="*/ 2330409 w 2595710"/>
                    <a:gd name="connsiteY17" fmla="*/ 3016499 h 3186089"/>
                    <a:gd name="connsiteX18" fmla="*/ 2595104 w 2595710"/>
                    <a:gd name="connsiteY18" fmla="*/ 2612239 h 3186089"/>
                    <a:gd name="connsiteX19" fmla="*/ 2263033 w 2595710"/>
                    <a:gd name="connsiteY19" fmla="*/ 1832592 h 3186089"/>
                    <a:gd name="connsiteX20" fmla="*/ 1887647 w 2595710"/>
                    <a:gd name="connsiteY20" fmla="*/ 1514958 h 3186089"/>
                    <a:gd name="connsiteX21" fmla="*/ 1550763 w 2595710"/>
                    <a:gd name="connsiteY21" fmla="*/ 1259889 h 3186089"/>
                    <a:gd name="connsiteX22" fmla="*/ 1343820 w 2595710"/>
                    <a:gd name="connsiteY22" fmla="*/ 971131 h 3186089"/>
                    <a:gd name="connsiteX23" fmla="*/ 1382320 w 2595710"/>
                    <a:gd name="connsiteY23" fmla="*/ 451366 h 3186089"/>
                    <a:gd name="connsiteX24" fmla="*/ 1175379 w 2595710"/>
                    <a:gd name="connsiteY24" fmla="*/ 119295 h 3186089"/>
                    <a:gd name="connsiteX25" fmla="*/ 905068 w 2595710"/>
                    <a:gd name="connsiteY25" fmla="*/ 23043 h 3186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595710" h="3186089">
                      <a:moveTo>
                        <a:pt x="905068" y="23043"/>
                      </a:moveTo>
                      <a:cubicBezTo>
                        <a:pt x="930736" y="131328"/>
                        <a:pt x="1055731" y="304582"/>
                        <a:pt x="1074313" y="436929"/>
                      </a:cubicBezTo>
                      <a:cubicBezTo>
                        <a:pt x="1092895" y="569276"/>
                        <a:pt x="1035812" y="690394"/>
                        <a:pt x="1016561" y="817127"/>
                      </a:cubicBezTo>
                      <a:cubicBezTo>
                        <a:pt x="896245" y="844399"/>
                        <a:pt x="760690" y="841993"/>
                        <a:pt x="655614" y="898942"/>
                      </a:cubicBezTo>
                      <a:cubicBezTo>
                        <a:pt x="550538" y="955891"/>
                        <a:pt x="448670" y="1028080"/>
                        <a:pt x="386106" y="1158823"/>
                      </a:cubicBezTo>
                      <a:cubicBezTo>
                        <a:pt x="323542" y="1289566"/>
                        <a:pt x="274613" y="1515761"/>
                        <a:pt x="280228" y="1683401"/>
                      </a:cubicBezTo>
                      <a:cubicBezTo>
                        <a:pt x="285843" y="1851041"/>
                        <a:pt x="453482" y="2051567"/>
                        <a:pt x="419794" y="2164664"/>
                      </a:cubicBezTo>
                      <a:cubicBezTo>
                        <a:pt x="235310" y="2215999"/>
                        <a:pt x="143870" y="2280167"/>
                        <a:pt x="78098" y="2361982"/>
                      </a:cubicBezTo>
                      <a:cubicBezTo>
                        <a:pt x="12326" y="2443797"/>
                        <a:pt x="-29385" y="2498340"/>
                        <a:pt x="25159" y="2655553"/>
                      </a:cubicBezTo>
                      <a:cubicBezTo>
                        <a:pt x="79703" y="2812766"/>
                        <a:pt x="312312" y="2842444"/>
                        <a:pt x="347605" y="2900997"/>
                      </a:cubicBezTo>
                      <a:cubicBezTo>
                        <a:pt x="299479" y="2941102"/>
                        <a:pt x="124619" y="2977198"/>
                        <a:pt x="145474" y="3050189"/>
                      </a:cubicBezTo>
                      <a:cubicBezTo>
                        <a:pt x="166329" y="3123180"/>
                        <a:pt x="331563" y="3026927"/>
                        <a:pt x="472734" y="3021312"/>
                      </a:cubicBezTo>
                      <a:cubicBezTo>
                        <a:pt x="613905" y="3015697"/>
                        <a:pt x="819243" y="3018103"/>
                        <a:pt x="992498" y="3016499"/>
                      </a:cubicBezTo>
                      <a:cubicBezTo>
                        <a:pt x="1017363" y="3049385"/>
                        <a:pt x="678873" y="3058209"/>
                        <a:pt x="645987" y="3141628"/>
                      </a:cubicBezTo>
                      <a:cubicBezTo>
                        <a:pt x="613101" y="3225047"/>
                        <a:pt x="1183398" y="3135211"/>
                        <a:pt x="1401571" y="3141628"/>
                      </a:cubicBezTo>
                      <a:cubicBezTo>
                        <a:pt x="1619744" y="3148045"/>
                        <a:pt x="1851552" y="3204192"/>
                        <a:pt x="1955024" y="3180129"/>
                      </a:cubicBezTo>
                      <a:cubicBezTo>
                        <a:pt x="2058496" y="3156066"/>
                        <a:pt x="2007964" y="3045375"/>
                        <a:pt x="2022402" y="2997249"/>
                      </a:cubicBezTo>
                      <a:cubicBezTo>
                        <a:pt x="2080153" y="3029333"/>
                        <a:pt x="2201271" y="3066229"/>
                        <a:pt x="2330409" y="3016499"/>
                      </a:cubicBezTo>
                      <a:cubicBezTo>
                        <a:pt x="2459547" y="2966769"/>
                        <a:pt x="2606333" y="2809557"/>
                        <a:pt x="2595104" y="2612239"/>
                      </a:cubicBezTo>
                      <a:cubicBezTo>
                        <a:pt x="2583875" y="2414921"/>
                        <a:pt x="2443416" y="2021152"/>
                        <a:pt x="2263033" y="1832592"/>
                      </a:cubicBezTo>
                      <a:cubicBezTo>
                        <a:pt x="2082650" y="1644032"/>
                        <a:pt x="2012776" y="1620836"/>
                        <a:pt x="1887647" y="1514958"/>
                      </a:cubicBezTo>
                      <a:lnTo>
                        <a:pt x="1550763" y="1259889"/>
                      </a:lnTo>
                      <a:cubicBezTo>
                        <a:pt x="1460125" y="1169251"/>
                        <a:pt x="1371894" y="1105885"/>
                        <a:pt x="1343820" y="971131"/>
                      </a:cubicBezTo>
                      <a:cubicBezTo>
                        <a:pt x="1315746" y="836377"/>
                        <a:pt x="1410393" y="593339"/>
                        <a:pt x="1382320" y="451366"/>
                      </a:cubicBezTo>
                      <a:cubicBezTo>
                        <a:pt x="1354247" y="309393"/>
                        <a:pt x="1246766" y="177849"/>
                        <a:pt x="1175379" y="119295"/>
                      </a:cubicBezTo>
                      <a:cubicBezTo>
                        <a:pt x="1108002" y="80794"/>
                        <a:pt x="883411" y="-53157"/>
                        <a:pt x="905068" y="23043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1143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フリーフォーム 3">
                  <a:extLst>
                    <a:ext uri="{FF2B5EF4-FFF2-40B4-BE49-F238E27FC236}">
                      <a16:creationId xmlns:a16="http://schemas.microsoft.com/office/drawing/2014/main" id="{6F9EADCD-ECB3-BB42-9A47-F3D321AEBC4D}"/>
                    </a:ext>
                  </a:extLst>
                </p:cNvPr>
                <p:cNvSpPr/>
                <p:nvPr/>
              </p:nvSpPr>
              <p:spPr>
                <a:xfrm>
                  <a:off x="5034014" y="3811604"/>
                  <a:ext cx="442762" cy="120316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6032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フリーフォーム 6">
                  <a:extLst>
                    <a:ext uri="{FF2B5EF4-FFF2-40B4-BE49-F238E27FC236}">
                      <a16:creationId xmlns:a16="http://schemas.microsoft.com/office/drawing/2014/main" id="{96FE9239-A4D8-AD45-B294-1C8CDF5731D1}"/>
                    </a:ext>
                  </a:extLst>
                </p:cNvPr>
                <p:cNvSpPr/>
                <p:nvPr/>
              </p:nvSpPr>
              <p:spPr>
                <a:xfrm flipV="1">
                  <a:off x="5034014" y="4085922"/>
                  <a:ext cx="565076" cy="45719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フリーフォーム 7">
                  <a:extLst>
                    <a:ext uri="{FF2B5EF4-FFF2-40B4-BE49-F238E27FC236}">
                      <a16:creationId xmlns:a16="http://schemas.microsoft.com/office/drawing/2014/main" id="{83ADA722-4569-014C-954C-597184F76F29}"/>
                    </a:ext>
                  </a:extLst>
                </p:cNvPr>
                <p:cNvSpPr/>
                <p:nvPr/>
              </p:nvSpPr>
              <p:spPr>
                <a:xfrm rot="315184">
                  <a:off x="4745058" y="4517909"/>
                  <a:ext cx="861658" cy="857802"/>
                </a:xfrm>
                <a:custGeom>
                  <a:avLst/>
                  <a:gdLst>
                    <a:gd name="connsiteX0" fmla="*/ 895149 w 895149"/>
                    <a:gd name="connsiteY0" fmla="*/ 332072 h 856649"/>
                    <a:gd name="connsiteX1" fmla="*/ 741145 w 895149"/>
                    <a:gd name="connsiteY1" fmla="*/ 81815 h 856649"/>
                    <a:gd name="connsiteX2" fmla="*/ 490888 w 895149"/>
                    <a:gd name="connsiteY2" fmla="*/ 0 h 856649"/>
                    <a:gd name="connsiteX3" fmla="*/ 178067 w 895149"/>
                    <a:gd name="connsiteY3" fmla="*/ 125129 h 856649"/>
                    <a:gd name="connsiteX4" fmla="*/ 0 w 895149"/>
                    <a:gd name="connsiteY4" fmla="*/ 447575 h 856649"/>
                    <a:gd name="connsiteX5" fmla="*/ 67376 w 895149"/>
                    <a:gd name="connsiteY5" fmla="*/ 760396 h 856649"/>
                    <a:gd name="connsiteX6" fmla="*/ 182880 w 895149"/>
                    <a:gd name="connsiteY6" fmla="*/ 856649 h 856649"/>
                    <a:gd name="connsiteX0" fmla="*/ 898829 w 898829"/>
                    <a:gd name="connsiteY0" fmla="*/ 332072 h 856649"/>
                    <a:gd name="connsiteX1" fmla="*/ 744825 w 898829"/>
                    <a:gd name="connsiteY1" fmla="*/ 81815 h 856649"/>
                    <a:gd name="connsiteX2" fmla="*/ 494568 w 898829"/>
                    <a:gd name="connsiteY2" fmla="*/ 0 h 856649"/>
                    <a:gd name="connsiteX3" fmla="*/ 181747 w 898829"/>
                    <a:gd name="connsiteY3" fmla="*/ 125129 h 856649"/>
                    <a:gd name="connsiteX4" fmla="*/ 3680 w 898829"/>
                    <a:gd name="connsiteY4" fmla="*/ 447575 h 856649"/>
                    <a:gd name="connsiteX5" fmla="*/ 71056 w 898829"/>
                    <a:gd name="connsiteY5" fmla="*/ 760396 h 856649"/>
                    <a:gd name="connsiteX6" fmla="*/ 186560 w 898829"/>
                    <a:gd name="connsiteY6" fmla="*/ 856649 h 856649"/>
                    <a:gd name="connsiteX0" fmla="*/ 898829 w 898829"/>
                    <a:gd name="connsiteY0" fmla="*/ 332072 h 856649"/>
                    <a:gd name="connsiteX1" fmla="*/ 744825 w 898829"/>
                    <a:gd name="connsiteY1" fmla="*/ 81815 h 856649"/>
                    <a:gd name="connsiteX2" fmla="*/ 494568 w 898829"/>
                    <a:gd name="connsiteY2" fmla="*/ 0 h 856649"/>
                    <a:gd name="connsiteX3" fmla="*/ 181747 w 898829"/>
                    <a:gd name="connsiteY3" fmla="*/ 125129 h 856649"/>
                    <a:gd name="connsiteX4" fmla="*/ 3680 w 898829"/>
                    <a:gd name="connsiteY4" fmla="*/ 447575 h 856649"/>
                    <a:gd name="connsiteX5" fmla="*/ 71056 w 898829"/>
                    <a:gd name="connsiteY5" fmla="*/ 760396 h 856649"/>
                    <a:gd name="connsiteX6" fmla="*/ 186560 w 898829"/>
                    <a:gd name="connsiteY6" fmla="*/ 856649 h 856649"/>
                    <a:gd name="connsiteX0" fmla="*/ 898829 w 898829"/>
                    <a:gd name="connsiteY0" fmla="*/ 333041 h 857618"/>
                    <a:gd name="connsiteX1" fmla="*/ 744825 w 898829"/>
                    <a:gd name="connsiteY1" fmla="*/ 82784 h 857618"/>
                    <a:gd name="connsiteX2" fmla="*/ 494568 w 898829"/>
                    <a:gd name="connsiteY2" fmla="*/ 969 h 857618"/>
                    <a:gd name="connsiteX3" fmla="*/ 181747 w 898829"/>
                    <a:gd name="connsiteY3" fmla="*/ 126098 h 857618"/>
                    <a:gd name="connsiteX4" fmla="*/ 3680 w 898829"/>
                    <a:gd name="connsiteY4" fmla="*/ 448544 h 857618"/>
                    <a:gd name="connsiteX5" fmla="*/ 71056 w 898829"/>
                    <a:gd name="connsiteY5" fmla="*/ 761365 h 857618"/>
                    <a:gd name="connsiteX6" fmla="*/ 186560 w 898829"/>
                    <a:gd name="connsiteY6" fmla="*/ 857618 h 857618"/>
                    <a:gd name="connsiteX0" fmla="*/ 864323 w 864323"/>
                    <a:gd name="connsiteY0" fmla="*/ 333041 h 857618"/>
                    <a:gd name="connsiteX1" fmla="*/ 710319 w 864323"/>
                    <a:gd name="connsiteY1" fmla="*/ 82784 h 857618"/>
                    <a:gd name="connsiteX2" fmla="*/ 460062 w 864323"/>
                    <a:gd name="connsiteY2" fmla="*/ 969 h 857618"/>
                    <a:gd name="connsiteX3" fmla="*/ 147241 w 864323"/>
                    <a:gd name="connsiteY3" fmla="*/ 126098 h 857618"/>
                    <a:gd name="connsiteX4" fmla="*/ 7675 w 864323"/>
                    <a:gd name="connsiteY4" fmla="*/ 448544 h 857618"/>
                    <a:gd name="connsiteX5" fmla="*/ 36550 w 864323"/>
                    <a:gd name="connsiteY5" fmla="*/ 761365 h 857618"/>
                    <a:gd name="connsiteX6" fmla="*/ 152054 w 864323"/>
                    <a:gd name="connsiteY6" fmla="*/ 857618 h 857618"/>
                    <a:gd name="connsiteX0" fmla="*/ 868199 w 868199"/>
                    <a:gd name="connsiteY0" fmla="*/ 333225 h 857802"/>
                    <a:gd name="connsiteX1" fmla="*/ 714195 w 868199"/>
                    <a:gd name="connsiteY1" fmla="*/ 82968 h 857802"/>
                    <a:gd name="connsiteX2" fmla="*/ 463938 w 868199"/>
                    <a:gd name="connsiteY2" fmla="*/ 1153 h 857802"/>
                    <a:gd name="connsiteX3" fmla="*/ 204056 w 868199"/>
                    <a:gd name="connsiteY3" fmla="*/ 131095 h 857802"/>
                    <a:gd name="connsiteX4" fmla="*/ 11551 w 868199"/>
                    <a:gd name="connsiteY4" fmla="*/ 448728 h 857802"/>
                    <a:gd name="connsiteX5" fmla="*/ 40426 w 868199"/>
                    <a:gd name="connsiteY5" fmla="*/ 761549 h 857802"/>
                    <a:gd name="connsiteX6" fmla="*/ 155930 w 868199"/>
                    <a:gd name="connsiteY6" fmla="*/ 857802 h 857802"/>
                    <a:gd name="connsiteX0" fmla="*/ 861658 w 861658"/>
                    <a:gd name="connsiteY0" fmla="*/ 333225 h 857802"/>
                    <a:gd name="connsiteX1" fmla="*/ 707654 w 861658"/>
                    <a:gd name="connsiteY1" fmla="*/ 82968 h 857802"/>
                    <a:gd name="connsiteX2" fmla="*/ 457397 w 861658"/>
                    <a:gd name="connsiteY2" fmla="*/ 1153 h 857802"/>
                    <a:gd name="connsiteX3" fmla="*/ 197515 w 861658"/>
                    <a:gd name="connsiteY3" fmla="*/ 131095 h 857802"/>
                    <a:gd name="connsiteX4" fmla="*/ 5010 w 861658"/>
                    <a:gd name="connsiteY4" fmla="*/ 448728 h 857802"/>
                    <a:gd name="connsiteX5" fmla="*/ 67573 w 861658"/>
                    <a:gd name="connsiteY5" fmla="*/ 756736 h 857802"/>
                    <a:gd name="connsiteX6" fmla="*/ 149389 w 861658"/>
                    <a:gd name="connsiteY6" fmla="*/ 857802 h 857802"/>
                    <a:gd name="connsiteX0" fmla="*/ 861658 w 861658"/>
                    <a:gd name="connsiteY0" fmla="*/ 333225 h 857802"/>
                    <a:gd name="connsiteX1" fmla="*/ 707654 w 861658"/>
                    <a:gd name="connsiteY1" fmla="*/ 82968 h 857802"/>
                    <a:gd name="connsiteX2" fmla="*/ 457397 w 861658"/>
                    <a:gd name="connsiteY2" fmla="*/ 1153 h 857802"/>
                    <a:gd name="connsiteX3" fmla="*/ 197515 w 861658"/>
                    <a:gd name="connsiteY3" fmla="*/ 131095 h 857802"/>
                    <a:gd name="connsiteX4" fmla="*/ 5010 w 861658"/>
                    <a:gd name="connsiteY4" fmla="*/ 448728 h 857802"/>
                    <a:gd name="connsiteX5" fmla="*/ 67573 w 861658"/>
                    <a:gd name="connsiteY5" fmla="*/ 756736 h 857802"/>
                    <a:gd name="connsiteX6" fmla="*/ 149389 w 861658"/>
                    <a:gd name="connsiteY6" fmla="*/ 857802 h 857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1658" h="857802">
                      <a:moveTo>
                        <a:pt x="861658" y="333225"/>
                      </a:moveTo>
                      <a:cubicBezTo>
                        <a:pt x="810323" y="249806"/>
                        <a:pt x="775031" y="138313"/>
                        <a:pt x="707654" y="82968"/>
                      </a:cubicBezTo>
                      <a:cubicBezTo>
                        <a:pt x="640277" y="27623"/>
                        <a:pt x="542420" y="-6868"/>
                        <a:pt x="457397" y="1153"/>
                      </a:cubicBezTo>
                      <a:cubicBezTo>
                        <a:pt x="372374" y="9174"/>
                        <a:pt x="272913" y="56499"/>
                        <a:pt x="197515" y="131095"/>
                      </a:cubicBezTo>
                      <a:cubicBezTo>
                        <a:pt x="122117" y="205691"/>
                        <a:pt x="26667" y="344455"/>
                        <a:pt x="5010" y="448728"/>
                      </a:cubicBezTo>
                      <a:cubicBezTo>
                        <a:pt x="-16647" y="553001"/>
                        <a:pt x="37093" y="688557"/>
                        <a:pt x="67573" y="756736"/>
                      </a:cubicBezTo>
                      <a:lnTo>
                        <a:pt x="149389" y="857802"/>
                      </a:lnTo>
                    </a:path>
                  </a:pathLst>
                </a:custGeom>
                <a:noFill/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フリーフォーム 8">
                  <a:extLst>
                    <a:ext uri="{FF2B5EF4-FFF2-40B4-BE49-F238E27FC236}">
                      <a16:creationId xmlns:a16="http://schemas.microsoft.com/office/drawing/2014/main" id="{5A0BC547-F26D-6042-ABDA-70CCFF8B65CA}"/>
                    </a:ext>
                  </a:extLst>
                </p:cNvPr>
                <p:cNvSpPr/>
                <p:nvPr/>
              </p:nvSpPr>
              <p:spPr>
                <a:xfrm rot="3240354" flipV="1">
                  <a:off x="5744846" y="5255092"/>
                  <a:ext cx="206541" cy="45719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889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6A15BB6D-BB8C-0246-B746-00714A5F4097}"/>
                    </a:ext>
                  </a:extLst>
                </p:cNvPr>
                <p:cNvSpPr/>
                <p:nvPr/>
              </p:nvSpPr>
              <p:spPr>
                <a:xfrm>
                  <a:off x="4619625" y="3638550"/>
                  <a:ext cx="172642" cy="3496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34D9441F-D12F-7D49-86E7-1039A2DC71DE}"/>
                  </a:ext>
                </a:extLst>
              </p:cNvPr>
              <p:cNvSpPr/>
              <p:nvPr/>
            </p:nvSpPr>
            <p:spPr>
              <a:xfrm rot="723999">
                <a:off x="4030315" y="4109578"/>
                <a:ext cx="294319" cy="122400"/>
              </a:xfrm>
              <a:prstGeom prst="ellipse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A39DE469-F2F6-214A-9CD7-812E0E7E7B01}"/>
                  </a:ext>
                </a:extLst>
              </p:cNvPr>
              <p:cNvGrpSpPr/>
              <p:nvPr/>
            </p:nvGrpSpPr>
            <p:grpSpPr>
              <a:xfrm rot="20869691">
                <a:off x="3651806" y="3994998"/>
                <a:ext cx="707825" cy="976809"/>
                <a:chOff x="3899920" y="3012285"/>
                <a:chExt cx="888739" cy="1226473"/>
              </a:xfrm>
            </p:grpSpPr>
            <p:sp>
              <p:nvSpPr>
                <p:cNvPr id="25" name="フリーフォーム 24">
                  <a:extLst>
                    <a:ext uri="{FF2B5EF4-FFF2-40B4-BE49-F238E27FC236}">
                      <a16:creationId xmlns:a16="http://schemas.microsoft.com/office/drawing/2014/main" id="{5BD7FD4B-7618-D14C-8B03-202AFA52E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8587" y="3012285"/>
                  <a:ext cx="217714" cy="279400"/>
                </a:xfrm>
                <a:custGeom>
                  <a:avLst/>
                  <a:gdLst>
                    <a:gd name="connsiteX0" fmla="*/ 0 w 217715"/>
                    <a:gd name="connsiteY0" fmla="*/ 58057 h 279400"/>
                    <a:gd name="connsiteX1" fmla="*/ 127000 w 217715"/>
                    <a:gd name="connsiteY1" fmla="*/ 0 h 279400"/>
                    <a:gd name="connsiteX2" fmla="*/ 217715 w 217715"/>
                    <a:gd name="connsiteY2" fmla="*/ 239485 h 279400"/>
                    <a:gd name="connsiteX3" fmla="*/ 105229 w 217715"/>
                    <a:gd name="connsiteY3" fmla="*/ 279400 h 279400"/>
                    <a:gd name="connsiteX4" fmla="*/ 0 w 217715"/>
                    <a:gd name="connsiteY4" fmla="*/ 58057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715" h="279400">
                      <a:moveTo>
                        <a:pt x="0" y="58057"/>
                      </a:moveTo>
                      <a:lnTo>
                        <a:pt x="127000" y="0"/>
                      </a:lnTo>
                      <a:lnTo>
                        <a:pt x="217715" y="239485"/>
                      </a:lnTo>
                      <a:lnTo>
                        <a:pt x="105229" y="279400"/>
                      </a:lnTo>
                      <a:lnTo>
                        <a:pt x="0" y="58057"/>
                      </a:lnTo>
                      <a:close/>
                    </a:path>
                  </a:pathLst>
                </a:custGeom>
                <a:solidFill>
                  <a:srgbClr val="5E2A08"/>
                </a:solidFill>
                <a:ln w="539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DD77CE48-28EA-F44E-8086-4B4903E4C858}"/>
                    </a:ext>
                  </a:extLst>
                </p:cNvPr>
                <p:cNvGrpSpPr/>
                <p:nvPr/>
              </p:nvGrpSpPr>
              <p:grpSpPr>
                <a:xfrm>
                  <a:off x="3899920" y="3277353"/>
                  <a:ext cx="888739" cy="961405"/>
                  <a:chOff x="3421645" y="2980486"/>
                  <a:chExt cx="888739" cy="961405"/>
                </a:xfrm>
              </p:grpSpPr>
              <p:sp>
                <p:nvSpPr>
                  <p:cNvPr id="22" name="フリーフォーム 21">
                    <a:extLst>
                      <a:ext uri="{FF2B5EF4-FFF2-40B4-BE49-F238E27FC236}">
                        <a16:creationId xmlns:a16="http://schemas.microsoft.com/office/drawing/2014/main" id="{7795E6D6-8978-C343-ABB5-4829ABBE42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25196" y="3133871"/>
                    <a:ext cx="785188" cy="808020"/>
                  </a:xfrm>
                  <a:custGeom>
                    <a:avLst/>
                    <a:gdLst>
                      <a:gd name="connsiteX0" fmla="*/ 0 w 689428"/>
                      <a:gd name="connsiteY0" fmla="*/ 261257 h 718457"/>
                      <a:gd name="connsiteX1" fmla="*/ 185057 w 689428"/>
                      <a:gd name="connsiteY1" fmla="*/ 65314 h 718457"/>
                      <a:gd name="connsiteX2" fmla="*/ 497114 w 689428"/>
                      <a:gd name="connsiteY2" fmla="*/ 0 h 718457"/>
                      <a:gd name="connsiteX3" fmla="*/ 627742 w 689428"/>
                      <a:gd name="connsiteY3" fmla="*/ 76200 h 718457"/>
                      <a:gd name="connsiteX4" fmla="*/ 689428 w 689428"/>
                      <a:gd name="connsiteY4" fmla="*/ 402771 h 718457"/>
                      <a:gd name="connsiteX5" fmla="*/ 551542 w 689428"/>
                      <a:gd name="connsiteY5" fmla="*/ 718457 h 718457"/>
                      <a:gd name="connsiteX6" fmla="*/ 377371 w 689428"/>
                      <a:gd name="connsiteY6" fmla="*/ 711200 h 718457"/>
                      <a:gd name="connsiteX7" fmla="*/ 90714 w 689428"/>
                      <a:gd name="connsiteY7" fmla="*/ 529771 h 718457"/>
                      <a:gd name="connsiteX8" fmla="*/ 0 w 689428"/>
                      <a:gd name="connsiteY8" fmla="*/ 261257 h 718457"/>
                      <a:gd name="connsiteX0" fmla="*/ 3228 w 692656"/>
                      <a:gd name="connsiteY0" fmla="*/ 261257 h 718457"/>
                      <a:gd name="connsiteX1" fmla="*/ 188285 w 692656"/>
                      <a:gd name="connsiteY1" fmla="*/ 65314 h 718457"/>
                      <a:gd name="connsiteX2" fmla="*/ 500342 w 692656"/>
                      <a:gd name="connsiteY2" fmla="*/ 0 h 718457"/>
                      <a:gd name="connsiteX3" fmla="*/ 630970 w 692656"/>
                      <a:gd name="connsiteY3" fmla="*/ 76200 h 718457"/>
                      <a:gd name="connsiteX4" fmla="*/ 692656 w 692656"/>
                      <a:gd name="connsiteY4" fmla="*/ 402771 h 718457"/>
                      <a:gd name="connsiteX5" fmla="*/ 554770 w 692656"/>
                      <a:gd name="connsiteY5" fmla="*/ 718457 h 718457"/>
                      <a:gd name="connsiteX6" fmla="*/ 380599 w 692656"/>
                      <a:gd name="connsiteY6" fmla="*/ 711200 h 718457"/>
                      <a:gd name="connsiteX7" fmla="*/ 93942 w 692656"/>
                      <a:gd name="connsiteY7" fmla="*/ 529771 h 718457"/>
                      <a:gd name="connsiteX8" fmla="*/ 3228 w 692656"/>
                      <a:gd name="connsiteY8" fmla="*/ 261257 h 718457"/>
                      <a:gd name="connsiteX0" fmla="*/ 3228 w 692656"/>
                      <a:gd name="connsiteY0" fmla="*/ 261257 h 747169"/>
                      <a:gd name="connsiteX1" fmla="*/ 188285 w 692656"/>
                      <a:gd name="connsiteY1" fmla="*/ 65314 h 747169"/>
                      <a:gd name="connsiteX2" fmla="*/ 500342 w 692656"/>
                      <a:gd name="connsiteY2" fmla="*/ 0 h 747169"/>
                      <a:gd name="connsiteX3" fmla="*/ 630970 w 692656"/>
                      <a:gd name="connsiteY3" fmla="*/ 76200 h 747169"/>
                      <a:gd name="connsiteX4" fmla="*/ 692656 w 692656"/>
                      <a:gd name="connsiteY4" fmla="*/ 402771 h 747169"/>
                      <a:gd name="connsiteX5" fmla="*/ 554770 w 692656"/>
                      <a:gd name="connsiteY5" fmla="*/ 718457 h 747169"/>
                      <a:gd name="connsiteX6" fmla="*/ 380599 w 692656"/>
                      <a:gd name="connsiteY6" fmla="*/ 711200 h 747169"/>
                      <a:gd name="connsiteX7" fmla="*/ 93942 w 692656"/>
                      <a:gd name="connsiteY7" fmla="*/ 529771 h 747169"/>
                      <a:gd name="connsiteX8" fmla="*/ 3228 w 692656"/>
                      <a:gd name="connsiteY8" fmla="*/ 261257 h 747169"/>
                      <a:gd name="connsiteX0" fmla="*/ 3228 w 692656"/>
                      <a:gd name="connsiteY0" fmla="*/ 261257 h 747169"/>
                      <a:gd name="connsiteX1" fmla="*/ 188285 w 692656"/>
                      <a:gd name="connsiteY1" fmla="*/ 65314 h 747169"/>
                      <a:gd name="connsiteX2" fmla="*/ 500342 w 692656"/>
                      <a:gd name="connsiteY2" fmla="*/ 0 h 747169"/>
                      <a:gd name="connsiteX3" fmla="*/ 630970 w 692656"/>
                      <a:gd name="connsiteY3" fmla="*/ 76200 h 747169"/>
                      <a:gd name="connsiteX4" fmla="*/ 692656 w 692656"/>
                      <a:gd name="connsiteY4" fmla="*/ 402771 h 747169"/>
                      <a:gd name="connsiteX5" fmla="*/ 554770 w 692656"/>
                      <a:gd name="connsiteY5" fmla="*/ 718457 h 747169"/>
                      <a:gd name="connsiteX6" fmla="*/ 380599 w 692656"/>
                      <a:gd name="connsiteY6" fmla="*/ 711200 h 747169"/>
                      <a:gd name="connsiteX7" fmla="*/ 93942 w 692656"/>
                      <a:gd name="connsiteY7" fmla="*/ 529771 h 747169"/>
                      <a:gd name="connsiteX8" fmla="*/ 3228 w 692656"/>
                      <a:gd name="connsiteY8" fmla="*/ 261257 h 747169"/>
                      <a:gd name="connsiteX0" fmla="*/ 3228 w 694966"/>
                      <a:gd name="connsiteY0" fmla="*/ 261257 h 747169"/>
                      <a:gd name="connsiteX1" fmla="*/ 188285 w 694966"/>
                      <a:gd name="connsiteY1" fmla="*/ 65314 h 747169"/>
                      <a:gd name="connsiteX2" fmla="*/ 500342 w 694966"/>
                      <a:gd name="connsiteY2" fmla="*/ 0 h 747169"/>
                      <a:gd name="connsiteX3" fmla="*/ 630970 w 694966"/>
                      <a:gd name="connsiteY3" fmla="*/ 76200 h 747169"/>
                      <a:gd name="connsiteX4" fmla="*/ 692656 w 694966"/>
                      <a:gd name="connsiteY4" fmla="*/ 402771 h 747169"/>
                      <a:gd name="connsiteX5" fmla="*/ 554770 w 694966"/>
                      <a:gd name="connsiteY5" fmla="*/ 718457 h 747169"/>
                      <a:gd name="connsiteX6" fmla="*/ 380599 w 694966"/>
                      <a:gd name="connsiteY6" fmla="*/ 711200 h 747169"/>
                      <a:gd name="connsiteX7" fmla="*/ 93942 w 694966"/>
                      <a:gd name="connsiteY7" fmla="*/ 529771 h 747169"/>
                      <a:gd name="connsiteX8" fmla="*/ 3228 w 694966"/>
                      <a:gd name="connsiteY8" fmla="*/ 261257 h 747169"/>
                      <a:gd name="connsiteX0" fmla="*/ 1882 w 744420"/>
                      <a:gd name="connsiteY0" fmla="*/ 217715 h 747169"/>
                      <a:gd name="connsiteX1" fmla="*/ 237739 w 744420"/>
                      <a:gd name="connsiteY1" fmla="*/ 65314 h 747169"/>
                      <a:gd name="connsiteX2" fmla="*/ 549796 w 744420"/>
                      <a:gd name="connsiteY2" fmla="*/ 0 h 747169"/>
                      <a:gd name="connsiteX3" fmla="*/ 680424 w 744420"/>
                      <a:gd name="connsiteY3" fmla="*/ 76200 h 747169"/>
                      <a:gd name="connsiteX4" fmla="*/ 742110 w 744420"/>
                      <a:gd name="connsiteY4" fmla="*/ 402771 h 747169"/>
                      <a:gd name="connsiteX5" fmla="*/ 604224 w 744420"/>
                      <a:gd name="connsiteY5" fmla="*/ 718457 h 747169"/>
                      <a:gd name="connsiteX6" fmla="*/ 430053 w 744420"/>
                      <a:gd name="connsiteY6" fmla="*/ 711200 h 747169"/>
                      <a:gd name="connsiteX7" fmla="*/ 143396 w 744420"/>
                      <a:gd name="connsiteY7" fmla="*/ 529771 h 747169"/>
                      <a:gd name="connsiteX8" fmla="*/ 1882 w 744420"/>
                      <a:gd name="connsiteY8" fmla="*/ 217715 h 747169"/>
                      <a:gd name="connsiteX0" fmla="*/ 1882 w 744420"/>
                      <a:gd name="connsiteY0" fmla="*/ 217715 h 747169"/>
                      <a:gd name="connsiteX1" fmla="*/ 230482 w 744420"/>
                      <a:gd name="connsiteY1" fmla="*/ 7257 h 747169"/>
                      <a:gd name="connsiteX2" fmla="*/ 549796 w 744420"/>
                      <a:gd name="connsiteY2" fmla="*/ 0 h 747169"/>
                      <a:gd name="connsiteX3" fmla="*/ 680424 w 744420"/>
                      <a:gd name="connsiteY3" fmla="*/ 76200 h 747169"/>
                      <a:gd name="connsiteX4" fmla="*/ 742110 w 744420"/>
                      <a:gd name="connsiteY4" fmla="*/ 402771 h 747169"/>
                      <a:gd name="connsiteX5" fmla="*/ 604224 w 744420"/>
                      <a:gd name="connsiteY5" fmla="*/ 718457 h 747169"/>
                      <a:gd name="connsiteX6" fmla="*/ 430053 w 744420"/>
                      <a:gd name="connsiteY6" fmla="*/ 711200 h 747169"/>
                      <a:gd name="connsiteX7" fmla="*/ 143396 w 744420"/>
                      <a:gd name="connsiteY7" fmla="*/ 529771 h 747169"/>
                      <a:gd name="connsiteX8" fmla="*/ 1882 w 744420"/>
                      <a:gd name="connsiteY8" fmla="*/ 217715 h 747169"/>
                      <a:gd name="connsiteX0" fmla="*/ 1882 w 744420"/>
                      <a:gd name="connsiteY0" fmla="*/ 279401 h 808855"/>
                      <a:gd name="connsiteX1" fmla="*/ 230482 w 744420"/>
                      <a:gd name="connsiteY1" fmla="*/ 68943 h 808855"/>
                      <a:gd name="connsiteX2" fmla="*/ 571567 w 744420"/>
                      <a:gd name="connsiteY2" fmla="*/ 0 h 808855"/>
                      <a:gd name="connsiteX3" fmla="*/ 680424 w 744420"/>
                      <a:gd name="connsiteY3" fmla="*/ 137886 h 808855"/>
                      <a:gd name="connsiteX4" fmla="*/ 742110 w 744420"/>
                      <a:gd name="connsiteY4" fmla="*/ 464457 h 808855"/>
                      <a:gd name="connsiteX5" fmla="*/ 604224 w 744420"/>
                      <a:gd name="connsiteY5" fmla="*/ 780143 h 808855"/>
                      <a:gd name="connsiteX6" fmla="*/ 430053 w 744420"/>
                      <a:gd name="connsiteY6" fmla="*/ 772886 h 808855"/>
                      <a:gd name="connsiteX7" fmla="*/ 143396 w 744420"/>
                      <a:gd name="connsiteY7" fmla="*/ 591457 h 808855"/>
                      <a:gd name="connsiteX8" fmla="*/ 1882 w 744420"/>
                      <a:gd name="connsiteY8" fmla="*/ 279401 h 808855"/>
                      <a:gd name="connsiteX0" fmla="*/ 1882 w 744420"/>
                      <a:gd name="connsiteY0" fmla="*/ 279401 h 808855"/>
                      <a:gd name="connsiteX1" fmla="*/ 230482 w 744420"/>
                      <a:gd name="connsiteY1" fmla="*/ 68943 h 808855"/>
                      <a:gd name="connsiteX2" fmla="*/ 571567 w 744420"/>
                      <a:gd name="connsiteY2" fmla="*/ 0 h 808855"/>
                      <a:gd name="connsiteX3" fmla="*/ 680424 w 744420"/>
                      <a:gd name="connsiteY3" fmla="*/ 50800 h 808855"/>
                      <a:gd name="connsiteX4" fmla="*/ 742110 w 744420"/>
                      <a:gd name="connsiteY4" fmla="*/ 464457 h 808855"/>
                      <a:gd name="connsiteX5" fmla="*/ 604224 w 744420"/>
                      <a:gd name="connsiteY5" fmla="*/ 780143 h 808855"/>
                      <a:gd name="connsiteX6" fmla="*/ 430053 w 744420"/>
                      <a:gd name="connsiteY6" fmla="*/ 772886 h 808855"/>
                      <a:gd name="connsiteX7" fmla="*/ 143396 w 744420"/>
                      <a:gd name="connsiteY7" fmla="*/ 591457 h 808855"/>
                      <a:gd name="connsiteX8" fmla="*/ 1882 w 744420"/>
                      <a:gd name="connsiteY8" fmla="*/ 279401 h 808855"/>
                      <a:gd name="connsiteX0" fmla="*/ 1679 w 758731"/>
                      <a:gd name="connsiteY0" fmla="*/ 297543 h 808855"/>
                      <a:gd name="connsiteX1" fmla="*/ 244793 w 758731"/>
                      <a:gd name="connsiteY1" fmla="*/ 68943 h 808855"/>
                      <a:gd name="connsiteX2" fmla="*/ 585878 w 758731"/>
                      <a:gd name="connsiteY2" fmla="*/ 0 h 808855"/>
                      <a:gd name="connsiteX3" fmla="*/ 694735 w 758731"/>
                      <a:gd name="connsiteY3" fmla="*/ 50800 h 808855"/>
                      <a:gd name="connsiteX4" fmla="*/ 756421 w 758731"/>
                      <a:gd name="connsiteY4" fmla="*/ 464457 h 808855"/>
                      <a:gd name="connsiteX5" fmla="*/ 618535 w 758731"/>
                      <a:gd name="connsiteY5" fmla="*/ 780143 h 808855"/>
                      <a:gd name="connsiteX6" fmla="*/ 444364 w 758731"/>
                      <a:gd name="connsiteY6" fmla="*/ 772886 h 808855"/>
                      <a:gd name="connsiteX7" fmla="*/ 157707 w 758731"/>
                      <a:gd name="connsiteY7" fmla="*/ 591457 h 808855"/>
                      <a:gd name="connsiteX8" fmla="*/ 1679 w 758731"/>
                      <a:gd name="connsiteY8" fmla="*/ 297543 h 808855"/>
                      <a:gd name="connsiteX0" fmla="*/ 1679 w 758731"/>
                      <a:gd name="connsiteY0" fmla="*/ 297543 h 808855"/>
                      <a:gd name="connsiteX1" fmla="*/ 244793 w 758731"/>
                      <a:gd name="connsiteY1" fmla="*/ 68943 h 808855"/>
                      <a:gd name="connsiteX2" fmla="*/ 585878 w 758731"/>
                      <a:gd name="connsiteY2" fmla="*/ 0 h 808855"/>
                      <a:gd name="connsiteX3" fmla="*/ 694735 w 758731"/>
                      <a:gd name="connsiteY3" fmla="*/ 50800 h 808855"/>
                      <a:gd name="connsiteX4" fmla="*/ 756421 w 758731"/>
                      <a:gd name="connsiteY4" fmla="*/ 464457 h 808855"/>
                      <a:gd name="connsiteX5" fmla="*/ 618535 w 758731"/>
                      <a:gd name="connsiteY5" fmla="*/ 780143 h 808855"/>
                      <a:gd name="connsiteX6" fmla="*/ 444364 w 758731"/>
                      <a:gd name="connsiteY6" fmla="*/ 772886 h 808855"/>
                      <a:gd name="connsiteX7" fmla="*/ 157707 w 758731"/>
                      <a:gd name="connsiteY7" fmla="*/ 591457 h 808855"/>
                      <a:gd name="connsiteX8" fmla="*/ 1679 w 758731"/>
                      <a:gd name="connsiteY8" fmla="*/ 297543 h 808855"/>
                      <a:gd name="connsiteX0" fmla="*/ 1679 w 758068"/>
                      <a:gd name="connsiteY0" fmla="*/ 297543 h 784451"/>
                      <a:gd name="connsiteX1" fmla="*/ 244793 w 758068"/>
                      <a:gd name="connsiteY1" fmla="*/ 68943 h 784451"/>
                      <a:gd name="connsiteX2" fmla="*/ 585878 w 758068"/>
                      <a:gd name="connsiteY2" fmla="*/ 0 h 784451"/>
                      <a:gd name="connsiteX3" fmla="*/ 694735 w 758068"/>
                      <a:gd name="connsiteY3" fmla="*/ 50800 h 784451"/>
                      <a:gd name="connsiteX4" fmla="*/ 756421 w 758068"/>
                      <a:gd name="connsiteY4" fmla="*/ 464457 h 784451"/>
                      <a:gd name="connsiteX5" fmla="*/ 633049 w 758068"/>
                      <a:gd name="connsiteY5" fmla="*/ 732971 h 784451"/>
                      <a:gd name="connsiteX6" fmla="*/ 444364 w 758068"/>
                      <a:gd name="connsiteY6" fmla="*/ 772886 h 784451"/>
                      <a:gd name="connsiteX7" fmla="*/ 157707 w 758068"/>
                      <a:gd name="connsiteY7" fmla="*/ 591457 h 784451"/>
                      <a:gd name="connsiteX8" fmla="*/ 1679 w 758068"/>
                      <a:gd name="connsiteY8" fmla="*/ 297543 h 7844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8068" h="784451">
                        <a:moveTo>
                          <a:pt x="1679" y="297543"/>
                        </a:moveTo>
                        <a:lnTo>
                          <a:pt x="244793" y="68943"/>
                        </a:lnTo>
                        <a:lnTo>
                          <a:pt x="585878" y="0"/>
                        </a:lnTo>
                        <a:lnTo>
                          <a:pt x="694735" y="50800"/>
                        </a:lnTo>
                        <a:cubicBezTo>
                          <a:pt x="726787" y="117928"/>
                          <a:pt x="766702" y="350762"/>
                          <a:pt x="756421" y="464457"/>
                        </a:cubicBezTo>
                        <a:cubicBezTo>
                          <a:pt x="746140" y="578152"/>
                          <a:pt x="685059" y="681566"/>
                          <a:pt x="633049" y="732971"/>
                        </a:cubicBezTo>
                        <a:cubicBezTo>
                          <a:pt x="581040" y="784376"/>
                          <a:pt x="523588" y="796472"/>
                          <a:pt x="444364" y="772886"/>
                        </a:cubicBezTo>
                        <a:cubicBezTo>
                          <a:pt x="365140" y="749300"/>
                          <a:pt x="231488" y="670681"/>
                          <a:pt x="157707" y="591457"/>
                        </a:cubicBezTo>
                        <a:cubicBezTo>
                          <a:pt x="83926" y="512233"/>
                          <a:pt x="-14045" y="374952"/>
                          <a:pt x="1679" y="297543"/>
                        </a:cubicBezTo>
                        <a:close/>
                      </a:path>
                    </a:pathLst>
                  </a:custGeom>
                  <a:solidFill>
                    <a:srgbClr val="CE6C33"/>
                  </a:solidFill>
                  <a:ln w="63500" cap="rnd"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フリーフォーム 20">
                    <a:extLst>
                      <a:ext uri="{FF2B5EF4-FFF2-40B4-BE49-F238E27FC236}">
                        <a16:creationId xmlns:a16="http://schemas.microsoft.com/office/drawing/2014/main" id="{CB728861-4BF3-D94E-91FE-33B81718C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1645" y="2980486"/>
                    <a:ext cx="888739" cy="504958"/>
                  </a:xfrm>
                  <a:custGeom>
                    <a:avLst/>
                    <a:gdLst>
                      <a:gd name="connsiteX0" fmla="*/ 366486 w 856343"/>
                      <a:gd name="connsiteY0" fmla="*/ 29029 h 526143"/>
                      <a:gd name="connsiteX1" fmla="*/ 145143 w 856343"/>
                      <a:gd name="connsiteY1" fmla="*/ 137886 h 526143"/>
                      <a:gd name="connsiteX2" fmla="*/ 0 w 856343"/>
                      <a:gd name="connsiteY2" fmla="*/ 301171 h 526143"/>
                      <a:gd name="connsiteX3" fmla="*/ 58057 w 856343"/>
                      <a:gd name="connsiteY3" fmla="*/ 508000 h 526143"/>
                      <a:gd name="connsiteX4" fmla="*/ 159657 w 856343"/>
                      <a:gd name="connsiteY4" fmla="*/ 526143 h 526143"/>
                      <a:gd name="connsiteX5" fmla="*/ 439057 w 856343"/>
                      <a:gd name="connsiteY5" fmla="*/ 235857 h 526143"/>
                      <a:gd name="connsiteX6" fmla="*/ 732972 w 856343"/>
                      <a:gd name="connsiteY6" fmla="*/ 203200 h 526143"/>
                      <a:gd name="connsiteX7" fmla="*/ 841829 w 856343"/>
                      <a:gd name="connsiteY7" fmla="*/ 224971 h 526143"/>
                      <a:gd name="connsiteX8" fmla="*/ 856343 w 856343"/>
                      <a:gd name="connsiteY8" fmla="*/ 83457 h 526143"/>
                      <a:gd name="connsiteX9" fmla="*/ 635000 w 856343"/>
                      <a:gd name="connsiteY9" fmla="*/ 0 h 526143"/>
                      <a:gd name="connsiteX10" fmla="*/ 366486 w 856343"/>
                      <a:gd name="connsiteY10" fmla="*/ 29029 h 526143"/>
                      <a:gd name="connsiteX0" fmla="*/ 308429 w 798286"/>
                      <a:gd name="connsiteY0" fmla="*/ 29029 h 526143"/>
                      <a:gd name="connsiteX1" fmla="*/ 87086 w 798286"/>
                      <a:gd name="connsiteY1" fmla="*/ 137886 h 526143"/>
                      <a:gd name="connsiteX2" fmla="*/ 0 w 798286"/>
                      <a:gd name="connsiteY2" fmla="*/ 508000 h 526143"/>
                      <a:gd name="connsiteX3" fmla="*/ 101600 w 798286"/>
                      <a:gd name="connsiteY3" fmla="*/ 526143 h 526143"/>
                      <a:gd name="connsiteX4" fmla="*/ 381000 w 798286"/>
                      <a:gd name="connsiteY4" fmla="*/ 235857 h 526143"/>
                      <a:gd name="connsiteX5" fmla="*/ 674915 w 798286"/>
                      <a:gd name="connsiteY5" fmla="*/ 203200 h 526143"/>
                      <a:gd name="connsiteX6" fmla="*/ 783772 w 798286"/>
                      <a:gd name="connsiteY6" fmla="*/ 224971 h 526143"/>
                      <a:gd name="connsiteX7" fmla="*/ 798286 w 798286"/>
                      <a:gd name="connsiteY7" fmla="*/ 83457 h 526143"/>
                      <a:gd name="connsiteX8" fmla="*/ 576943 w 798286"/>
                      <a:gd name="connsiteY8" fmla="*/ 0 h 526143"/>
                      <a:gd name="connsiteX9" fmla="*/ 308429 w 798286"/>
                      <a:gd name="connsiteY9" fmla="*/ 29029 h 526143"/>
                      <a:gd name="connsiteX0" fmla="*/ 308538 w 798395"/>
                      <a:gd name="connsiteY0" fmla="*/ 29029 h 558591"/>
                      <a:gd name="connsiteX1" fmla="*/ 87195 w 798395"/>
                      <a:gd name="connsiteY1" fmla="*/ 137886 h 558591"/>
                      <a:gd name="connsiteX2" fmla="*/ 109 w 798395"/>
                      <a:gd name="connsiteY2" fmla="*/ 508000 h 558591"/>
                      <a:gd name="connsiteX3" fmla="*/ 101709 w 798395"/>
                      <a:gd name="connsiteY3" fmla="*/ 526143 h 558591"/>
                      <a:gd name="connsiteX4" fmla="*/ 381109 w 798395"/>
                      <a:gd name="connsiteY4" fmla="*/ 235857 h 558591"/>
                      <a:gd name="connsiteX5" fmla="*/ 675024 w 798395"/>
                      <a:gd name="connsiteY5" fmla="*/ 203200 h 558591"/>
                      <a:gd name="connsiteX6" fmla="*/ 783881 w 798395"/>
                      <a:gd name="connsiteY6" fmla="*/ 224971 h 558591"/>
                      <a:gd name="connsiteX7" fmla="*/ 798395 w 798395"/>
                      <a:gd name="connsiteY7" fmla="*/ 83457 h 558591"/>
                      <a:gd name="connsiteX8" fmla="*/ 577052 w 798395"/>
                      <a:gd name="connsiteY8" fmla="*/ 0 h 558591"/>
                      <a:gd name="connsiteX9" fmla="*/ 308538 w 798395"/>
                      <a:gd name="connsiteY9" fmla="*/ 29029 h 558591"/>
                      <a:gd name="connsiteX0" fmla="*/ 308538 w 798395"/>
                      <a:gd name="connsiteY0" fmla="*/ 29029 h 558591"/>
                      <a:gd name="connsiteX1" fmla="*/ 87195 w 798395"/>
                      <a:gd name="connsiteY1" fmla="*/ 137886 h 558591"/>
                      <a:gd name="connsiteX2" fmla="*/ 109 w 798395"/>
                      <a:gd name="connsiteY2" fmla="*/ 508000 h 558591"/>
                      <a:gd name="connsiteX3" fmla="*/ 101709 w 798395"/>
                      <a:gd name="connsiteY3" fmla="*/ 526143 h 558591"/>
                      <a:gd name="connsiteX4" fmla="*/ 381109 w 798395"/>
                      <a:gd name="connsiteY4" fmla="*/ 235857 h 558591"/>
                      <a:gd name="connsiteX5" fmla="*/ 675024 w 798395"/>
                      <a:gd name="connsiteY5" fmla="*/ 203200 h 558591"/>
                      <a:gd name="connsiteX6" fmla="*/ 783881 w 798395"/>
                      <a:gd name="connsiteY6" fmla="*/ 224971 h 558591"/>
                      <a:gd name="connsiteX7" fmla="*/ 798395 w 798395"/>
                      <a:gd name="connsiteY7" fmla="*/ 83457 h 558591"/>
                      <a:gd name="connsiteX8" fmla="*/ 577052 w 798395"/>
                      <a:gd name="connsiteY8" fmla="*/ 0 h 558591"/>
                      <a:gd name="connsiteX9" fmla="*/ 308538 w 798395"/>
                      <a:gd name="connsiteY9" fmla="*/ 29029 h 558591"/>
                      <a:gd name="connsiteX0" fmla="*/ 577052 w 798395"/>
                      <a:gd name="connsiteY0" fmla="*/ 0 h 558591"/>
                      <a:gd name="connsiteX1" fmla="*/ 87195 w 798395"/>
                      <a:gd name="connsiteY1" fmla="*/ 137886 h 558591"/>
                      <a:gd name="connsiteX2" fmla="*/ 109 w 798395"/>
                      <a:gd name="connsiteY2" fmla="*/ 508000 h 558591"/>
                      <a:gd name="connsiteX3" fmla="*/ 101709 w 798395"/>
                      <a:gd name="connsiteY3" fmla="*/ 526143 h 558591"/>
                      <a:gd name="connsiteX4" fmla="*/ 381109 w 798395"/>
                      <a:gd name="connsiteY4" fmla="*/ 235857 h 558591"/>
                      <a:gd name="connsiteX5" fmla="*/ 675024 w 798395"/>
                      <a:gd name="connsiteY5" fmla="*/ 203200 h 558591"/>
                      <a:gd name="connsiteX6" fmla="*/ 783881 w 798395"/>
                      <a:gd name="connsiteY6" fmla="*/ 224971 h 558591"/>
                      <a:gd name="connsiteX7" fmla="*/ 798395 w 798395"/>
                      <a:gd name="connsiteY7" fmla="*/ 83457 h 558591"/>
                      <a:gd name="connsiteX8" fmla="*/ 577052 w 798395"/>
                      <a:gd name="connsiteY8" fmla="*/ 0 h 558591"/>
                      <a:gd name="connsiteX0" fmla="*/ 577052 w 798395"/>
                      <a:gd name="connsiteY0" fmla="*/ 12586 h 571177"/>
                      <a:gd name="connsiteX1" fmla="*/ 87195 w 798395"/>
                      <a:gd name="connsiteY1" fmla="*/ 150472 h 571177"/>
                      <a:gd name="connsiteX2" fmla="*/ 109 w 798395"/>
                      <a:gd name="connsiteY2" fmla="*/ 520586 h 571177"/>
                      <a:gd name="connsiteX3" fmla="*/ 101709 w 798395"/>
                      <a:gd name="connsiteY3" fmla="*/ 538729 h 571177"/>
                      <a:gd name="connsiteX4" fmla="*/ 381109 w 798395"/>
                      <a:gd name="connsiteY4" fmla="*/ 248443 h 571177"/>
                      <a:gd name="connsiteX5" fmla="*/ 675024 w 798395"/>
                      <a:gd name="connsiteY5" fmla="*/ 215786 h 571177"/>
                      <a:gd name="connsiteX6" fmla="*/ 783881 w 798395"/>
                      <a:gd name="connsiteY6" fmla="*/ 237557 h 571177"/>
                      <a:gd name="connsiteX7" fmla="*/ 798395 w 798395"/>
                      <a:gd name="connsiteY7" fmla="*/ 96043 h 571177"/>
                      <a:gd name="connsiteX8" fmla="*/ 577052 w 798395"/>
                      <a:gd name="connsiteY8" fmla="*/ 12586 h 571177"/>
                      <a:gd name="connsiteX0" fmla="*/ 577052 w 798395"/>
                      <a:gd name="connsiteY0" fmla="*/ 2359 h 558914"/>
                      <a:gd name="connsiteX1" fmla="*/ 87195 w 798395"/>
                      <a:gd name="connsiteY1" fmla="*/ 176531 h 558914"/>
                      <a:gd name="connsiteX2" fmla="*/ 109 w 798395"/>
                      <a:gd name="connsiteY2" fmla="*/ 510359 h 558914"/>
                      <a:gd name="connsiteX3" fmla="*/ 101709 w 798395"/>
                      <a:gd name="connsiteY3" fmla="*/ 528502 h 558914"/>
                      <a:gd name="connsiteX4" fmla="*/ 381109 w 798395"/>
                      <a:gd name="connsiteY4" fmla="*/ 238216 h 558914"/>
                      <a:gd name="connsiteX5" fmla="*/ 675024 w 798395"/>
                      <a:gd name="connsiteY5" fmla="*/ 205559 h 558914"/>
                      <a:gd name="connsiteX6" fmla="*/ 783881 w 798395"/>
                      <a:gd name="connsiteY6" fmla="*/ 227330 h 558914"/>
                      <a:gd name="connsiteX7" fmla="*/ 798395 w 798395"/>
                      <a:gd name="connsiteY7" fmla="*/ 85816 h 558914"/>
                      <a:gd name="connsiteX8" fmla="*/ 577052 w 798395"/>
                      <a:gd name="connsiteY8" fmla="*/ 2359 h 558914"/>
                      <a:gd name="connsiteX0" fmla="*/ 584956 w 806299"/>
                      <a:gd name="connsiteY0" fmla="*/ 2359 h 558914"/>
                      <a:gd name="connsiteX1" fmla="*/ 95099 w 806299"/>
                      <a:gd name="connsiteY1" fmla="*/ 176531 h 558914"/>
                      <a:gd name="connsiteX2" fmla="*/ 8013 w 806299"/>
                      <a:gd name="connsiteY2" fmla="*/ 510359 h 558914"/>
                      <a:gd name="connsiteX3" fmla="*/ 109613 w 806299"/>
                      <a:gd name="connsiteY3" fmla="*/ 528502 h 558914"/>
                      <a:gd name="connsiteX4" fmla="*/ 389013 w 806299"/>
                      <a:gd name="connsiteY4" fmla="*/ 238216 h 558914"/>
                      <a:gd name="connsiteX5" fmla="*/ 682928 w 806299"/>
                      <a:gd name="connsiteY5" fmla="*/ 205559 h 558914"/>
                      <a:gd name="connsiteX6" fmla="*/ 791785 w 806299"/>
                      <a:gd name="connsiteY6" fmla="*/ 227330 h 558914"/>
                      <a:gd name="connsiteX7" fmla="*/ 806299 w 806299"/>
                      <a:gd name="connsiteY7" fmla="*/ 85816 h 558914"/>
                      <a:gd name="connsiteX8" fmla="*/ 584956 w 806299"/>
                      <a:gd name="connsiteY8" fmla="*/ 2359 h 558914"/>
                      <a:gd name="connsiteX0" fmla="*/ 479292 w 798606"/>
                      <a:gd name="connsiteY0" fmla="*/ 2479 h 555406"/>
                      <a:gd name="connsiteX1" fmla="*/ 87406 w 798606"/>
                      <a:gd name="connsiteY1" fmla="*/ 173023 h 555406"/>
                      <a:gd name="connsiteX2" fmla="*/ 320 w 798606"/>
                      <a:gd name="connsiteY2" fmla="*/ 506851 h 555406"/>
                      <a:gd name="connsiteX3" fmla="*/ 101920 w 798606"/>
                      <a:gd name="connsiteY3" fmla="*/ 524994 h 555406"/>
                      <a:gd name="connsiteX4" fmla="*/ 381320 w 798606"/>
                      <a:gd name="connsiteY4" fmla="*/ 234708 h 555406"/>
                      <a:gd name="connsiteX5" fmla="*/ 675235 w 798606"/>
                      <a:gd name="connsiteY5" fmla="*/ 202051 h 555406"/>
                      <a:gd name="connsiteX6" fmla="*/ 784092 w 798606"/>
                      <a:gd name="connsiteY6" fmla="*/ 223822 h 555406"/>
                      <a:gd name="connsiteX7" fmla="*/ 798606 w 798606"/>
                      <a:gd name="connsiteY7" fmla="*/ 82308 h 555406"/>
                      <a:gd name="connsiteX8" fmla="*/ 479292 w 798606"/>
                      <a:gd name="connsiteY8" fmla="*/ 2479 h 555406"/>
                      <a:gd name="connsiteX0" fmla="*/ 481219 w 800533"/>
                      <a:gd name="connsiteY0" fmla="*/ 2479 h 539445"/>
                      <a:gd name="connsiteX1" fmla="*/ 89333 w 800533"/>
                      <a:gd name="connsiteY1" fmla="*/ 173023 h 539445"/>
                      <a:gd name="connsiteX2" fmla="*/ 2247 w 800533"/>
                      <a:gd name="connsiteY2" fmla="*/ 506851 h 539445"/>
                      <a:gd name="connsiteX3" fmla="*/ 143761 w 800533"/>
                      <a:gd name="connsiteY3" fmla="*/ 495966 h 539445"/>
                      <a:gd name="connsiteX4" fmla="*/ 383247 w 800533"/>
                      <a:gd name="connsiteY4" fmla="*/ 234708 h 539445"/>
                      <a:gd name="connsiteX5" fmla="*/ 677162 w 800533"/>
                      <a:gd name="connsiteY5" fmla="*/ 202051 h 539445"/>
                      <a:gd name="connsiteX6" fmla="*/ 786019 w 800533"/>
                      <a:gd name="connsiteY6" fmla="*/ 223822 h 539445"/>
                      <a:gd name="connsiteX7" fmla="*/ 800533 w 800533"/>
                      <a:gd name="connsiteY7" fmla="*/ 82308 h 539445"/>
                      <a:gd name="connsiteX8" fmla="*/ 481219 w 800533"/>
                      <a:gd name="connsiteY8" fmla="*/ 2479 h 539445"/>
                      <a:gd name="connsiteX0" fmla="*/ 509803 w 829117"/>
                      <a:gd name="connsiteY0" fmla="*/ 2479 h 556610"/>
                      <a:gd name="connsiteX1" fmla="*/ 117917 w 829117"/>
                      <a:gd name="connsiteY1" fmla="*/ 173023 h 556610"/>
                      <a:gd name="connsiteX2" fmla="*/ 30831 w 829117"/>
                      <a:gd name="connsiteY2" fmla="*/ 506851 h 556610"/>
                      <a:gd name="connsiteX3" fmla="*/ 172345 w 829117"/>
                      <a:gd name="connsiteY3" fmla="*/ 495966 h 556610"/>
                      <a:gd name="connsiteX4" fmla="*/ 411831 w 829117"/>
                      <a:gd name="connsiteY4" fmla="*/ 234708 h 556610"/>
                      <a:gd name="connsiteX5" fmla="*/ 705746 w 829117"/>
                      <a:gd name="connsiteY5" fmla="*/ 202051 h 556610"/>
                      <a:gd name="connsiteX6" fmla="*/ 814603 w 829117"/>
                      <a:gd name="connsiteY6" fmla="*/ 223822 h 556610"/>
                      <a:gd name="connsiteX7" fmla="*/ 829117 w 829117"/>
                      <a:gd name="connsiteY7" fmla="*/ 82308 h 556610"/>
                      <a:gd name="connsiteX8" fmla="*/ 509803 w 829117"/>
                      <a:gd name="connsiteY8" fmla="*/ 2479 h 556610"/>
                      <a:gd name="connsiteX0" fmla="*/ 541093 w 860407"/>
                      <a:gd name="connsiteY0" fmla="*/ 2479 h 524675"/>
                      <a:gd name="connsiteX1" fmla="*/ 149207 w 860407"/>
                      <a:gd name="connsiteY1" fmla="*/ 173023 h 524675"/>
                      <a:gd name="connsiteX2" fmla="*/ 25835 w 860407"/>
                      <a:gd name="connsiteY2" fmla="*/ 445165 h 524675"/>
                      <a:gd name="connsiteX3" fmla="*/ 203635 w 860407"/>
                      <a:gd name="connsiteY3" fmla="*/ 495966 h 524675"/>
                      <a:gd name="connsiteX4" fmla="*/ 443121 w 860407"/>
                      <a:gd name="connsiteY4" fmla="*/ 234708 h 524675"/>
                      <a:gd name="connsiteX5" fmla="*/ 737036 w 860407"/>
                      <a:gd name="connsiteY5" fmla="*/ 202051 h 524675"/>
                      <a:gd name="connsiteX6" fmla="*/ 845893 w 860407"/>
                      <a:gd name="connsiteY6" fmla="*/ 223822 h 524675"/>
                      <a:gd name="connsiteX7" fmla="*/ 860407 w 860407"/>
                      <a:gd name="connsiteY7" fmla="*/ 82308 h 524675"/>
                      <a:gd name="connsiteX8" fmla="*/ 541093 w 860407"/>
                      <a:gd name="connsiteY8" fmla="*/ 2479 h 524675"/>
                      <a:gd name="connsiteX0" fmla="*/ 541093 w 860407"/>
                      <a:gd name="connsiteY0" fmla="*/ 2479 h 513869"/>
                      <a:gd name="connsiteX1" fmla="*/ 149207 w 860407"/>
                      <a:gd name="connsiteY1" fmla="*/ 173023 h 513869"/>
                      <a:gd name="connsiteX2" fmla="*/ 25835 w 860407"/>
                      <a:gd name="connsiteY2" fmla="*/ 445165 h 513869"/>
                      <a:gd name="connsiteX3" fmla="*/ 203635 w 860407"/>
                      <a:gd name="connsiteY3" fmla="*/ 495966 h 513869"/>
                      <a:gd name="connsiteX4" fmla="*/ 443121 w 860407"/>
                      <a:gd name="connsiteY4" fmla="*/ 234708 h 513869"/>
                      <a:gd name="connsiteX5" fmla="*/ 737036 w 860407"/>
                      <a:gd name="connsiteY5" fmla="*/ 202051 h 513869"/>
                      <a:gd name="connsiteX6" fmla="*/ 845893 w 860407"/>
                      <a:gd name="connsiteY6" fmla="*/ 223822 h 513869"/>
                      <a:gd name="connsiteX7" fmla="*/ 860407 w 860407"/>
                      <a:gd name="connsiteY7" fmla="*/ 82308 h 513869"/>
                      <a:gd name="connsiteX8" fmla="*/ 541093 w 860407"/>
                      <a:gd name="connsiteY8" fmla="*/ 2479 h 51386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419"/>
                      <a:gd name="connsiteY0" fmla="*/ 2847 h 480317"/>
                      <a:gd name="connsiteX1" fmla="*/ 124136 w 835419"/>
                      <a:gd name="connsiteY1" fmla="*/ 173391 h 480317"/>
                      <a:gd name="connsiteX2" fmla="*/ 764 w 835419"/>
                      <a:gd name="connsiteY2" fmla="*/ 445533 h 480317"/>
                      <a:gd name="connsiteX3" fmla="*/ 167678 w 835419"/>
                      <a:gd name="connsiteY3" fmla="*/ 463677 h 480317"/>
                      <a:gd name="connsiteX4" fmla="*/ 418050 w 835419"/>
                      <a:gd name="connsiteY4" fmla="*/ 235076 h 480317"/>
                      <a:gd name="connsiteX5" fmla="*/ 711965 w 835419"/>
                      <a:gd name="connsiteY5" fmla="*/ 202419 h 480317"/>
                      <a:gd name="connsiteX6" fmla="*/ 820822 w 835419"/>
                      <a:gd name="connsiteY6" fmla="*/ 224190 h 480317"/>
                      <a:gd name="connsiteX7" fmla="*/ 835336 w 835419"/>
                      <a:gd name="connsiteY7" fmla="*/ 82676 h 480317"/>
                      <a:gd name="connsiteX8" fmla="*/ 516022 w 835419"/>
                      <a:gd name="connsiteY8" fmla="*/ 2847 h 480317"/>
                      <a:gd name="connsiteX0" fmla="*/ 516022 w 858187"/>
                      <a:gd name="connsiteY0" fmla="*/ 8648 h 486118"/>
                      <a:gd name="connsiteX1" fmla="*/ 124136 w 858187"/>
                      <a:gd name="connsiteY1" fmla="*/ 179192 h 486118"/>
                      <a:gd name="connsiteX2" fmla="*/ 764 w 858187"/>
                      <a:gd name="connsiteY2" fmla="*/ 451334 h 486118"/>
                      <a:gd name="connsiteX3" fmla="*/ 167678 w 858187"/>
                      <a:gd name="connsiteY3" fmla="*/ 469478 h 486118"/>
                      <a:gd name="connsiteX4" fmla="*/ 418050 w 858187"/>
                      <a:gd name="connsiteY4" fmla="*/ 240877 h 486118"/>
                      <a:gd name="connsiteX5" fmla="*/ 711965 w 858187"/>
                      <a:gd name="connsiteY5" fmla="*/ 208220 h 486118"/>
                      <a:gd name="connsiteX6" fmla="*/ 820822 w 858187"/>
                      <a:gd name="connsiteY6" fmla="*/ 229991 h 486118"/>
                      <a:gd name="connsiteX7" fmla="*/ 835336 w 858187"/>
                      <a:gd name="connsiteY7" fmla="*/ 88477 h 486118"/>
                      <a:gd name="connsiteX8" fmla="*/ 516022 w 858187"/>
                      <a:gd name="connsiteY8" fmla="*/ 8648 h 486118"/>
                      <a:gd name="connsiteX0" fmla="*/ 516022 w 878475"/>
                      <a:gd name="connsiteY0" fmla="*/ 8648 h 486118"/>
                      <a:gd name="connsiteX1" fmla="*/ 124136 w 878475"/>
                      <a:gd name="connsiteY1" fmla="*/ 179192 h 486118"/>
                      <a:gd name="connsiteX2" fmla="*/ 764 w 878475"/>
                      <a:gd name="connsiteY2" fmla="*/ 451334 h 486118"/>
                      <a:gd name="connsiteX3" fmla="*/ 167678 w 878475"/>
                      <a:gd name="connsiteY3" fmla="*/ 469478 h 486118"/>
                      <a:gd name="connsiteX4" fmla="*/ 418050 w 878475"/>
                      <a:gd name="connsiteY4" fmla="*/ 240877 h 486118"/>
                      <a:gd name="connsiteX5" fmla="*/ 711965 w 878475"/>
                      <a:gd name="connsiteY5" fmla="*/ 208220 h 486118"/>
                      <a:gd name="connsiteX6" fmla="*/ 820822 w 878475"/>
                      <a:gd name="connsiteY6" fmla="*/ 229991 h 486118"/>
                      <a:gd name="connsiteX7" fmla="*/ 835336 w 878475"/>
                      <a:gd name="connsiteY7" fmla="*/ 88477 h 486118"/>
                      <a:gd name="connsiteX8" fmla="*/ 516022 w 878475"/>
                      <a:gd name="connsiteY8" fmla="*/ 8648 h 486118"/>
                      <a:gd name="connsiteX0" fmla="*/ 516022 w 870039"/>
                      <a:gd name="connsiteY0" fmla="*/ 18717 h 496187"/>
                      <a:gd name="connsiteX1" fmla="*/ 124136 w 870039"/>
                      <a:gd name="connsiteY1" fmla="*/ 189261 h 496187"/>
                      <a:gd name="connsiteX2" fmla="*/ 764 w 870039"/>
                      <a:gd name="connsiteY2" fmla="*/ 461403 h 496187"/>
                      <a:gd name="connsiteX3" fmla="*/ 167678 w 870039"/>
                      <a:gd name="connsiteY3" fmla="*/ 479547 h 496187"/>
                      <a:gd name="connsiteX4" fmla="*/ 418050 w 870039"/>
                      <a:gd name="connsiteY4" fmla="*/ 250946 h 496187"/>
                      <a:gd name="connsiteX5" fmla="*/ 711965 w 870039"/>
                      <a:gd name="connsiteY5" fmla="*/ 218289 h 496187"/>
                      <a:gd name="connsiteX6" fmla="*/ 820822 w 870039"/>
                      <a:gd name="connsiteY6" fmla="*/ 240060 h 496187"/>
                      <a:gd name="connsiteX7" fmla="*/ 846222 w 870039"/>
                      <a:gd name="connsiteY7" fmla="*/ 73146 h 496187"/>
                      <a:gd name="connsiteX8" fmla="*/ 516022 w 870039"/>
                      <a:gd name="connsiteY8" fmla="*/ 18717 h 496187"/>
                      <a:gd name="connsiteX0" fmla="*/ 516022 w 883136"/>
                      <a:gd name="connsiteY0" fmla="*/ 18717 h 496187"/>
                      <a:gd name="connsiteX1" fmla="*/ 124136 w 883136"/>
                      <a:gd name="connsiteY1" fmla="*/ 189261 h 496187"/>
                      <a:gd name="connsiteX2" fmla="*/ 764 w 883136"/>
                      <a:gd name="connsiteY2" fmla="*/ 461403 h 496187"/>
                      <a:gd name="connsiteX3" fmla="*/ 167678 w 883136"/>
                      <a:gd name="connsiteY3" fmla="*/ 479547 h 496187"/>
                      <a:gd name="connsiteX4" fmla="*/ 418050 w 883136"/>
                      <a:gd name="connsiteY4" fmla="*/ 250946 h 496187"/>
                      <a:gd name="connsiteX5" fmla="*/ 711965 w 883136"/>
                      <a:gd name="connsiteY5" fmla="*/ 218289 h 496187"/>
                      <a:gd name="connsiteX6" fmla="*/ 820822 w 883136"/>
                      <a:gd name="connsiteY6" fmla="*/ 240060 h 496187"/>
                      <a:gd name="connsiteX7" fmla="*/ 846222 w 883136"/>
                      <a:gd name="connsiteY7" fmla="*/ 73146 h 496187"/>
                      <a:gd name="connsiteX8" fmla="*/ 516022 w 883136"/>
                      <a:gd name="connsiteY8" fmla="*/ 18717 h 496187"/>
                      <a:gd name="connsiteX0" fmla="*/ 516022 w 871767"/>
                      <a:gd name="connsiteY0" fmla="*/ 18717 h 496187"/>
                      <a:gd name="connsiteX1" fmla="*/ 124136 w 871767"/>
                      <a:gd name="connsiteY1" fmla="*/ 189261 h 496187"/>
                      <a:gd name="connsiteX2" fmla="*/ 764 w 871767"/>
                      <a:gd name="connsiteY2" fmla="*/ 461403 h 496187"/>
                      <a:gd name="connsiteX3" fmla="*/ 167678 w 871767"/>
                      <a:gd name="connsiteY3" fmla="*/ 479547 h 496187"/>
                      <a:gd name="connsiteX4" fmla="*/ 418050 w 871767"/>
                      <a:gd name="connsiteY4" fmla="*/ 250946 h 496187"/>
                      <a:gd name="connsiteX5" fmla="*/ 661165 w 871767"/>
                      <a:gd name="connsiteY5" fmla="*/ 192889 h 496187"/>
                      <a:gd name="connsiteX6" fmla="*/ 820822 w 871767"/>
                      <a:gd name="connsiteY6" fmla="*/ 240060 h 496187"/>
                      <a:gd name="connsiteX7" fmla="*/ 846222 w 871767"/>
                      <a:gd name="connsiteY7" fmla="*/ 73146 h 496187"/>
                      <a:gd name="connsiteX8" fmla="*/ 516022 w 871767"/>
                      <a:gd name="connsiteY8" fmla="*/ 18717 h 496187"/>
                      <a:gd name="connsiteX0" fmla="*/ 516022 w 871767"/>
                      <a:gd name="connsiteY0" fmla="*/ 18717 h 496187"/>
                      <a:gd name="connsiteX1" fmla="*/ 124136 w 871767"/>
                      <a:gd name="connsiteY1" fmla="*/ 189261 h 496187"/>
                      <a:gd name="connsiteX2" fmla="*/ 764 w 871767"/>
                      <a:gd name="connsiteY2" fmla="*/ 461403 h 496187"/>
                      <a:gd name="connsiteX3" fmla="*/ 167678 w 871767"/>
                      <a:gd name="connsiteY3" fmla="*/ 479547 h 496187"/>
                      <a:gd name="connsiteX4" fmla="*/ 349107 w 871767"/>
                      <a:gd name="connsiteY4" fmla="*/ 250946 h 496187"/>
                      <a:gd name="connsiteX5" fmla="*/ 661165 w 871767"/>
                      <a:gd name="connsiteY5" fmla="*/ 192889 h 496187"/>
                      <a:gd name="connsiteX6" fmla="*/ 820822 w 871767"/>
                      <a:gd name="connsiteY6" fmla="*/ 240060 h 496187"/>
                      <a:gd name="connsiteX7" fmla="*/ 846222 w 871767"/>
                      <a:gd name="connsiteY7" fmla="*/ 73146 h 496187"/>
                      <a:gd name="connsiteX8" fmla="*/ 516022 w 871767"/>
                      <a:gd name="connsiteY8" fmla="*/ 18717 h 496187"/>
                      <a:gd name="connsiteX0" fmla="*/ 526054 w 881799"/>
                      <a:gd name="connsiteY0" fmla="*/ 18717 h 516481"/>
                      <a:gd name="connsiteX1" fmla="*/ 134168 w 881799"/>
                      <a:gd name="connsiteY1" fmla="*/ 189261 h 516481"/>
                      <a:gd name="connsiteX2" fmla="*/ 10796 w 881799"/>
                      <a:gd name="connsiteY2" fmla="*/ 461403 h 516481"/>
                      <a:gd name="connsiteX3" fmla="*/ 177710 w 881799"/>
                      <a:gd name="connsiteY3" fmla="*/ 479547 h 516481"/>
                      <a:gd name="connsiteX4" fmla="*/ 359139 w 881799"/>
                      <a:gd name="connsiteY4" fmla="*/ 250946 h 516481"/>
                      <a:gd name="connsiteX5" fmla="*/ 671197 w 881799"/>
                      <a:gd name="connsiteY5" fmla="*/ 192889 h 516481"/>
                      <a:gd name="connsiteX6" fmla="*/ 830854 w 881799"/>
                      <a:gd name="connsiteY6" fmla="*/ 240060 h 516481"/>
                      <a:gd name="connsiteX7" fmla="*/ 856254 w 881799"/>
                      <a:gd name="connsiteY7" fmla="*/ 73146 h 516481"/>
                      <a:gd name="connsiteX8" fmla="*/ 526054 w 881799"/>
                      <a:gd name="connsiteY8" fmla="*/ 18717 h 516481"/>
                      <a:gd name="connsiteX0" fmla="*/ 542952 w 898697"/>
                      <a:gd name="connsiteY0" fmla="*/ 18717 h 496329"/>
                      <a:gd name="connsiteX1" fmla="*/ 151066 w 898697"/>
                      <a:gd name="connsiteY1" fmla="*/ 189261 h 496329"/>
                      <a:gd name="connsiteX2" fmla="*/ 9551 w 898697"/>
                      <a:gd name="connsiteY2" fmla="*/ 421488 h 496329"/>
                      <a:gd name="connsiteX3" fmla="*/ 194608 w 898697"/>
                      <a:gd name="connsiteY3" fmla="*/ 479547 h 496329"/>
                      <a:gd name="connsiteX4" fmla="*/ 376037 w 898697"/>
                      <a:gd name="connsiteY4" fmla="*/ 250946 h 496329"/>
                      <a:gd name="connsiteX5" fmla="*/ 688095 w 898697"/>
                      <a:gd name="connsiteY5" fmla="*/ 192889 h 496329"/>
                      <a:gd name="connsiteX6" fmla="*/ 847752 w 898697"/>
                      <a:gd name="connsiteY6" fmla="*/ 240060 h 496329"/>
                      <a:gd name="connsiteX7" fmla="*/ 873152 w 898697"/>
                      <a:gd name="connsiteY7" fmla="*/ 73146 h 496329"/>
                      <a:gd name="connsiteX8" fmla="*/ 542952 w 898697"/>
                      <a:gd name="connsiteY8" fmla="*/ 18717 h 496329"/>
                      <a:gd name="connsiteX0" fmla="*/ 533445 w 889190"/>
                      <a:gd name="connsiteY0" fmla="*/ 18717 h 473179"/>
                      <a:gd name="connsiteX1" fmla="*/ 141559 w 889190"/>
                      <a:gd name="connsiteY1" fmla="*/ 189261 h 473179"/>
                      <a:gd name="connsiteX2" fmla="*/ 44 w 889190"/>
                      <a:gd name="connsiteY2" fmla="*/ 421488 h 473179"/>
                      <a:gd name="connsiteX3" fmla="*/ 152444 w 889190"/>
                      <a:gd name="connsiteY3" fmla="*/ 465033 h 473179"/>
                      <a:gd name="connsiteX4" fmla="*/ 366530 w 889190"/>
                      <a:gd name="connsiteY4" fmla="*/ 250946 h 473179"/>
                      <a:gd name="connsiteX5" fmla="*/ 678588 w 889190"/>
                      <a:gd name="connsiteY5" fmla="*/ 192889 h 473179"/>
                      <a:gd name="connsiteX6" fmla="*/ 838245 w 889190"/>
                      <a:gd name="connsiteY6" fmla="*/ 240060 h 473179"/>
                      <a:gd name="connsiteX7" fmla="*/ 863645 w 889190"/>
                      <a:gd name="connsiteY7" fmla="*/ 73146 h 473179"/>
                      <a:gd name="connsiteX8" fmla="*/ 533445 w 889190"/>
                      <a:gd name="connsiteY8" fmla="*/ 18717 h 473179"/>
                      <a:gd name="connsiteX0" fmla="*/ 533445 w 889190"/>
                      <a:gd name="connsiteY0" fmla="*/ 18717 h 517266"/>
                      <a:gd name="connsiteX1" fmla="*/ 141559 w 889190"/>
                      <a:gd name="connsiteY1" fmla="*/ 189261 h 517266"/>
                      <a:gd name="connsiteX2" fmla="*/ 44 w 889190"/>
                      <a:gd name="connsiteY2" fmla="*/ 421488 h 517266"/>
                      <a:gd name="connsiteX3" fmla="*/ 152444 w 889190"/>
                      <a:gd name="connsiteY3" fmla="*/ 465033 h 517266"/>
                      <a:gd name="connsiteX4" fmla="*/ 366530 w 889190"/>
                      <a:gd name="connsiteY4" fmla="*/ 250946 h 517266"/>
                      <a:gd name="connsiteX5" fmla="*/ 678588 w 889190"/>
                      <a:gd name="connsiteY5" fmla="*/ 192889 h 517266"/>
                      <a:gd name="connsiteX6" fmla="*/ 838245 w 889190"/>
                      <a:gd name="connsiteY6" fmla="*/ 240060 h 517266"/>
                      <a:gd name="connsiteX7" fmla="*/ 863645 w 889190"/>
                      <a:gd name="connsiteY7" fmla="*/ 73146 h 517266"/>
                      <a:gd name="connsiteX8" fmla="*/ 533445 w 889190"/>
                      <a:gd name="connsiteY8" fmla="*/ 18717 h 517266"/>
                      <a:gd name="connsiteX0" fmla="*/ 533445 w 889190"/>
                      <a:gd name="connsiteY0" fmla="*/ 18717 h 504389"/>
                      <a:gd name="connsiteX1" fmla="*/ 141559 w 889190"/>
                      <a:gd name="connsiteY1" fmla="*/ 189261 h 504389"/>
                      <a:gd name="connsiteX2" fmla="*/ 44 w 889190"/>
                      <a:gd name="connsiteY2" fmla="*/ 421488 h 504389"/>
                      <a:gd name="connsiteX3" fmla="*/ 152444 w 889190"/>
                      <a:gd name="connsiteY3" fmla="*/ 465033 h 504389"/>
                      <a:gd name="connsiteX4" fmla="*/ 366530 w 889190"/>
                      <a:gd name="connsiteY4" fmla="*/ 250946 h 504389"/>
                      <a:gd name="connsiteX5" fmla="*/ 678588 w 889190"/>
                      <a:gd name="connsiteY5" fmla="*/ 192889 h 504389"/>
                      <a:gd name="connsiteX6" fmla="*/ 838245 w 889190"/>
                      <a:gd name="connsiteY6" fmla="*/ 240060 h 504389"/>
                      <a:gd name="connsiteX7" fmla="*/ 863645 w 889190"/>
                      <a:gd name="connsiteY7" fmla="*/ 73146 h 504389"/>
                      <a:gd name="connsiteX8" fmla="*/ 533445 w 889190"/>
                      <a:gd name="connsiteY8" fmla="*/ 18717 h 504389"/>
                      <a:gd name="connsiteX0" fmla="*/ 533445 w 889190"/>
                      <a:gd name="connsiteY0" fmla="*/ 18717 h 507607"/>
                      <a:gd name="connsiteX1" fmla="*/ 141559 w 889190"/>
                      <a:gd name="connsiteY1" fmla="*/ 189261 h 507607"/>
                      <a:gd name="connsiteX2" fmla="*/ 44 w 889190"/>
                      <a:gd name="connsiteY2" fmla="*/ 421488 h 507607"/>
                      <a:gd name="connsiteX3" fmla="*/ 152444 w 889190"/>
                      <a:gd name="connsiteY3" fmla="*/ 465033 h 507607"/>
                      <a:gd name="connsiteX4" fmla="*/ 366530 w 889190"/>
                      <a:gd name="connsiteY4" fmla="*/ 250946 h 507607"/>
                      <a:gd name="connsiteX5" fmla="*/ 678588 w 889190"/>
                      <a:gd name="connsiteY5" fmla="*/ 192889 h 507607"/>
                      <a:gd name="connsiteX6" fmla="*/ 838245 w 889190"/>
                      <a:gd name="connsiteY6" fmla="*/ 240060 h 507607"/>
                      <a:gd name="connsiteX7" fmla="*/ 863645 w 889190"/>
                      <a:gd name="connsiteY7" fmla="*/ 73146 h 507607"/>
                      <a:gd name="connsiteX8" fmla="*/ 533445 w 889190"/>
                      <a:gd name="connsiteY8" fmla="*/ 18717 h 507607"/>
                      <a:gd name="connsiteX0" fmla="*/ 533445 w 889190"/>
                      <a:gd name="connsiteY0" fmla="*/ 18717 h 507607"/>
                      <a:gd name="connsiteX1" fmla="*/ 141559 w 889190"/>
                      <a:gd name="connsiteY1" fmla="*/ 189261 h 507607"/>
                      <a:gd name="connsiteX2" fmla="*/ 44 w 889190"/>
                      <a:gd name="connsiteY2" fmla="*/ 421488 h 507607"/>
                      <a:gd name="connsiteX3" fmla="*/ 152444 w 889190"/>
                      <a:gd name="connsiteY3" fmla="*/ 465033 h 507607"/>
                      <a:gd name="connsiteX4" fmla="*/ 366530 w 889190"/>
                      <a:gd name="connsiteY4" fmla="*/ 250946 h 507607"/>
                      <a:gd name="connsiteX5" fmla="*/ 678588 w 889190"/>
                      <a:gd name="connsiteY5" fmla="*/ 192889 h 507607"/>
                      <a:gd name="connsiteX6" fmla="*/ 838245 w 889190"/>
                      <a:gd name="connsiteY6" fmla="*/ 240060 h 507607"/>
                      <a:gd name="connsiteX7" fmla="*/ 863645 w 889190"/>
                      <a:gd name="connsiteY7" fmla="*/ 73146 h 507607"/>
                      <a:gd name="connsiteX8" fmla="*/ 533445 w 889190"/>
                      <a:gd name="connsiteY8" fmla="*/ 18717 h 507607"/>
                      <a:gd name="connsiteX0" fmla="*/ 533406 w 889151"/>
                      <a:gd name="connsiteY0" fmla="*/ 16236 h 506390"/>
                      <a:gd name="connsiteX1" fmla="*/ 148777 w 889151"/>
                      <a:gd name="connsiteY1" fmla="*/ 150494 h 506390"/>
                      <a:gd name="connsiteX2" fmla="*/ 5 w 889151"/>
                      <a:gd name="connsiteY2" fmla="*/ 419007 h 506390"/>
                      <a:gd name="connsiteX3" fmla="*/ 152405 w 889151"/>
                      <a:gd name="connsiteY3" fmla="*/ 462552 h 506390"/>
                      <a:gd name="connsiteX4" fmla="*/ 366491 w 889151"/>
                      <a:gd name="connsiteY4" fmla="*/ 248465 h 506390"/>
                      <a:gd name="connsiteX5" fmla="*/ 678549 w 889151"/>
                      <a:gd name="connsiteY5" fmla="*/ 190408 h 506390"/>
                      <a:gd name="connsiteX6" fmla="*/ 838206 w 889151"/>
                      <a:gd name="connsiteY6" fmla="*/ 237579 h 506390"/>
                      <a:gd name="connsiteX7" fmla="*/ 863606 w 889151"/>
                      <a:gd name="connsiteY7" fmla="*/ 70665 h 506390"/>
                      <a:gd name="connsiteX8" fmla="*/ 533406 w 889151"/>
                      <a:gd name="connsiteY8" fmla="*/ 16236 h 506390"/>
                      <a:gd name="connsiteX0" fmla="*/ 522520 w 887271"/>
                      <a:gd name="connsiteY0" fmla="*/ 2772 h 500183"/>
                      <a:gd name="connsiteX1" fmla="*/ 148777 w 887271"/>
                      <a:gd name="connsiteY1" fmla="*/ 144287 h 500183"/>
                      <a:gd name="connsiteX2" fmla="*/ 5 w 887271"/>
                      <a:gd name="connsiteY2" fmla="*/ 412800 h 500183"/>
                      <a:gd name="connsiteX3" fmla="*/ 152405 w 887271"/>
                      <a:gd name="connsiteY3" fmla="*/ 456345 h 500183"/>
                      <a:gd name="connsiteX4" fmla="*/ 366491 w 887271"/>
                      <a:gd name="connsiteY4" fmla="*/ 242258 h 500183"/>
                      <a:gd name="connsiteX5" fmla="*/ 678549 w 887271"/>
                      <a:gd name="connsiteY5" fmla="*/ 184201 h 500183"/>
                      <a:gd name="connsiteX6" fmla="*/ 838206 w 887271"/>
                      <a:gd name="connsiteY6" fmla="*/ 231372 h 500183"/>
                      <a:gd name="connsiteX7" fmla="*/ 863606 w 887271"/>
                      <a:gd name="connsiteY7" fmla="*/ 64458 h 500183"/>
                      <a:gd name="connsiteX8" fmla="*/ 522520 w 887271"/>
                      <a:gd name="connsiteY8" fmla="*/ 2772 h 500183"/>
                      <a:gd name="connsiteX0" fmla="*/ 522520 w 884047"/>
                      <a:gd name="connsiteY0" fmla="*/ 5417 h 502828"/>
                      <a:gd name="connsiteX1" fmla="*/ 148777 w 884047"/>
                      <a:gd name="connsiteY1" fmla="*/ 146932 h 502828"/>
                      <a:gd name="connsiteX2" fmla="*/ 5 w 884047"/>
                      <a:gd name="connsiteY2" fmla="*/ 415445 h 502828"/>
                      <a:gd name="connsiteX3" fmla="*/ 152405 w 884047"/>
                      <a:gd name="connsiteY3" fmla="*/ 458990 h 502828"/>
                      <a:gd name="connsiteX4" fmla="*/ 366491 w 884047"/>
                      <a:gd name="connsiteY4" fmla="*/ 244903 h 502828"/>
                      <a:gd name="connsiteX5" fmla="*/ 678549 w 884047"/>
                      <a:gd name="connsiteY5" fmla="*/ 186846 h 502828"/>
                      <a:gd name="connsiteX6" fmla="*/ 838206 w 884047"/>
                      <a:gd name="connsiteY6" fmla="*/ 234017 h 502828"/>
                      <a:gd name="connsiteX7" fmla="*/ 863606 w 884047"/>
                      <a:gd name="connsiteY7" fmla="*/ 67103 h 502828"/>
                      <a:gd name="connsiteX8" fmla="*/ 522520 w 884047"/>
                      <a:gd name="connsiteY8" fmla="*/ 5417 h 502828"/>
                      <a:gd name="connsiteX0" fmla="*/ 522520 w 901288"/>
                      <a:gd name="connsiteY0" fmla="*/ 5417 h 502828"/>
                      <a:gd name="connsiteX1" fmla="*/ 148777 w 901288"/>
                      <a:gd name="connsiteY1" fmla="*/ 146932 h 502828"/>
                      <a:gd name="connsiteX2" fmla="*/ 5 w 901288"/>
                      <a:gd name="connsiteY2" fmla="*/ 415445 h 502828"/>
                      <a:gd name="connsiteX3" fmla="*/ 152405 w 901288"/>
                      <a:gd name="connsiteY3" fmla="*/ 458990 h 502828"/>
                      <a:gd name="connsiteX4" fmla="*/ 366491 w 901288"/>
                      <a:gd name="connsiteY4" fmla="*/ 244903 h 502828"/>
                      <a:gd name="connsiteX5" fmla="*/ 678549 w 901288"/>
                      <a:gd name="connsiteY5" fmla="*/ 186846 h 502828"/>
                      <a:gd name="connsiteX6" fmla="*/ 838206 w 901288"/>
                      <a:gd name="connsiteY6" fmla="*/ 234017 h 502828"/>
                      <a:gd name="connsiteX7" fmla="*/ 863606 w 901288"/>
                      <a:gd name="connsiteY7" fmla="*/ 67103 h 502828"/>
                      <a:gd name="connsiteX8" fmla="*/ 522520 w 901288"/>
                      <a:gd name="connsiteY8" fmla="*/ 5417 h 502828"/>
                      <a:gd name="connsiteX0" fmla="*/ 522520 w 892262"/>
                      <a:gd name="connsiteY0" fmla="*/ 2594 h 500005"/>
                      <a:gd name="connsiteX1" fmla="*/ 148777 w 892262"/>
                      <a:gd name="connsiteY1" fmla="*/ 144109 h 500005"/>
                      <a:gd name="connsiteX2" fmla="*/ 5 w 892262"/>
                      <a:gd name="connsiteY2" fmla="*/ 412622 h 500005"/>
                      <a:gd name="connsiteX3" fmla="*/ 152405 w 892262"/>
                      <a:gd name="connsiteY3" fmla="*/ 456167 h 500005"/>
                      <a:gd name="connsiteX4" fmla="*/ 366491 w 892262"/>
                      <a:gd name="connsiteY4" fmla="*/ 242080 h 500005"/>
                      <a:gd name="connsiteX5" fmla="*/ 678549 w 892262"/>
                      <a:gd name="connsiteY5" fmla="*/ 184023 h 500005"/>
                      <a:gd name="connsiteX6" fmla="*/ 812806 w 892262"/>
                      <a:gd name="connsiteY6" fmla="*/ 209423 h 500005"/>
                      <a:gd name="connsiteX7" fmla="*/ 863606 w 892262"/>
                      <a:gd name="connsiteY7" fmla="*/ 64280 h 500005"/>
                      <a:gd name="connsiteX8" fmla="*/ 522520 w 892262"/>
                      <a:gd name="connsiteY8" fmla="*/ 2594 h 500005"/>
                      <a:gd name="connsiteX0" fmla="*/ 522521 w 892263"/>
                      <a:gd name="connsiteY0" fmla="*/ 1412 h 499739"/>
                      <a:gd name="connsiteX1" fmla="*/ 156035 w 892263"/>
                      <a:gd name="connsiteY1" fmla="*/ 117527 h 499739"/>
                      <a:gd name="connsiteX2" fmla="*/ 6 w 892263"/>
                      <a:gd name="connsiteY2" fmla="*/ 411440 h 499739"/>
                      <a:gd name="connsiteX3" fmla="*/ 152406 w 892263"/>
                      <a:gd name="connsiteY3" fmla="*/ 454985 h 499739"/>
                      <a:gd name="connsiteX4" fmla="*/ 366492 w 892263"/>
                      <a:gd name="connsiteY4" fmla="*/ 240898 h 499739"/>
                      <a:gd name="connsiteX5" fmla="*/ 678550 w 892263"/>
                      <a:gd name="connsiteY5" fmla="*/ 182841 h 499739"/>
                      <a:gd name="connsiteX6" fmla="*/ 812807 w 892263"/>
                      <a:gd name="connsiteY6" fmla="*/ 208241 h 499739"/>
                      <a:gd name="connsiteX7" fmla="*/ 863607 w 892263"/>
                      <a:gd name="connsiteY7" fmla="*/ 63098 h 499739"/>
                      <a:gd name="connsiteX8" fmla="*/ 522521 w 892263"/>
                      <a:gd name="connsiteY8" fmla="*/ 1412 h 499739"/>
                      <a:gd name="connsiteX0" fmla="*/ 508007 w 893319"/>
                      <a:gd name="connsiteY0" fmla="*/ 1003 h 521102"/>
                      <a:gd name="connsiteX1" fmla="*/ 156035 w 893319"/>
                      <a:gd name="connsiteY1" fmla="*/ 138890 h 521102"/>
                      <a:gd name="connsiteX2" fmla="*/ 6 w 893319"/>
                      <a:gd name="connsiteY2" fmla="*/ 432803 h 521102"/>
                      <a:gd name="connsiteX3" fmla="*/ 152406 w 893319"/>
                      <a:gd name="connsiteY3" fmla="*/ 476348 h 521102"/>
                      <a:gd name="connsiteX4" fmla="*/ 366492 w 893319"/>
                      <a:gd name="connsiteY4" fmla="*/ 262261 h 521102"/>
                      <a:gd name="connsiteX5" fmla="*/ 678550 w 893319"/>
                      <a:gd name="connsiteY5" fmla="*/ 204204 h 521102"/>
                      <a:gd name="connsiteX6" fmla="*/ 812807 w 893319"/>
                      <a:gd name="connsiteY6" fmla="*/ 229604 h 521102"/>
                      <a:gd name="connsiteX7" fmla="*/ 863607 w 893319"/>
                      <a:gd name="connsiteY7" fmla="*/ 84461 h 521102"/>
                      <a:gd name="connsiteX8" fmla="*/ 508007 w 893319"/>
                      <a:gd name="connsiteY8" fmla="*/ 1003 h 521102"/>
                      <a:gd name="connsiteX0" fmla="*/ 508007 w 906992"/>
                      <a:gd name="connsiteY0" fmla="*/ 985 h 521084"/>
                      <a:gd name="connsiteX1" fmla="*/ 156035 w 906992"/>
                      <a:gd name="connsiteY1" fmla="*/ 138872 h 521084"/>
                      <a:gd name="connsiteX2" fmla="*/ 6 w 906992"/>
                      <a:gd name="connsiteY2" fmla="*/ 432785 h 521084"/>
                      <a:gd name="connsiteX3" fmla="*/ 152406 w 906992"/>
                      <a:gd name="connsiteY3" fmla="*/ 476330 h 521084"/>
                      <a:gd name="connsiteX4" fmla="*/ 366492 w 906992"/>
                      <a:gd name="connsiteY4" fmla="*/ 262243 h 521084"/>
                      <a:gd name="connsiteX5" fmla="*/ 678550 w 906992"/>
                      <a:gd name="connsiteY5" fmla="*/ 204186 h 521084"/>
                      <a:gd name="connsiteX6" fmla="*/ 841836 w 906992"/>
                      <a:gd name="connsiteY6" fmla="*/ 222329 h 521084"/>
                      <a:gd name="connsiteX7" fmla="*/ 863607 w 906992"/>
                      <a:gd name="connsiteY7" fmla="*/ 84443 h 521084"/>
                      <a:gd name="connsiteX8" fmla="*/ 508007 w 906992"/>
                      <a:gd name="connsiteY8" fmla="*/ 985 h 521084"/>
                      <a:gd name="connsiteX0" fmla="*/ 508007 w 888742"/>
                      <a:gd name="connsiteY0" fmla="*/ 985 h 521084"/>
                      <a:gd name="connsiteX1" fmla="*/ 156035 w 888742"/>
                      <a:gd name="connsiteY1" fmla="*/ 138872 h 521084"/>
                      <a:gd name="connsiteX2" fmla="*/ 6 w 888742"/>
                      <a:gd name="connsiteY2" fmla="*/ 432785 h 521084"/>
                      <a:gd name="connsiteX3" fmla="*/ 152406 w 888742"/>
                      <a:gd name="connsiteY3" fmla="*/ 476330 h 521084"/>
                      <a:gd name="connsiteX4" fmla="*/ 366492 w 888742"/>
                      <a:gd name="connsiteY4" fmla="*/ 262243 h 521084"/>
                      <a:gd name="connsiteX5" fmla="*/ 678550 w 888742"/>
                      <a:gd name="connsiteY5" fmla="*/ 204186 h 521084"/>
                      <a:gd name="connsiteX6" fmla="*/ 841836 w 888742"/>
                      <a:gd name="connsiteY6" fmla="*/ 222329 h 521084"/>
                      <a:gd name="connsiteX7" fmla="*/ 863607 w 888742"/>
                      <a:gd name="connsiteY7" fmla="*/ 84443 h 521084"/>
                      <a:gd name="connsiteX8" fmla="*/ 508007 w 888742"/>
                      <a:gd name="connsiteY8" fmla="*/ 985 h 521084"/>
                      <a:gd name="connsiteX0" fmla="*/ 508004 w 888739"/>
                      <a:gd name="connsiteY0" fmla="*/ 985 h 501733"/>
                      <a:gd name="connsiteX1" fmla="*/ 156032 w 888739"/>
                      <a:gd name="connsiteY1" fmla="*/ 138872 h 501733"/>
                      <a:gd name="connsiteX2" fmla="*/ 3 w 888739"/>
                      <a:gd name="connsiteY2" fmla="*/ 432785 h 501733"/>
                      <a:gd name="connsiteX3" fmla="*/ 152403 w 888739"/>
                      <a:gd name="connsiteY3" fmla="*/ 476330 h 501733"/>
                      <a:gd name="connsiteX4" fmla="*/ 366489 w 888739"/>
                      <a:gd name="connsiteY4" fmla="*/ 262243 h 501733"/>
                      <a:gd name="connsiteX5" fmla="*/ 678547 w 888739"/>
                      <a:gd name="connsiteY5" fmla="*/ 204186 h 501733"/>
                      <a:gd name="connsiteX6" fmla="*/ 841833 w 888739"/>
                      <a:gd name="connsiteY6" fmla="*/ 222329 h 501733"/>
                      <a:gd name="connsiteX7" fmla="*/ 863604 w 888739"/>
                      <a:gd name="connsiteY7" fmla="*/ 84443 h 501733"/>
                      <a:gd name="connsiteX8" fmla="*/ 508004 w 888739"/>
                      <a:gd name="connsiteY8" fmla="*/ 985 h 501733"/>
                      <a:gd name="connsiteX0" fmla="*/ 508004 w 888739"/>
                      <a:gd name="connsiteY0" fmla="*/ 985 h 504958"/>
                      <a:gd name="connsiteX1" fmla="*/ 156032 w 888739"/>
                      <a:gd name="connsiteY1" fmla="*/ 138872 h 504958"/>
                      <a:gd name="connsiteX2" fmla="*/ 3 w 888739"/>
                      <a:gd name="connsiteY2" fmla="*/ 432785 h 504958"/>
                      <a:gd name="connsiteX3" fmla="*/ 152403 w 888739"/>
                      <a:gd name="connsiteY3" fmla="*/ 476330 h 504958"/>
                      <a:gd name="connsiteX4" fmla="*/ 366489 w 888739"/>
                      <a:gd name="connsiteY4" fmla="*/ 262243 h 504958"/>
                      <a:gd name="connsiteX5" fmla="*/ 678547 w 888739"/>
                      <a:gd name="connsiteY5" fmla="*/ 204186 h 504958"/>
                      <a:gd name="connsiteX6" fmla="*/ 841833 w 888739"/>
                      <a:gd name="connsiteY6" fmla="*/ 222329 h 504958"/>
                      <a:gd name="connsiteX7" fmla="*/ 863604 w 888739"/>
                      <a:gd name="connsiteY7" fmla="*/ 84443 h 504958"/>
                      <a:gd name="connsiteX8" fmla="*/ 508004 w 888739"/>
                      <a:gd name="connsiteY8" fmla="*/ 985 h 5049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88739" h="504958">
                        <a:moveTo>
                          <a:pt x="508004" y="985"/>
                        </a:moveTo>
                        <a:cubicBezTo>
                          <a:pt x="390075" y="10056"/>
                          <a:pt x="240699" y="66905"/>
                          <a:pt x="156032" y="138872"/>
                        </a:cubicBezTo>
                        <a:cubicBezTo>
                          <a:pt x="71365" y="210839"/>
                          <a:pt x="608" y="376542"/>
                          <a:pt x="3" y="432785"/>
                        </a:cubicBezTo>
                        <a:cubicBezTo>
                          <a:pt x="-602" y="489028"/>
                          <a:pt x="90719" y="538016"/>
                          <a:pt x="152403" y="476330"/>
                        </a:cubicBezTo>
                        <a:cubicBezTo>
                          <a:pt x="214087" y="414644"/>
                          <a:pt x="235255" y="314857"/>
                          <a:pt x="366489" y="262243"/>
                        </a:cubicBezTo>
                        <a:cubicBezTo>
                          <a:pt x="497723" y="209629"/>
                          <a:pt x="599323" y="210838"/>
                          <a:pt x="678547" y="204186"/>
                        </a:cubicBezTo>
                        <a:cubicBezTo>
                          <a:pt x="757771" y="197534"/>
                          <a:pt x="814619" y="231400"/>
                          <a:pt x="841833" y="222329"/>
                        </a:cubicBezTo>
                        <a:cubicBezTo>
                          <a:pt x="869047" y="213258"/>
                          <a:pt x="919242" y="121334"/>
                          <a:pt x="863604" y="84443"/>
                        </a:cubicBezTo>
                        <a:cubicBezTo>
                          <a:pt x="807966" y="47552"/>
                          <a:pt x="625933" y="-8086"/>
                          <a:pt x="508004" y="98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76200" cap="rnd"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F327B05B-D925-6A41-AC0C-8DD61108C8AB}"/>
                  </a:ext>
                </a:extLst>
              </p:cNvPr>
              <p:cNvSpPr/>
              <p:nvPr/>
            </p:nvSpPr>
            <p:spPr>
              <a:xfrm rot="437304">
                <a:off x="4068747" y="4448508"/>
                <a:ext cx="648763" cy="443646"/>
              </a:xfrm>
              <a:custGeom>
                <a:avLst/>
                <a:gdLst>
                  <a:gd name="connsiteX0" fmla="*/ 616017 w 616017"/>
                  <a:gd name="connsiteY0" fmla="*/ 0 h 418699"/>
                  <a:gd name="connsiteX1" fmla="*/ 356135 w 616017"/>
                  <a:gd name="connsiteY1" fmla="*/ 86627 h 418699"/>
                  <a:gd name="connsiteX2" fmla="*/ 24063 w 616017"/>
                  <a:gd name="connsiteY2" fmla="*/ 14438 h 418699"/>
                  <a:gd name="connsiteX3" fmla="*/ 110691 w 616017"/>
                  <a:gd name="connsiteY3" fmla="*/ 101065 h 418699"/>
                  <a:gd name="connsiteX4" fmla="*/ 235819 w 616017"/>
                  <a:gd name="connsiteY4" fmla="*/ 158817 h 418699"/>
                  <a:gd name="connsiteX5" fmla="*/ 0 w 616017"/>
                  <a:gd name="connsiteY5" fmla="*/ 144379 h 418699"/>
                  <a:gd name="connsiteX6" fmla="*/ 125129 w 616017"/>
                  <a:gd name="connsiteY6" fmla="*/ 235819 h 418699"/>
                  <a:gd name="connsiteX7" fmla="*/ 231007 w 616017"/>
                  <a:gd name="connsiteY7" fmla="*/ 250257 h 418699"/>
                  <a:gd name="connsiteX8" fmla="*/ 24063 w 616017"/>
                  <a:gd name="connsiteY8" fmla="*/ 255069 h 418699"/>
                  <a:gd name="connsiteX9" fmla="*/ 149192 w 616017"/>
                  <a:gd name="connsiteY9" fmla="*/ 308008 h 418699"/>
                  <a:gd name="connsiteX10" fmla="*/ 216569 w 616017"/>
                  <a:gd name="connsiteY10" fmla="*/ 308008 h 418699"/>
                  <a:gd name="connsiteX11" fmla="*/ 67377 w 616017"/>
                  <a:gd name="connsiteY11" fmla="*/ 327259 h 418699"/>
                  <a:gd name="connsiteX12" fmla="*/ 206943 w 616017"/>
                  <a:gd name="connsiteY12" fmla="*/ 365760 h 418699"/>
                  <a:gd name="connsiteX13" fmla="*/ 495701 w 616017"/>
                  <a:gd name="connsiteY13" fmla="*/ 413886 h 418699"/>
                  <a:gd name="connsiteX14" fmla="*/ 539015 w 616017"/>
                  <a:gd name="connsiteY14" fmla="*/ 418699 h 418699"/>
                  <a:gd name="connsiteX15" fmla="*/ 539015 w 616017"/>
                  <a:gd name="connsiteY15" fmla="*/ 418699 h 418699"/>
                  <a:gd name="connsiteX16" fmla="*/ 563078 w 616017"/>
                  <a:gd name="connsiteY16" fmla="*/ 409073 h 418699"/>
                  <a:gd name="connsiteX17" fmla="*/ 563078 w 616017"/>
                  <a:gd name="connsiteY17" fmla="*/ 409073 h 418699"/>
                  <a:gd name="connsiteX0" fmla="*/ 616017 w 616017"/>
                  <a:gd name="connsiteY0" fmla="*/ 0 h 418699"/>
                  <a:gd name="connsiteX1" fmla="*/ 356135 w 616017"/>
                  <a:gd name="connsiteY1" fmla="*/ 86627 h 418699"/>
                  <a:gd name="connsiteX2" fmla="*/ 24063 w 616017"/>
                  <a:gd name="connsiteY2" fmla="*/ 14438 h 418699"/>
                  <a:gd name="connsiteX3" fmla="*/ 110691 w 616017"/>
                  <a:gd name="connsiteY3" fmla="*/ 101065 h 418699"/>
                  <a:gd name="connsiteX4" fmla="*/ 235819 w 616017"/>
                  <a:gd name="connsiteY4" fmla="*/ 158817 h 418699"/>
                  <a:gd name="connsiteX5" fmla="*/ 0 w 616017"/>
                  <a:gd name="connsiteY5" fmla="*/ 144379 h 418699"/>
                  <a:gd name="connsiteX6" fmla="*/ 125129 w 616017"/>
                  <a:gd name="connsiteY6" fmla="*/ 235819 h 418699"/>
                  <a:gd name="connsiteX7" fmla="*/ 231007 w 616017"/>
                  <a:gd name="connsiteY7" fmla="*/ 250257 h 418699"/>
                  <a:gd name="connsiteX8" fmla="*/ 24063 w 616017"/>
                  <a:gd name="connsiteY8" fmla="*/ 255069 h 418699"/>
                  <a:gd name="connsiteX9" fmla="*/ 149192 w 616017"/>
                  <a:gd name="connsiteY9" fmla="*/ 308008 h 418699"/>
                  <a:gd name="connsiteX10" fmla="*/ 216569 w 616017"/>
                  <a:gd name="connsiteY10" fmla="*/ 308008 h 418699"/>
                  <a:gd name="connsiteX11" fmla="*/ 67377 w 616017"/>
                  <a:gd name="connsiteY11" fmla="*/ 327259 h 418699"/>
                  <a:gd name="connsiteX12" fmla="*/ 206943 w 616017"/>
                  <a:gd name="connsiteY12" fmla="*/ 365760 h 418699"/>
                  <a:gd name="connsiteX13" fmla="*/ 495701 w 616017"/>
                  <a:gd name="connsiteY13" fmla="*/ 413886 h 418699"/>
                  <a:gd name="connsiteX14" fmla="*/ 539015 w 616017"/>
                  <a:gd name="connsiteY14" fmla="*/ 418699 h 418699"/>
                  <a:gd name="connsiteX15" fmla="*/ 539015 w 616017"/>
                  <a:gd name="connsiteY15" fmla="*/ 418699 h 418699"/>
                  <a:gd name="connsiteX16" fmla="*/ 563078 w 616017"/>
                  <a:gd name="connsiteY16" fmla="*/ 409073 h 418699"/>
                  <a:gd name="connsiteX17" fmla="*/ 563078 w 616017"/>
                  <a:gd name="connsiteY17" fmla="*/ 409073 h 418699"/>
                  <a:gd name="connsiteX0" fmla="*/ 618170 w 618170"/>
                  <a:gd name="connsiteY0" fmla="*/ 0 h 418699"/>
                  <a:gd name="connsiteX1" fmla="*/ 358288 w 618170"/>
                  <a:gd name="connsiteY1" fmla="*/ 86627 h 418699"/>
                  <a:gd name="connsiteX2" fmla="*/ 26216 w 618170"/>
                  <a:gd name="connsiteY2" fmla="*/ 14438 h 418699"/>
                  <a:gd name="connsiteX3" fmla="*/ 112844 w 618170"/>
                  <a:gd name="connsiteY3" fmla="*/ 101065 h 418699"/>
                  <a:gd name="connsiteX4" fmla="*/ 237972 w 618170"/>
                  <a:gd name="connsiteY4" fmla="*/ 158817 h 418699"/>
                  <a:gd name="connsiteX5" fmla="*/ 2153 w 618170"/>
                  <a:gd name="connsiteY5" fmla="*/ 144379 h 418699"/>
                  <a:gd name="connsiteX6" fmla="*/ 127282 w 618170"/>
                  <a:gd name="connsiteY6" fmla="*/ 235819 h 418699"/>
                  <a:gd name="connsiteX7" fmla="*/ 233160 w 618170"/>
                  <a:gd name="connsiteY7" fmla="*/ 250257 h 418699"/>
                  <a:gd name="connsiteX8" fmla="*/ 26216 w 618170"/>
                  <a:gd name="connsiteY8" fmla="*/ 255069 h 418699"/>
                  <a:gd name="connsiteX9" fmla="*/ 151345 w 618170"/>
                  <a:gd name="connsiteY9" fmla="*/ 308008 h 418699"/>
                  <a:gd name="connsiteX10" fmla="*/ 218722 w 618170"/>
                  <a:gd name="connsiteY10" fmla="*/ 308008 h 418699"/>
                  <a:gd name="connsiteX11" fmla="*/ 69530 w 618170"/>
                  <a:gd name="connsiteY11" fmla="*/ 327259 h 418699"/>
                  <a:gd name="connsiteX12" fmla="*/ 209096 w 618170"/>
                  <a:gd name="connsiteY12" fmla="*/ 365760 h 418699"/>
                  <a:gd name="connsiteX13" fmla="*/ 497854 w 618170"/>
                  <a:gd name="connsiteY13" fmla="*/ 413886 h 418699"/>
                  <a:gd name="connsiteX14" fmla="*/ 541168 w 618170"/>
                  <a:gd name="connsiteY14" fmla="*/ 418699 h 418699"/>
                  <a:gd name="connsiteX15" fmla="*/ 541168 w 618170"/>
                  <a:gd name="connsiteY15" fmla="*/ 418699 h 418699"/>
                  <a:gd name="connsiteX16" fmla="*/ 565231 w 618170"/>
                  <a:gd name="connsiteY16" fmla="*/ 409073 h 418699"/>
                  <a:gd name="connsiteX17" fmla="*/ 565231 w 618170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99061 w 619377"/>
                  <a:gd name="connsiteY13" fmla="*/ 413886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99061 w 619377"/>
                  <a:gd name="connsiteY13" fmla="*/ 413886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614564 w 619377"/>
                  <a:gd name="connsiteY17" fmla="*/ 394636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614564 w 619377"/>
                  <a:gd name="connsiteY16" fmla="*/ 394636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0" fmla="*/ 619377 w 619377"/>
                  <a:gd name="connsiteY0" fmla="*/ 0 h 422620"/>
                  <a:gd name="connsiteX1" fmla="*/ 359495 w 619377"/>
                  <a:gd name="connsiteY1" fmla="*/ 86627 h 422620"/>
                  <a:gd name="connsiteX2" fmla="*/ 27423 w 619377"/>
                  <a:gd name="connsiteY2" fmla="*/ 14438 h 422620"/>
                  <a:gd name="connsiteX3" fmla="*/ 114051 w 619377"/>
                  <a:gd name="connsiteY3" fmla="*/ 101065 h 422620"/>
                  <a:gd name="connsiteX4" fmla="*/ 239179 w 619377"/>
                  <a:gd name="connsiteY4" fmla="*/ 158817 h 422620"/>
                  <a:gd name="connsiteX5" fmla="*/ 3360 w 619377"/>
                  <a:gd name="connsiteY5" fmla="*/ 144379 h 422620"/>
                  <a:gd name="connsiteX6" fmla="*/ 85175 w 619377"/>
                  <a:gd name="connsiteY6" fmla="*/ 211756 h 422620"/>
                  <a:gd name="connsiteX7" fmla="*/ 234367 w 619377"/>
                  <a:gd name="connsiteY7" fmla="*/ 250257 h 422620"/>
                  <a:gd name="connsiteX8" fmla="*/ 27423 w 619377"/>
                  <a:gd name="connsiteY8" fmla="*/ 255069 h 422620"/>
                  <a:gd name="connsiteX9" fmla="*/ 152552 w 619377"/>
                  <a:gd name="connsiteY9" fmla="*/ 308008 h 422620"/>
                  <a:gd name="connsiteX10" fmla="*/ 219929 w 619377"/>
                  <a:gd name="connsiteY10" fmla="*/ 308008 h 422620"/>
                  <a:gd name="connsiteX11" fmla="*/ 70737 w 619377"/>
                  <a:gd name="connsiteY11" fmla="*/ 327259 h 422620"/>
                  <a:gd name="connsiteX12" fmla="*/ 210303 w 619377"/>
                  <a:gd name="connsiteY12" fmla="*/ 365760 h 422620"/>
                  <a:gd name="connsiteX13" fmla="*/ 417246 w 619377"/>
                  <a:gd name="connsiteY13" fmla="*/ 418699 h 422620"/>
                  <a:gd name="connsiteX14" fmla="*/ 542375 w 619377"/>
                  <a:gd name="connsiteY14" fmla="*/ 418699 h 422620"/>
                  <a:gd name="connsiteX15" fmla="*/ 542375 w 619377"/>
                  <a:gd name="connsiteY15" fmla="*/ 418699 h 422620"/>
                  <a:gd name="connsiteX0" fmla="*/ 619377 w 619377"/>
                  <a:gd name="connsiteY0" fmla="*/ 0 h 420481"/>
                  <a:gd name="connsiteX1" fmla="*/ 359495 w 619377"/>
                  <a:gd name="connsiteY1" fmla="*/ 86627 h 420481"/>
                  <a:gd name="connsiteX2" fmla="*/ 27423 w 619377"/>
                  <a:gd name="connsiteY2" fmla="*/ 14438 h 420481"/>
                  <a:gd name="connsiteX3" fmla="*/ 114051 w 619377"/>
                  <a:gd name="connsiteY3" fmla="*/ 101065 h 420481"/>
                  <a:gd name="connsiteX4" fmla="*/ 239179 w 619377"/>
                  <a:gd name="connsiteY4" fmla="*/ 158817 h 420481"/>
                  <a:gd name="connsiteX5" fmla="*/ 3360 w 619377"/>
                  <a:gd name="connsiteY5" fmla="*/ 144379 h 420481"/>
                  <a:gd name="connsiteX6" fmla="*/ 85175 w 619377"/>
                  <a:gd name="connsiteY6" fmla="*/ 211756 h 420481"/>
                  <a:gd name="connsiteX7" fmla="*/ 234367 w 619377"/>
                  <a:gd name="connsiteY7" fmla="*/ 250257 h 420481"/>
                  <a:gd name="connsiteX8" fmla="*/ 27423 w 619377"/>
                  <a:gd name="connsiteY8" fmla="*/ 255069 h 420481"/>
                  <a:gd name="connsiteX9" fmla="*/ 152552 w 619377"/>
                  <a:gd name="connsiteY9" fmla="*/ 308008 h 420481"/>
                  <a:gd name="connsiteX10" fmla="*/ 219929 w 619377"/>
                  <a:gd name="connsiteY10" fmla="*/ 308008 h 420481"/>
                  <a:gd name="connsiteX11" fmla="*/ 70737 w 619377"/>
                  <a:gd name="connsiteY11" fmla="*/ 327259 h 420481"/>
                  <a:gd name="connsiteX12" fmla="*/ 210303 w 619377"/>
                  <a:gd name="connsiteY12" fmla="*/ 365760 h 420481"/>
                  <a:gd name="connsiteX13" fmla="*/ 417246 w 619377"/>
                  <a:gd name="connsiteY13" fmla="*/ 418699 h 420481"/>
                  <a:gd name="connsiteX14" fmla="*/ 542375 w 619377"/>
                  <a:gd name="connsiteY14" fmla="*/ 418699 h 420481"/>
                  <a:gd name="connsiteX15" fmla="*/ 542375 w 619377"/>
                  <a:gd name="connsiteY15" fmla="*/ 418699 h 420481"/>
                  <a:gd name="connsiteX0" fmla="*/ 619377 w 619377"/>
                  <a:gd name="connsiteY0" fmla="*/ 0 h 420481"/>
                  <a:gd name="connsiteX1" fmla="*/ 359495 w 619377"/>
                  <a:gd name="connsiteY1" fmla="*/ 86627 h 420481"/>
                  <a:gd name="connsiteX2" fmla="*/ 27423 w 619377"/>
                  <a:gd name="connsiteY2" fmla="*/ 14438 h 420481"/>
                  <a:gd name="connsiteX3" fmla="*/ 114051 w 619377"/>
                  <a:gd name="connsiteY3" fmla="*/ 101065 h 420481"/>
                  <a:gd name="connsiteX4" fmla="*/ 239179 w 619377"/>
                  <a:gd name="connsiteY4" fmla="*/ 158817 h 420481"/>
                  <a:gd name="connsiteX5" fmla="*/ 3360 w 619377"/>
                  <a:gd name="connsiteY5" fmla="*/ 144379 h 420481"/>
                  <a:gd name="connsiteX6" fmla="*/ 85175 w 619377"/>
                  <a:gd name="connsiteY6" fmla="*/ 211756 h 420481"/>
                  <a:gd name="connsiteX7" fmla="*/ 234367 w 619377"/>
                  <a:gd name="connsiteY7" fmla="*/ 250257 h 420481"/>
                  <a:gd name="connsiteX8" fmla="*/ 27423 w 619377"/>
                  <a:gd name="connsiteY8" fmla="*/ 255069 h 420481"/>
                  <a:gd name="connsiteX9" fmla="*/ 152552 w 619377"/>
                  <a:gd name="connsiteY9" fmla="*/ 308008 h 420481"/>
                  <a:gd name="connsiteX10" fmla="*/ 219929 w 619377"/>
                  <a:gd name="connsiteY10" fmla="*/ 308008 h 420481"/>
                  <a:gd name="connsiteX11" fmla="*/ 70737 w 619377"/>
                  <a:gd name="connsiteY11" fmla="*/ 327259 h 420481"/>
                  <a:gd name="connsiteX12" fmla="*/ 417246 w 619377"/>
                  <a:gd name="connsiteY12" fmla="*/ 418699 h 420481"/>
                  <a:gd name="connsiteX13" fmla="*/ 542375 w 619377"/>
                  <a:gd name="connsiteY13" fmla="*/ 418699 h 420481"/>
                  <a:gd name="connsiteX14" fmla="*/ 542375 w 619377"/>
                  <a:gd name="connsiteY14" fmla="*/ 418699 h 420481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345056 w 619377"/>
                  <a:gd name="connsiteY12" fmla="*/ 409074 h 418699"/>
                  <a:gd name="connsiteX13" fmla="*/ 542375 w 619377"/>
                  <a:gd name="connsiteY13" fmla="*/ 418699 h 418699"/>
                  <a:gd name="connsiteX14" fmla="*/ 542375 w 619377"/>
                  <a:gd name="connsiteY14" fmla="*/ 418699 h 418699"/>
                  <a:gd name="connsiteX0" fmla="*/ 619377 w 619377"/>
                  <a:gd name="connsiteY0" fmla="*/ 0 h 423808"/>
                  <a:gd name="connsiteX1" fmla="*/ 359495 w 619377"/>
                  <a:gd name="connsiteY1" fmla="*/ 86627 h 423808"/>
                  <a:gd name="connsiteX2" fmla="*/ 27423 w 619377"/>
                  <a:gd name="connsiteY2" fmla="*/ 14438 h 423808"/>
                  <a:gd name="connsiteX3" fmla="*/ 114051 w 619377"/>
                  <a:gd name="connsiteY3" fmla="*/ 101065 h 423808"/>
                  <a:gd name="connsiteX4" fmla="*/ 239179 w 619377"/>
                  <a:gd name="connsiteY4" fmla="*/ 158817 h 423808"/>
                  <a:gd name="connsiteX5" fmla="*/ 3360 w 619377"/>
                  <a:gd name="connsiteY5" fmla="*/ 144379 h 423808"/>
                  <a:gd name="connsiteX6" fmla="*/ 85175 w 619377"/>
                  <a:gd name="connsiteY6" fmla="*/ 211756 h 423808"/>
                  <a:gd name="connsiteX7" fmla="*/ 234367 w 619377"/>
                  <a:gd name="connsiteY7" fmla="*/ 250257 h 423808"/>
                  <a:gd name="connsiteX8" fmla="*/ 27423 w 619377"/>
                  <a:gd name="connsiteY8" fmla="*/ 255069 h 423808"/>
                  <a:gd name="connsiteX9" fmla="*/ 152552 w 619377"/>
                  <a:gd name="connsiteY9" fmla="*/ 308008 h 423808"/>
                  <a:gd name="connsiteX10" fmla="*/ 219929 w 619377"/>
                  <a:gd name="connsiteY10" fmla="*/ 308008 h 423808"/>
                  <a:gd name="connsiteX11" fmla="*/ 70737 w 619377"/>
                  <a:gd name="connsiteY11" fmla="*/ 327259 h 423808"/>
                  <a:gd name="connsiteX12" fmla="*/ 345056 w 619377"/>
                  <a:gd name="connsiteY12" fmla="*/ 409074 h 423808"/>
                  <a:gd name="connsiteX13" fmla="*/ 542375 w 619377"/>
                  <a:gd name="connsiteY13" fmla="*/ 418699 h 423808"/>
                  <a:gd name="connsiteX14" fmla="*/ 542375 w 619377"/>
                  <a:gd name="connsiteY14" fmla="*/ 418699 h 423808"/>
                  <a:gd name="connsiteX0" fmla="*/ 619377 w 619377"/>
                  <a:gd name="connsiteY0" fmla="*/ 0 h 423808"/>
                  <a:gd name="connsiteX1" fmla="*/ 359495 w 619377"/>
                  <a:gd name="connsiteY1" fmla="*/ 86627 h 423808"/>
                  <a:gd name="connsiteX2" fmla="*/ 27423 w 619377"/>
                  <a:gd name="connsiteY2" fmla="*/ 14438 h 423808"/>
                  <a:gd name="connsiteX3" fmla="*/ 114051 w 619377"/>
                  <a:gd name="connsiteY3" fmla="*/ 101065 h 423808"/>
                  <a:gd name="connsiteX4" fmla="*/ 239179 w 619377"/>
                  <a:gd name="connsiteY4" fmla="*/ 158817 h 423808"/>
                  <a:gd name="connsiteX5" fmla="*/ 3360 w 619377"/>
                  <a:gd name="connsiteY5" fmla="*/ 144379 h 423808"/>
                  <a:gd name="connsiteX6" fmla="*/ 85175 w 619377"/>
                  <a:gd name="connsiteY6" fmla="*/ 211756 h 423808"/>
                  <a:gd name="connsiteX7" fmla="*/ 234367 w 619377"/>
                  <a:gd name="connsiteY7" fmla="*/ 250257 h 423808"/>
                  <a:gd name="connsiteX8" fmla="*/ 27423 w 619377"/>
                  <a:gd name="connsiteY8" fmla="*/ 255069 h 423808"/>
                  <a:gd name="connsiteX9" fmla="*/ 152552 w 619377"/>
                  <a:gd name="connsiteY9" fmla="*/ 308008 h 423808"/>
                  <a:gd name="connsiteX10" fmla="*/ 248504 w 619377"/>
                  <a:gd name="connsiteY10" fmla="*/ 314358 h 423808"/>
                  <a:gd name="connsiteX11" fmla="*/ 70737 w 619377"/>
                  <a:gd name="connsiteY11" fmla="*/ 327259 h 423808"/>
                  <a:gd name="connsiteX12" fmla="*/ 345056 w 619377"/>
                  <a:gd name="connsiteY12" fmla="*/ 409074 h 423808"/>
                  <a:gd name="connsiteX13" fmla="*/ 542375 w 619377"/>
                  <a:gd name="connsiteY13" fmla="*/ 418699 h 423808"/>
                  <a:gd name="connsiteX14" fmla="*/ 542375 w 619377"/>
                  <a:gd name="connsiteY14" fmla="*/ 418699 h 423808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48504 w 619377"/>
                  <a:gd name="connsiteY10" fmla="*/ 314358 h 418699"/>
                  <a:gd name="connsiteX11" fmla="*/ 19937 w 619377"/>
                  <a:gd name="connsiteY11" fmla="*/ 359009 h 418699"/>
                  <a:gd name="connsiteX12" fmla="*/ 345056 w 619377"/>
                  <a:gd name="connsiteY12" fmla="*/ 409074 h 418699"/>
                  <a:gd name="connsiteX13" fmla="*/ 542375 w 619377"/>
                  <a:gd name="connsiteY13" fmla="*/ 418699 h 418699"/>
                  <a:gd name="connsiteX14" fmla="*/ 542375 w 619377"/>
                  <a:gd name="connsiteY14" fmla="*/ 418699 h 418699"/>
                  <a:gd name="connsiteX0" fmla="*/ 664979 w 664979"/>
                  <a:gd name="connsiteY0" fmla="*/ 0 h 418699"/>
                  <a:gd name="connsiteX1" fmla="*/ 405097 w 664979"/>
                  <a:gd name="connsiteY1" fmla="*/ 86627 h 418699"/>
                  <a:gd name="connsiteX2" fmla="*/ 73025 w 664979"/>
                  <a:gd name="connsiteY2" fmla="*/ 14438 h 418699"/>
                  <a:gd name="connsiteX3" fmla="*/ 159653 w 664979"/>
                  <a:gd name="connsiteY3" fmla="*/ 101065 h 418699"/>
                  <a:gd name="connsiteX4" fmla="*/ 284781 w 664979"/>
                  <a:gd name="connsiteY4" fmla="*/ 158817 h 418699"/>
                  <a:gd name="connsiteX5" fmla="*/ 48962 w 664979"/>
                  <a:gd name="connsiteY5" fmla="*/ 144379 h 418699"/>
                  <a:gd name="connsiteX6" fmla="*/ 130777 w 664979"/>
                  <a:gd name="connsiteY6" fmla="*/ 211756 h 418699"/>
                  <a:gd name="connsiteX7" fmla="*/ 279969 w 664979"/>
                  <a:gd name="connsiteY7" fmla="*/ 250257 h 418699"/>
                  <a:gd name="connsiteX8" fmla="*/ 0 w 664979"/>
                  <a:gd name="connsiteY8" fmla="*/ 267769 h 418699"/>
                  <a:gd name="connsiteX9" fmla="*/ 198154 w 664979"/>
                  <a:gd name="connsiteY9" fmla="*/ 308008 h 418699"/>
                  <a:gd name="connsiteX10" fmla="*/ 294106 w 664979"/>
                  <a:gd name="connsiteY10" fmla="*/ 314358 h 418699"/>
                  <a:gd name="connsiteX11" fmla="*/ 65539 w 664979"/>
                  <a:gd name="connsiteY11" fmla="*/ 359009 h 418699"/>
                  <a:gd name="connsiteX12" fmla="*/ 390658 w 664979"/>
                  <a:gd name="connsiteY12" fmla="*/ 409074 h 418699"/>
                  <a:gd name="connsiteX13" fmla="*/ 587977 w 664979"/>
                  <a:gd name="connsiteY13" fmla="*/ 418699 h 418699"/>
                  <a:gd name="connsiteX14" fmla="*/ 587977 w 6649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2689 w 728479"/>
                  <a:gd name="connsiteY11" fmla="*/ 39075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61654 w 728479"/>
                  <a:gd name="connsiteY9" fmla="*/ 3080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41027"/>
                  <a:gd name="connsiteX1" fmla="*/ 468597 w 728479"/>
                  <a:gd name="connsiteY1" fmla="*/ 86627 h 441027"/>
                  <a:gd name="connsiteX2" fmla="*/ 136525 w 728479"/>
                  <a:gd name="connsiteY2" fmla="*/ 14438 h 441027"/>
                  <a:gd name="connsiteX3" fmla="*/ 223153 w 728479"/>
                  <a:gd name="connsiteY3" fmla="*/ 101065 h 441027"/>
                  <a:gd name="connsiteX4" fmla="*/ 348281 w 728479"/>
                  <a:gd name="connsiteY4" fmla="*/ 158817 h 441027"/>
                  <a:gd name="connsiteX5" fmla="*/ 77537 w 728479"/>
                  <a:gd name="connsiteY5" fmla="*/ 138029 h 441027"/>
                  <a:gd name="connsiteX6" fmla="*/ 194277 w 728479"/>
                  <a:gd name="connsiteY6" fmla="*/ 211756 h 441027"/>
                  <a:gd name="connsiteX7" fmla="*/ 343469 w 728479"/>
                  <a:gd name="connsiteY7" fmla="*/ 250257 h 441027"/>
                  <a:gd name="connsiteX8" fmla="*/ 0 w 728479"/>
                  <a:gd name="connsiteY8" fmla="*/ 267769 h 441027"/>
                  <a:gd name="connsiteX9" fmla="*/ 258479 w 728479"/>
                  <a:gd name="connsiteY9" fmla="*/ 333408 h 441027"/>
                  <a:gd name="connsiteX10" fmla="*/ 338556 w 728479"/>
                  <a:gd name="connsiteY10" fmla="*/ 336583 h 441027"/>
                  <a:gd name="connsiteX11" fmla="*/ 122689 w 728479"/>
                  <a:gd name="connsiteY11" fmla="*/ 390759 h 441027"/>
                  <a:gd name="connsiteX12" fmla="*/ 466858 w 728479"/>
                  <a:gd name="connsiteY12" fmla="*/ 440824 h 441027"/>
                  <a:gd name="connsiteX13" fmla="*/ 651477 w 728479"/>
                  <a:gd name="connsiteY13" fmla="*/ 418699 h 441027"/>
                  <a:gd name="connsiteX14" fmla="*/ 651477 w 728479"/>
                  <a:gd name="connsiteY14" fmla="*/ 418699 h 441027"/>
                  <a:gd name="connsiteX0" fmla="*/ 728479 w 728479"/>
                  <a:gd name="connsiteY0" fmla="*/ 0 h 443646"/>
                  <a:gd name="connsiteX1" fmla="*/ 468597 w 728479"/>
                  <a:gd name="connsiteY1" fmla="*/ 86627 h 443646"/>
                  <a:gd name="connsiteX2" fmla="*/ 136525 w 728479"/>
                  <a:gd name="connsiteY2" fmla="*/ 14438 h 443646"/>
                  <a:gd name="connsiteX3" fmla="*/ 223153 w 728479"/>
                  <a:gd name="connsiteY3" fmla="*/ 101065 h 443646"/>
                  <a:gd name="connsiteX4" fmla="*/ 348281 w 728479"/>
                  <a:gd name="connsiteY4" fmla="*/ 158817 h 443646"/>
                  <a:gd name="connsiteX5" fmla="*/ 77537 w 728479"/>
                  <a:gd name="connsiteY5" fmla="*/ 138029 h 443646"/>
                  <a:gd name="connsiteX6" fmla="*/ 194277 w 728479"/>
                  <a:gd name="connsiteY6" fmla="*/ 211756 h 443646"/>
                  <a:gd name="connsiteX7" fmla="*/ 343469 w 728479"/>
                  <a:gd name="connsiteY7" fmla="*/ 250257 h 443646"/>
                  <a:gd name="connsiteX8" fmla="*/ 0 w 728479"/>
                  <a:gd name="connsiteY8" fmla="*/ 267769 h 443646"/>
                  <a:gd name="connsiteX9" fmla="*/ 258479 w 728479"/>
                  <a:gd name="connsiteY9" fmla="*/ 333408 h 443646"/>
                  <a:gd name="connsiteX10" fmla="*/ 338556 w 728479"/>
                  <a:gd name="connsiteY10" fmla="*/ 336583 h 443646"/>
                  <a:gd name="connsiteX11" fmla="*/ 122689 w 728479"/>
                  <a:gd name="connsiteY11" fmla="*/ 390759 h 443646"/>
                  <a:gd name="connsiteX12" fmla="*/ 306038 w 728479"/>
                  <a:gd name="connsiteY12" fmla="*/ 437810 h 443646"/>
                  <a:gd name="connsiteX13" fmla="*/ 466858 w 728479"/>
                  <a:gd name="connsiteY13" fmla="*/ 440824 h 443646"/>
                  <a:gd name="connsiteX14" fmla="*/ 651477 w 728479"/>
                  <a:gd name="connsiteY14" fmla="*/ 418699 h 443646"/>
                  <a:gd name="connsiteX15" fmla="*/ 651477 w 728479"/>
                  <a:gd name="connsiteY15" fmla="*/ 418699 h 443646"/>
                  <a:gd name="connsiteX0" fmla="*/ 728479 w 728479"/>
                  <a:gd name="connsiteY0" fmla="*/ 0 h 443646"/>
                  <a:gd name="connsiteX1" fmla="*/ 468597 w 728479"/>
                  <a:gd name="connsiteY1" fmla="*/ 86627 h 443646"/>
                  <a:gd name="connsiteX2" fmla="*/ 136525 w 728479"/>
                  <a:gd name="connsiteY2" fmla="*/ 14438 h 443646"/>
                  <a:gd name="connsiteX3" fmla="*/ 223153 w 728479"/>
                  <a:gd name="connsiteY3" fmla="*/ 101065 h 443646"/>
                  <a:gd name="connsiteX4" fmla="*/ 348281 w 728479"/>
                  <a:gd name="connsiteY4" fmla="*/ 158817 h 443646"/>
                  <a:gd name="connsiteX5" fmla="*/ 77537 w 728479"/>
                  <a:gd name="connsiteY5" fmla="*/ 138029 h 443646"/>
                  <a:gd name="connsiteX6" fmla="*/ 194277 w 728479"/>
                  <a:gd name="connsiteY6" fmla="*/ 211756 h 443646"/>
                  <a:gd name="connsiteX7" fmla="*/ 343469 w 728479"/>
                  <a:gd name="connsiteY7" fmla="*/ 250257 h 443646"/>
                  <a:gd name="connsiteX8" fmla="*/ 0 w 728479"/>
                  <a:gd name="connsiteY8" fmla="*/ 267769 h 443646"/>
                  <a:gd name="connsiteX9" fmla="*/ 258479 w 728479"/>
                  <a:gd name="connsiteY9" fmla="*/ 333408 h 443646"/>
                  <a:gd name="connsiteX10" fmla="*/ 338556 w 728479"/>
                  <a:gd name="connsiteY10" fmla="*/ 336583 h 443646"/>
                  <a:gd name="connsiteX11" fmla="*/ 122689 w 728479"/>
                  <a:gd name="connsiteY11" fmla="*/ 390759 h 443646"/>
                  <a:gd name="connsiteX12" fmla="*/ 306038 w 728479"/>
                  <a:gd name="connsiteY12" fmla="*/ 437810 h 443646"/>
                  <a:gd name="connsiteX13" fmla="*/ 466858 w 728479"/>
                  <a:gd name="connsiteY13" fmla="*/ 440824 h 443646"/>
                  <a:gd name="connsiteX14" fmla="*/ 651477 w 728479"/>
                  <a:gd name="connsiteY14" fmla="*/ 418699 h 443646"/>
                  <a:gd name="connsiteX15" fmla="*/ 651477 w 728479"/>
                  <a:gd name="connsiteY15" fmla="*/ 418699 h 44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479" h="443646">
                    <a:moveTo>
                      <a:pt x="728479" y="0"/>
                    </a:moveTo>
                    <a:cubicBezTo>
                      <a:pt x="641852" y="28876"/>
                      <a:pt x="567256" y="84221"/>
                      <a:pt x="468597" y="86627"/>
                    </a:cubicBezTo>
                    <a:cubicBezTo>
                      <a:pt x="369938" y="89033"/>
                      <a:pt x="164732" y="-35593"/>
                      <a:pt x="136525" y="14438"/>
                    </a:cubicBezTo>
                    <a:cubicBezTo>
                      <a:pt x="108251" y="46489"/>
                      <a:pt x="194277" y="72189"/>
                      <a:pt x="223153" y="101065"/>
                    </a:cubicBezTo>
                    <a:lnTo>
                      <a:pt x="348281" y="158817"/>
                    </a:lnTo>
                    <a:cubicBezTo>
                      <a:pt x="258033" y="151888"/>
                      <a:pt x="66185" y="94158"/>
                      <a:pt x="77537" y="138029"/>
                    </a:cubicBezTo>
                    <a:cubicBezTo>
                      <a:pt x="59089" y="150863"/>
                      <a:pt x="149955" y="193051"/>
                      <a:pt x="194277" y="211756"/>
                    </a:cubicBezTo>
                    <a:cubicBezTo>
                      <a:pt x="238599" y="230461"/>
                      <a:pt x="360313" y="247049"/>
                      <a:pt x="343469" y="250257"/>
                    </a:cubicBezTo>
                    <a:cubicBezTo>
                      <a:pt x="228979" y="256094"/>
                      <a:pt x="16065" y="223832"/>
                      <a:pt x="0" y="267769"/>
                    </a:cubicBezTo>
                    <a:cubicBezTo>
                      <a:pt x="60449" y="293499"/>
                      <a:pt x="171261" y="319995"/>
                      <a:pt x="258479" y="333408"/>
                    </a:cubicBezTo>
                    <a:cubicBezTo>
                      <a:pt x="342321" y="330233"/>
                      <a:pt x="305514" y="342933"/>
                      <a:pt x="338556" y="336583"/>
                    </a:cubicBezTo>
                    <a:lnTo>
                      <a:pt x="122689" y="390759"/>
                    </a:lnTo>
                    <a:cubicBezTo>
                      <a:pt x="114094" y="407630"/>
                      <a:pt x="248677" y="429466"/>
                      <a:pt x="306038" y="437810"/>
                    </a:cubicBezTo>
                    <a:cubicBezTo>
                      <a:pt x="363399" y="446154"/>
                      <a:pt x="409285" y="444009"/>
                      <a:pt x="466858" y="440824"/>
                    </a:cubicBezTo>
                    <a:cubicBezTo>
                      <a:pt x="524431" y="437639"/>
                      <a:pt x="589937" y="426074"/>
                      <a:pt x="651477" y="418699"/>
                    </a:cubicBezTo>
                    <a:lnTo>
                      <a:pt x="651477" y="418699"/>
                    </a:lnTo>
                  </a:path>
                </a:pathLst>
              </a:custGeom>
              <a:solidFill>
                <a:srgbClr val="ECC6B6"/>
              </a:solidFill>
              <a:ln w="666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7" name="ひし形 56">
              <a:extLst>
                <a:ext uri="{FF2B5EF4-FFF2-40B4-BE49-F238E27FC236}">
                  <a16:creationId xmlns:a16="http://schemas.microsoft.com/office/drawing/2014/main" id="{F90CE618-8187-C683-D356-B43E0924916F}"/>
                </a:ext>
              </a:extLst>
            </p:cNvPr>
            <p:cNvSpPr/>
            <p:nvPr/>
          </p:nvSpPr>
          <p:spPr>
            <a:xfrm rot="16714761">
              <a:off x="3558907" y="1108989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5F0A8B4-006C-2348-8AC0-088A6C511B0A}"/>
                </a:ext>
              </a:extLst>
            </p:cNvPr>
            <p:cNvSpPr/>
            <p:nvPr/>
          </p:nvSpPr>
          <p:spPr>
            <a:xfrm>
              <a:off x="4025707" y="5152253"/>
              <a:ext cx="4257898" cy="82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20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146570A-2BE5-4241-88E1-5974DDA89DB2}"/>
                </a:ext>
              </a:extLst>
            </p:cNvPr>
            <p:cNvSpPr txBox="1"/>
            <p:nvPr/>
          </p:nvSpPr>
          <p:spPr>
            <a:xfrm>
              <a:off x="4187409" y="5258655"/>
              <a:ext cx="3934495" cy="657076"/>
            </a:xfrm>
            <a:custGeom>
              <a:avLst/>
              <a:gdLst/>
              <a:ahLst/>
              <a:cxnLst/>
              <a:rect l="l" t="t" r="r" b="b"/>
              <a:pathLst>
                <a:path w="3934495" h="657076">
                  <a:moveTo>
                    <a:pt x="2827363" y="396627"/>
                  </a:moveTo>
                  <a:cubicBezTo>
                    <a:pt x="2871019" y="396627"/>
                    <a:pt x="2892847" y="418455"/>
                    <a:pt x="2892847" y="462111"/>
                  </a:cubicBezTo>
                  <a:cubicBezTo>
                    <a:pt x="2892847" y="505767"/>
                    <a:pt x="2871019" y="527596"/>
                    <a:pt x="2827363" y="527596"/>
                  </a:cubicBezTo>
                  <a:cubicBezTo>
                    <a:pt x="2783706" y="527596"/>
                    <a:pt x="2761878" y="505767"/>
                    <a:pt x="2761878" y="462111"/>
                  </a:cubicBezTo>
                  <a:cubicBezTo>
                    <a:pt x="2761878" y="418455"/>
                    <a:pt x="2783706" y="396627"/>
                    <a:pt x="2827363" y="396627"/>
                  </a:cubicBezTo>
                  <a:close/>
                  <a:moveTo>
                    <a:pt x="3153594" y="190500"/>
                  </a:moveTo>
                  <a:cubicBezTo>
                    <a:pt x="3123580" y="190500"/>
                    <a:pt x="3108573" y="237133"/>
                    <a:pt x="3108573" y="330398"/>
                  </a:cubicBezTo>
                  <a:cubicBezTo>
                    <a:pt x="3108573" y="427385"/>
                    <a:pt x="3122960" y="475878"/>
                    <a:pt x="3151734" y="475878"/>
                  </a:cubicBezTo>
                  <a:cubicBezTo>
                    <a:pt x="3177530" y="475878"/>
                    <a:pt x="3190429" y="427385"/>
                    <a:pt x="3190429" y="330398"/>
                  </a:cubicBezTo>
                  <a:cubicBezTo>
                    <a:pt x="3190429" y="237133"/>
                    <a:pt x="3178151" y="190500"/>
                    <a:pt x="3153594" y="190500"/>
                  </a:cubicBezTo>
                  <a:close/>
                  <a:moveTo>
                    <a:pt x="2086645" y="168920"/>
                  </a:moveTo>
                  <a:cubicBezTo>
                    <a:pt x="2056631" y="168920"/>
                    <a:pt x="2041625" y="223366"/>
                    <a:pt x="2041625" y="332259"/>
                  </a:cubicBezTo>
                  <a:cubicBezTo>
                    <a:pt x="2041625" y="441151"/>
                    <a:pt x="2056631" y="495598"/>
                    <a:pt x="2086645" y="495598"/>
                  </a:cubicBezTo>
                  <a:cubicBezTo>
                    <a:pt x="2116907" y="495598"/>
                    <a:pt x="2132038" y="441151"/>
                    <a:pt x="2132038" y="332259"/>
                  </a:cubicBezTo>
                  <a:cubicBezTo>
                    <a:pt x="2132038" y="223366"/>
                    <a:pt x="2116907" y="168920"/>
                    <a:pt x="2086645" y="168920"/>
                  </a:cubicBezTo>
                  <a:close/>
                  <a:moveTo>
                    <a:pt x="3203079" y="135806"/>
                  </a:moveTo>
                  <a:cubicBezTo>
                    <a:pt x="3242023" y="135806"/>
                    <a:pt x="3273153" y="153603"/>
                    <a:pt x="3296469" y="189198"/>
                  </a:cubicBezTo>
                  <a:cubicBezTo>
                    <a:pt x="3319785" y="224792"/>
                    <a:pt x="3331444" y="272479"/>
                    <a:pt x="3331444" y="332259"/>
                  </a:cubicBezTo>
                  <a:cubicBezTo>
                    <a:pt x="3331444" y="464468"/>
                    <a:pt x="3287415" y="530572"/>
                    <a:pt x="3199359" y="530572"/>
                  </a:cubicBezTo>
                  <a:cubicBezTo>
                    <a:pt x="3163144" y="530572"/>
                    <a:pt x="3133378" y="516930"/>
                    <a:pt x="3110062" y="489644"/>
                  </a:cubicBezTo>
                  <a:lnTo>
                    <a:pt x="3110062" y="647402"/>
                  </a:lnTo>
                  <a:lnTo>
                    <a:pt x="2974256" y="647402"/>
                  </a:lnTo>
                  <a:lnTo>
                    <a:pt x="2974256" y="145851"/>
                  </a:lnTo>
                  <a:cubicBezTo>
                    <a:pt x="3012703" y="145851"/>
                    <a:pt x="3057972" y="142627"/>
                    <a:pt x="3110062" y="136178"/>
                  </a:cubicBezTo>
                  <a:lnTo>
                    <a:pt x="3110062" y="192732"/>
                  </a:lnTo>
                  <a:cubicBezTo>
                    <a:pt x="3135610" y="154781"/>
                    <a:pt x="3166616" y="135806"/>
                    <a:pt x="3203079" y="135806"/>
                  </a:cubicBezTo>
                  <a:close/>
                  <a:moveTo>
                    <a:pt x="2684041" y="135806"/>
                  </a:moveTo>
                  <a:lnTo>
                    <a:pt x="2684041" y="520526"/>
                  </a:lnTo>
                  <a:lnTo>
                    <a:pt x="2548236" y="520526"/>
                  </a:lnTo>
                  <a:lnTo>
                    <a:pt x="2548236" y="145851"/>
                  </a:lnTo>
                  <a:cubicBezTo>
                    <a:pt x="2590652" y="145851"/>
                    <a:pt x="2635920" y="142503"/>
                    <a:pt x="2684041" y="135806"/>
                  </a:cubicBezTo>
                  <a:close/>
                  <a:moveTo>
                    <a:pt x="2469059" y="135806"/>
                  </a:moveTo>
                  <a:lnTo>
                    <a:pt x="2469059" y="516061"/>
                  </a:lnTo>
                  <a:lnTo>
                    <a:pt x="2472036" y="567779"/>
                  </a:lnTo>
                  <a:lnTo>
                    <a:pt x="2449339" y="632147"/>
                  </a:lnTo>
                  <a:cubicBezTo>
                    <a:pt x="2432224" y="648766"/>
                    <a:pt x="2405931" y="657076"/>
                    <a:pt x="2370460" y="657076"/>
                  </a:cubicBezTo>
                  <a:cubicBezTo>
                    <a:pt x="2317378" y="657076"/>
                    <a:pt x="2283396" y="635620"/>
                    <a:pt x="2268513" y="592708"/>
                  </a:cubicBezTo>
                  <a:lnTo>
                    <a:pt x="2316138" y="559594"/>
                  </a:lnTo>
                  <a:lnTo>
                    <a:pt x="2315766" y="571128"/>
                  </a:lnTo>
                  <a:cubicBezTo>
                    <a:pt x="2315766" y="601389"/>
                    <a:pt x="2323083" y="616520"/>
                    <a:pt x="2337718" y="616520"/>
                  </a:cubicBezTo>
                  <a:cubicBezTo>
                    <a:pt x="2352849" y="616520"/>
                    <a:pt x="2360414" y="605482"/>
                    <a:pt x="2360414" y="583406"/>
                  </a:cubicBezTo>
                  <a:cubicBezTo>
                    <a:pt x="2360414" y="571252"/>
                    <a:pt x="2351361" y="550292"/>
                    <a:pt x="2333253" y="520526"/>
                  </a:cubicBezTo>
                  <a:lnTo>
                    <a:pt x="2333253" y="145851"/>
                  </a:lnTo>
                  <a:cubicBezTo>
                    <a:pt x="2367732" y="145851"/>
                    <a:pt x="2413000" y="142503"/>
                    <a:pt x="2469059" y="135806"/>
                  </a:cubicBezTo>
                  <a:close/>
                  <a:moveTo>
                    <a:pt x="2087017" y="135806"/>
                  </a:moveTo>
                  <a:cubicBezTo>
                    <a:pt x="2211041" y="135806"/>
                    <a:pt x="2273052" y="201290"/>
                    <a:pt x="2273052" y="332259"/>
                  </a:cubicBezTo>
                  <a:cubicBezTo>
                    <a:pt x="2273052" y="463227"/>
                    <a:pt x="2211041" y="528712"/>
                    <a:pt x="2087017" y="528712"/>
                  </a:cubicBezTo>
                  <a:cubicBezTo>
                    <a:pt x="1962746" y="528712"/>
                    <a:pt x="1900610" y="463227"/>
                    <a:pt x="1900610" y="332259"/>
                  </a:cubicBezTo>
                  <a:cubicBezTo>
                    <a:pt x="1900610" y="201290"/>
                    <a:pt x="1962746" y="135806"/>
                    <a:pt x="2087017" y="135806"/>
                  </a:cubicBezTo>
                  <a:close/>
                  <a:moveTo>
                    <a:pt x="1840409" y="135806"/>
                  </a:moveTo>
                  <a:lnTo>
                    <a:pt x="1840409" y="516061"/>
                  </a:lnTo>
                  <a:lnTo>
                    <a:pt x="1843386" y="567779"/>
                  </a:lnTo>
                  <a:lnTo>
                    <a:pt x="1820689" y="632147"/>
                  </a:lnTo>
                  <a:cubicBezTo>
                    <a:pt x="1803574" y="648766"/>
                    <a:pt x="1777281" y="657076"/>
                    <a:pt x="1741811" y="657076"/>
                  </a:cubicBezTo>
                  <a:cubicBezTo>
                    <a:pt x="1688728" y="657076"/>
                    <a:pt x="1654746" y="635620"/>
                    <a:pt x="1639863" y="592708"/>
                  </a:cubicBezTo>
                  <a:lnTo>
                    <a:pt x="1687488" y="559594"/>
                  </a:lnTo>
                  <a:lnTo>
                    <a:pt x="1687116" y="571128"/>
                  </a:lnTo>
                  <a:cubicBezTo>
                    <a:pt x="1687116" y="601389"/>
                    <a:pt x="1694434" y="616520"/>
                    <a:pt x="1709068" y="616520"/>
                  </a:cubicBezTo>
                  <a:cubicBezTo>
                    <a:pt x="1724199" y="616520"/>
                    <a:pt x="1731765" y="605482"/>
                    <a:pt x="1731765" y="583406"/>
                  </a:cubicBezTo>
                  <a:cubicBezTo>
                    <a:pt x="1731765" y="571252"/>
                    <a:pt x="1722711" y="550292"/>
                    <a:pt x="1704604" y="520526"/>
                  </a:cubicBezTo>
                  <a:lnTo>
                    <a:pt x="1704604" y="145851"/>
                  </a:lnTo>
                  <a:cubicBezTo>
                    <a:pt x="1739082" y="145851"/>
                    <a:pt x="1784351" y="142503"/>
                    <a:pt x="1840409" y="135806"/>
                  </a:cubicBezTo>
                  <a:close/>
                  <a:moveTo>
                    <a:pt x="1626766" y="135806"/>
                  </a:moveTo>
                  <a:lnTo>
                    <a:pt x="1626766" y="520526"/>
                  </a:lnTo>
                  <a:lnTo>
                    <a:pt x="1490961" y="520526"/>
                  </a:lnTo>
                  <a:lnTo>
                    <a:pt x="1490961" y="145851"/>
                  </a:lnTo>
                  <a:cubicBezTo>
                    <a:pt x="1533377" y="145851"/>
                    <a:pt x="1578645" y="142503"/>
                    <a:pt x="1626766" y="135806"/>
                  </a:cubicBezTo>
                  <a:close/>
                  <a:moveTo>
                    <a:pt x="617116" y="135806"/>
                  </a:moveTo>
                  <a:lnTo>
                    <a:pt x="617116" y="520526"/>
                  </a:lnTo>
                  <a:lnTo>
                    <a:pt x="481311" y="520526"/>
                  </a:lnTo>
                  <a:lnTo>
                    <a:pt x="481311" y="145851"/>
                  </a:lnTo>
                  <a:cubicBezTo>
                    <a:pt x="523727" y="145851"/>
                    <a:pt x="568995" y="142503"/>
                    <a:pt x="617116" y="135806"/>
                  </a:cubicBezTo>
                  <a:close/>
                  <a:moveTo>
                    <a:pt x="3840733" y="134689"/>
                  </a:moveTo>
                  <a:cubicBezTo>
                    <a:pt x="3903241" y="134689"/>
                    <a:pt x="3934495" y="166315"/>
                    <a:pt x="3934495" y="229567"/>
                  </a:cubicBezTo>
                  <a:lnTo>
                    <a:pt x="3934495" y="520526"/>
                  </a:lnTo>
                  <a:lnTo>
                    <a:pt x="3798689" y="520526"/>
                  </a:lnTo>
                  <a:lnTo>
                    <a:pt x="3798689" y="238869"/>
                  </a:lnTo>
                  <a:cubicBezTo>
                    <a:pt x="3798689" y="214312"/>
                    <a:pt x="3791496" y="202034"/>
                    <a:pt x="3777109" y="202034"/>
                  </a:cubicBezTo>
                  <a:cubicBezTo>
                    <a:pt x="3743871" y="202034"/>
                    <a:pt x="3727252" y="237381"/>
                    <a:pt x="3727252" y="308074"/>
                  </a:cubicBezTo>
                  <a:lnTo>
                    <a:pt x="3727252" y="520526"/>
                  </a:lnTo>
                  <a:lnTo>
                    <a:pt x="3591446" y="520526"/>
                  </a:lnTo>
                  <a:lnTo>
                    <a:pt x="3591446" y="244822"/>
                  </a:lnTo>
                  <a:cubicBezTo>
                    <a:pt x="3591446" y="216793"/>
                    <a:pt x="3584997" y="202778"/>
                    <a:pt x="3572099" y="202778"/>
                  </a:cubicBezTo>
                  <a:cubicBezTo>
                    <a:pt x="3538364" y="202778"/>
                    <a:pt x="3521497" y="238001"/>
                    <a:pt x="3521497" y="308446"/>
                  </a:cubicBezTo>
                  <a:lnTo>
                    <a:pt x="3521497" y="520526"/>
                  </a:lnTo>
                  <a:lnTo>
                    <a:pt x="3385691" y="520526"/>
                  </a:lnTo>
                  <a:lnTo>
                    <a:pt x="3385691" y="144363"/>
                  </a:lnTo>
                  <a:cubicBezTo>
                    <a:pt x="3431580" y="144363"/>
                    <a:pt x="3476849" y="141263"/>
                    <a:pt x="3521497" y="135061"/>
                  </a:cubicBezTo>
                  <a:lnTo>
                    <a:pt x="3521497" y="199802"/>
                  </a:lnTo>
                  <a:cubicBezTo>
                    <a:pt x="3553495" y="156890"/>
                    <a:pt x="3592935" y="135433"/>
                    <a:pt x="3639815" y="135433"/>
                  </a:cubicBezTo>
                  <a:cubicBezTo>
                    <a:pt x="3679007" y="135433"/>
                    <a:pt x="3708152" y="155649"/>
                    <a:pt x="3727252" y="196081"/>
                  </a:cubicBezTo>
                  <a:cubicBezTo>
                    <a:pt x="3757514" y="155153"/>
                    <a:pt x="3795341" y="134689"/>
                    <a:pt x="3840733" y="134689"/>
                  </a:cubicBezTo>
                  <a:close/>
                  <a:moveTo>
                    <a:pt x="870571" y="134689"/>
                  </a:moveTo>
                  <a:cubicBezTo>
                    <a:pt x="957635" y="134689"/>
                    <a:pt x="1001167" y="174129"/>
                    <a:pt x="1001167" y="253008"/>
                  </a:cubicBezTo>
                  <a:lnTo>
                    <a:pt x="937543" y="283890"/>
                  </a:lnTo>
                  <a:lnTo>
                    <a:pt x="938287" y="248171"/>
                  </a:lnTo>
                  <a:cubicBezTo>
                    <a:pt x="938287" y="194593"/>
                    <a:pt x="920304" y="167804"/>
                    <a:pt x="884337" y="167804"/>
                  </a:cubicBezTo>
                  <a:cubicBezTo>
                    <a:pt x="836712" y="167804"/>
                    <a:pt x="812900" y="220390"/>
                    <a:pt x="812900" y="325561"/>
                  </a:cubicBezTo>
                  <a:cubicBezTo>
                    <a:pt x="812900" y="390550"/>
                    <a:pt x="817985" y="435136"/>
                    <a:pt x="828155" y="459321"/>
                  </a:cubicBezTo>
                  <a:cubicBezTo>
                    <a:pt x="838324" y="483505"/>
                    <a:pt x="857176" y="495598"/>
                    <a:pt x="884709" y="495598"/>
                  </a:cubicBezTo>
                  <a:cubicBezTo>
                    <a:pt x="935063" y="495598"/>
                    <a:pt x="960239" y="462979"/>
                    <a:pt x="960240" y="397743"/>
                  </a:cubicBezTo>
                  <a:cubicBezTo>
                    <a:pt x="960239" y="388565"/>
                    <a:pt x="958751" y="373682"/>
                    <a:pt x="955775" y="353095"/>
                  </a:cubicBezTo>
                  <a:lnTo>
                    <a:pt x="1013074" y="370582"/>
                  </a:lnTo>
                  <a:lnTo>
                    <a:pt x="1013446" y="385837"/>
                  </a:lnTo>
                  <a:cubicBezTo>
                    <a:pt x="1013446" y="481087"/>
                    <a:pt x="961356" y="528712"/>
                    <a:pt x="857176" y="528712"/>
                  </a:cubicBezTo>
                  <a:cubicBezTo>
                    <a:pt x="733649" y="528712"/>
                    <a:pt x="671885" y="466080"/>
                    <a:pt x="671885" y="340816"/>
                  </a:cubicBezTo>
                  <a:cubicBezTo>
                    <a:pt x="671885" y="278060"/>
                    <a:pt x="689868" y="228017"/>
                    <a:pt x="725835" y="190686"/>
                  </a:cubicBezTo>
                  <a:cubicBezTo>
                    <a:pt x="761802" y="153355"/>
                    <a:pt x="810047" y="134689"/>
                    <a:pt x="870571" y="134689"/>
                  </a:cubicBezTo>
                  <a:close/>
                  <a:moveTo>
                    <a:pt x="0" y="12650"/>
                  </a:moveTo>
                  <a:lnTo>
                    <a:pt x="147340" y="12650"/>
                  </a:lnTo>
                  <a:lnTo>
                    <a:pt x="147340" y="238869"/>
                  </a:lnTo>
                  <a:lnTo>
                    <a:pt x="322213" y="12650"/>
                  </a:lnTo>
                  <a:lnTo>
                    <a:pt x="391418" y="12650"/>
                  </a:lnTo>
                  <a:lnTo>
                    <a:pt x="264542" y="173013"/>
                  </a:lnTo>
                  <a:lnTo>
                    <a:pt x="451694" y="520526"/>
                  </a:lnTo>
                  <a:lnTo>
                    <a:pt x="287611" y="520526"/>
                  </a:lnTo>
                  <a:lnTo>
                    <a:pt x="168548" y="298028"/>
                  </a:lnTo>
                  <a:lnTo>
                    <a:pt x="147340" y="321841"/>
                  </a:lnTo>
                  <a:lnTo>
                    <a:pt x="147340" y="520526"/>
                  </a:lnTo>
                  <a:lnTo>
                    <a:pt x="0" y="520526"/>
                  </a:lnTo>
                  <a:close/>
                  <a:moveTo>
                    <a:pt x="1195537" y="4837"/>
                  </a:moveTo>
                  <a:lnTo>
                    <a:pt x="1195537" y="209848"/>
                  </a:lnTo>
                  <a:cubicBezTo>
                    <a:pt x="1224806" y="160486"/>
                    <a:pt x="1266106" y="135806"/>
                    <a:pt x="1319436" y="135806"/>
                  </a:cubicBezTo>
                  <a:cubicBezTo>
                    <a:pt x="1382440" y="135806"/>
                    <a:pt x="1413942" y="164083"/>
                    <a:pt x="1413942" y="220638"/>
                  </a:cubicBezTo>
                  <a:lnTo>
                    <a:pt x="1413942" y="520526"/>
                  </a:lnTo>
                  <a:lnTo>
                    <a:pt x="1278136" y="520526"/>
                  </a:lnTo>
                  <a:lnTo>
                    <a:pt x="1278136" y="235520"/>
                  </a:lnTo>
                  <a:cubicBezTo>
                    <a:pt x="1278136" y="213940"/>
                    <a:pt x="1270943" y="203150"/>
                    <a:pt x="1256556" y="203150"/>
                  </a:cubicBezTo>
                  <a:cubicBezTo>
                    <a:pt x="1241674" y="203150"/>
                    <a:pt x="1227783" y="216979"/>
                    <a:pt x="1214884" y="244636"/>
                  </a:cubicBezTo>
                  <a:cubicBezTo>
                    <a:pt x="1201986" y="272293"/>
                    <a:pt x="1195537" y="301997"/>
                    <a:pt x="1195537" y="333747"/>
                  </a:cubicBezTo>
                  <a:lnTo>
                    <a:pt x="1195537" y="520526"/>
                  </a:lnTo>
                  <a:lnTo>
                    <a:pt x="1059731" y="520526"/>
                  </a:lnTo>
                  <a:lnTo>
                    <a:pt x="1059731" y="12650"/>
                  </a:lnTo>
                  <a:cubicBezTo>
                    <a:pt x="1099915" y="12650"/>
                    <a:pt x="1145183" y="10046"/>
                    <a:pt x="1195537" y="4837"/>
                  </a:cubicBezTo>
                  <a:close/>
                  <a:moveTo>
                    <a:pt x="2617069" y="0"/>
                  </a:moveTo>
                  <a:cubicBezTo>
                    <a:pt x="2659236" y="0"/>
                    <a:pt x="2680320" y="16371"/>
                    <a:pt x="2680321" y="49113"/>
                  </a:cubicBezTo>
                  <a:cubicBezTo>
                    <a:pt x="2680320" y="81855"/>
                    <a:pt x="2659236" y="98226"/>
                    <a:pt x="2617069" y="98226"/>
                  </a:cubicBezTo>
                  <a:cubicBezTo>
                    <a:pt x="2574901" y="98226"/>
                    <a:pt x="2553817" y="81855"/>
                    <a:pt x="2553817" y="49113"/>
                  </a:cubicBezTo>
                  <a:cubicBezTo>
                    <a:pt x="2553817" y="16371"/>
                    <a:pt x="2574901" y="0"/>
                    <a:pt x="2617069" y="0"/>
                  </a:cubicBezTo>
                  <a:close/>
                  <a:moveTo>
                    <a:pt x="2397622" y="0"/>
                  </a:moveTo>
                  <a:cubicBezTo>
                    <a:pt x="2439789" y="0"/>
                    <a:pt x="2460873" y="16371"/>
                    <a:pt x="2460873" y="49113"/>
                  </a:cubicBezTo>
                  <a:cubicBezTo>
                    <a:pt x="2460873" y="81855"/>
                    <a:pt x="2439789" y="98226"/>
                    <a:pt x="2397622" y="98226"/>
                  </a:cubicBezTo>
                  <a:cubicBezTo>
                    <a:pt x="2355453" y="98226"/>
                    <a:pt x="2334370" y="81855"/>
                    <a:pt x="2334370" y="49113"/>
                  </a:cubicBezTo>
                  <a:cubicBezTo>
                    <a:pt x="2334370" y="16371"/>
                    <a:pt x="2355453" y="0"/>
                    <a:pt x="2397622" y="0"/>
                  </a:cubicBezTo>
                  <a:close/>
                  <a:moveTo>
                    <a:pt x="1768972" y="0"/>
                  </a:moveTo>
                  <a:cubicBezTo>
                    <a:pt x="1811140" y="0"/>
                    <a:pt x="1832224" y="16371"/>
                    <a:pt x="1832224" y="49113"/>
                  </a:cubicBezTo>
                  <a:cubicBezTo>
                    <a:pt x="1832224" y="81855"/>
                    <a:pt x="1811140" y="98226"/>
                    <a:pt x="1768972" y="98226"/>
                  </a:cubicBezTo>
                  <a:cubicBezTo>
                    <a:pt x="1726804" y="98226"/>
                    <a:pt x="1705720" y="81855"/>
                    <a:pt x="1705720" y="49113"/>
                  </a:cubicBezTo>
                  <a:cubicBezTo>
                    <a:pt x="1705720" y="16371"/>
                    <a:pt x="1726804" y="0"/>
                    <a:pt x="1768972" y="0"/>
                  </a:cubicBezTo>
                  <a:close/>
                  <a:moveTo>
                    <a:pt x="1559794" y="0"/>
                  </a:moveTo>
                  <a:cubicBezTo>
                    <a:pt x="1601962" y="0"/>
                    <a:pt x="1623046" y="16371"/>
                    <a:pt x="1623046" y="49113"/>
                  </a:cubicBezTo>
                  <a:cubicBezTo>
                    <a:pt x="1623046" y="81855"/>
                    <a:pt x="1601962" y="98226"/>
                    <a:pt x="1559794" y="98226"/>
                  </a:cubicBezTo>
                  <a:cubicBezTo>
                    <a:pt x="1517626" y="98226"/>
                    <a:pt x="1496542" y="81855"/>
                    <a:pt x="1496542" y="49113"/>
                  </a:cubicBezTo>
                  <a:cubicBezTo>
                    <a:pt x="1496542" y="16371"/>
                    <a:pt x="1517626" y="0"/>
                    <a:pt x="1559794" y="0"/>
                  </a:cubicBezTo>
                  <a:close/>
                  <a:moveTo>
                    <a:pt x="550144" y="0"/>
                  </a:moveTo>
                  <a:cubicBezTo>
                    <a:pt x="592312" y="0"/>
                    <a:pt x="613395" y="16371"/>
                    <a:pt x="613396" y="49113"/>
                  </a:cubicBezTo>
                  <a:cubicBezTo>
                    <a:pt x="613395" y="81855"/>
                    <a:pt x="592312" y="98226"/>
                    <a:pt x="550144" y="98226"/>
                  </a:cubicBezTo>
                  <a:cubicBezTo>
                    <a:pt x="507976" y="98226"/>
                    <a:pt x="486892" y="81855"/>
                    <a:pt x="486892" y="49113"/>
                  </a:cubicBezTo>
                  <a:cubicBezTo>
                    <a:pt x="486892" y="16371"/>
                    <a:pt x="507976" y="0"/>
                    <a:pt x="5501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600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231" name="ひし形 56">
              <a:extLst>
                <a:ext uri="{FF2B5EF4-FFF2-40B4-BE49-F238E27FC236}">
                  <a16:creationId xmlns:a16="http://schemas.microsoft.com/office/drawing/2014/main" id="{80948274-B465-34AF-0EC9-E15A61778750}"/>
                </a:ext>
              </a:extLst>
            </p:cNvPr>
            <p:cNvSpPr/>
            <p:nvPr/>
          </p:nvSpPr>
          <p:spPr>
            <a:xfrm rot="9247344">
              <a:off x="3746115" y="547815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49C4AE4E-C6DF-2054-4E72-2A431E7C6508}"/>
                </a:ext>
              </a:extLst>
            </p:cNvPr>
            <p:cNvGrpSpPr/>
            <p:nvPr/>
          </p:nvGrpSpPr>
          <p:grpSpPr>
            <a:xfrm rot="20002875">
              <a:off x="3658258" y="676720"/>
              <a:ext cx="1333966" cy="1384445"/>
              <a:chOff x="7985234" y="497024"/>
              <a:chExt cx="4536616" cy="4544124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5E6BD108-559B-414D-A5D0-73699E12BAAA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A3393E40-3EBF-DE1A-936B-F5E774F7D236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6" name="ひし形 56">
                    <a:extLst>
                      <a:ext uri="{FF2B5EF4-FFF2-40B4-BE49-F238E27FC236}">
                        <a16:creationId xmlns:a16="http://schemas.microsoft.com/office/drawing/2014/main" id="{DEC41881-FBF2-DE6E-6B6C-D77F35467213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7" name="ひし形 56">
                    <a:extLst>
                      <a:ext uri="{FF2B5EF4-FFF2-40B4-BE49-F238E27FC236}">
                        <a16:creationId xmlns:a16="http://schemas.microsoft.com/office/drawing/2014/main" id="{CB810C67-F6B8-3DDA-7B92-B07467AF94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77" name="グループ化 176">
                  <a:extLst>
                    <a:ext uri="{FF2B5EF4-FFF2-40B4-BE49-F238E27FC236}">
                      <a16:creationId xmlns:a16="http://schemas.microsoft.com/office/drawing/2014/main" id="{158AFD9D-5225-F3B9-3ACA-78540E1C8F22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4" name="ひし形 56">
                    <a:extLst>
                      <a:ext uri="{FF2B5EF4-FFF2-40B4-BE49-F238E27FC236}">
                        <a16:creationId xmlns:a16="http://schemas.microsoft.com/office/drawing/2014/main" id="{D61DABF0-1D7F-CBDA-C840-387C0DA301B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5" name="ひし形 56">
                    <a:extLst>
                      <a:ext uri="{FF2B5EF4-FFF2-40B4-BE49-F238E27FC236}">
                        <a16:creationId xmlns:a16="http://schemas.microsoft.com/office/drawing/2014/main" id="{3536AA10-9180-8193-0899-1878308F13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78" name="グループ化 177">
                  <a:extLst>
                    <a:ext uri="{FF2B5EF4-FFF2-40B4-BE49-F238E27FC236}">
                      <a16:creationId xmlns:a16="http://schemas.microsoft.com/office/drawing/2014/main" id="{0D844EDA-F5AD-7F5A-761D-7B9625F4A514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2" name="ひし形 56">
                    <a:extLst>
                      <a:ext uri="{FF2B5EF4-FFF2-40B4-BE49-F238E27FC236}">
                        <a16:creationId xmlns:a16="http://schemas.microsoft.com/office/drawing/2014/main" id="{92274E38-9CEF-496D-5939-265153D9826C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3" name="ひし形 56">
                    <a:extLst>
                      <a:ext uri="{FF2B5EF4-FFF2-40B4-BE49-F238E27FC236}">
                        <a16:creationId xmlns:a16="http://schemas.microsoft.com/office/drawing/2014/main" id="{084FD5D8-0302-744C-F666-B04C9DE6FE3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79" name="グループ化 178">
                  <a:extLst>
                    <a:ext uri="{FF2B5EF4-FFF2-40B4-BE49-F238E27FC236}">
                      <a16:creationId xmlns:a16="http://schemas.microsoft.com/office/drawing/2014/main" id="{AB87116D-F2EE-9FB0-3D40-56E89392D44B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0" name="ひし形 56">
                    <a:extLst>
                      <a:ext uri="{FF2B5EF4-FFF2-40B4-BE49-F238E27FC236}">
                        <a16:creationId xmlns:a16="http://schemas.microsoft.com/office/drawing/2014/main" id="{98895951-543A-0D1E-4EEE-70795E37C48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1" name="ひし形 56">
                    <a:extLst>
                      <a:ext uri="{FF2B5EF4-FFF2-40B4-BE49-F238E27FC236}">
                        <a16:creationId xmlns:a16="http://schemas.microsoft.com/office/drawing/2014/main" id="{300ED876-035A-CB7D-2657-B66B27ACB2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47" name="グループ化 146">
                <a:extLst>
                  <a:ext uri="{FF2B5EF4-FFF2-40B4-BE49-F238E27FC236}">
                    <a16:creationId xmlns:a16="http://schemas.microsoft.com/office/drawing/2014/main" id="{1F36CB5F-027D-CD83-EACD-CDCB3212C4CE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148" name="グループ化 147">
                  <a:extLst>
                    <a:ext uri="{FF2B5EF4-FFF2-40B4-BE49-F238E27FC236}">
                      <a16:creationId xmlns:a16="http://schemas.microsoft.com/office/drawing/2014/main" id="{EEA29D66-AB5C-0EC0-F3B1-54AD004876CF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164" name="グループ化 163">
                    <a:extLst>
                      <a:ext uri="{FF2B5EF4-FFF2-40B4-BE49-F238E27FC236}">
                        <a16:creationId xmlns:a16="http://schemas.microsoft.com/office/drawing/2014/main" id="{CFBA2233-8040-7029-3989-1E6C13F744B0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74" name="ひし形 56">
                      <a:extLst>
                        <a:ext uri="{FF2B5EF4-FFF2-40B4-BE49-F238E27FC236}">
                          <a16:creationId xmlns:a16="http://schemas.microsoft.com/office/drawing/2014/main" id="{0CA7FAB2-F161-77D0-B2A8-72E2166C7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5" name="ひし形 56">
                      <a:extLst>
                        <a:ext uri="{FF2B5EF4-FFF2-40B4-BE49-F238E27FC236}">
                          <a16:creationId xmlns:a16="http://schemas.microsoft.com/office/drawing/2014/main" id="{29313466-E3EB-B76B-4FF2-02F419E2D0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65" name="グループ化 164">
                    <a:extLst>
                      <a:ext uri="{FF2B5EF4-FFF2-40B4-BE49-F238E27FC236}">
                        <a16:creationId xmlns:a16="http://schemas.microsoft.com/office/drawing/2014/main" id="{61AC5983-FDCC-4B10-41E2-730B58500FD2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72" name="ひし形 56">
                      <a:extLst>
                        <a:ext uri="{FF2B5EF4-FFF2-40B4-BE49-F238E27FC236}">
                          <a16:creationId xmlns:a16="http://schemas.microsoft.com/office/drawing/2014/main" id="{295840EA-9923-51B9-2235-9407155A9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3" name="ひし形 56">
                      <a:extLst>
                        <a:ext uri="{FF2B5EF4-FFF2-40B4-BE49-F238E27FC236}">
                          <a16:creationId xmlns:a16="http://schemas.microsoft.com/office/drawing/2014/main" id="{6D0E29C2-135F-7C88-E387-E287A30D14C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66" name="グループ化 165">
                    <a:extLst>
                      <a:ext uri="{FF2B5EF4-FFF2-40B4-BE49-F238E27FC236}">
                        <a16:creationId xmlns:a16="http://schemas.microsoft.com/office/drawing/2014/main" id="{D32A9737-1551-3EBC-58D2-4F83C6262B8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70" name="ひし形 56">
                      <a:extLst>
                        <a:ext uri="{FF2B5EF4-FFF2-40B4-BE49-F238E27FC236}">
                          <a16:creationId xmlns:a16="http://schemas.microsoft.com/office/drawing/2014/main" id="{FB1AEDBB-E54F-8AF3-B53E-D7F8B737B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1" name="ひし形 56">
                      <a:extLst>
                        <a:ext uri="{FF2B5EF4-FFF2-40B4-BE49-F238E27FC236}">
                          <a16:creationId xmlns:a16="http://schemas.microsoft.com/office/drawing/2014/main" id="{132C419F-86E8-93B0-DE6C-05FB0818D88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67" name="グループ化 166">
                    <a:extLst>
                      <a:ext uri="{FF2B5EF4-FFF2-40B4-BE49-F238E27FC236}">
                        <a16:creationId xmlns:a16="http://schemas.microsoft.com/office/drawing/2014/main" id="{5709BF39-C18C-9F65-9D5D-DCCD59CCE89C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68" name="ひし形 56">
                      <a:extLst>
                        <a:ext uri="{FF2B5EF4-FFF2-40B4-BE49-F238E27FC236}">
                          <a16:creationId xmlns:a16="http://schemas.microsoft.com/office/drawing/2014/main" id="{67DBF896-F71A-0640-F1C7-E2EABD74D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69" name="ひし形 56">
                      <a:extLst>
                        <a:ext uri="{FF2B5EF4-FFF2-40B4-BE49-F238E27FC236}">
                          <a16:creationId xmlns:a16="http://schemas.microsoft.com/office/drawing/2014/main" id="{4FE3170B-01B5-9D65-BD8A-BA881C47B6E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149" name="グループ化 148">
                  <a:extLst>
                    <a:ext uri="{FF2B5EF4-FFF2-40B4-BE49-F238E27FC236}">
                      <a16:creationId xmlns:a16="http://schemas.microsoft.com/office/drawing/2014/main" id="{FC61A0F8-FEC6-59F9-5A3D-95C847221524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152" name="グループ化 151">
                    <a:extLst>
                      <a:ext uri="{FF2B5EF4-FFF2-40B4-BE49-F238E27FC236}">
                        <a16:creationId xmlns:a16="http://schemas.microsoft.com/office/drawing/2014/main" id="{2EDE825B-2A0E-9E9A-40E5-7E46B7DCC966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62" name="ひし形 56">
                      <a:extLst>
                        <a:ext uri="{FF2B5EF4-FFF2-40B4-BE49-F238E27FC236}">
                          <a16:creationId xmlns:a16="http://schemas.microsoft.com/office/drawing/2014/main" id="{C4B31635-100D-7A14-C1A6-59639CC4D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63" name="ひし形 56">
                      <a:extLst>
                        <a:ext uri="{FF2B5EF4-FFF2-40B4-BE49-F238E27FC236}">
                          <a16:creationId xmlns:a16="http://schemas.microsoft.com/office/drawing/2014/main" id="{9516E217-E6BF-3705-F621-D318A5D3F63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53" name="グループ化 152">
                    <a:extLst>
                      <a:ext uri="{FF2B5EF4-FFF2-40B4-BE49-F238E27FC236}">
                        <a16:creationId xmlns:a16="http://schemas.microsoft.com/office/drawing/2014/main" id="{A2989568-6FC2-9C49-6753-AF76AC15A73B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60" name="ひし形 56">
                      <a:extLst>
                        <a:ext uri="{FF2B5EF4-FFF2-40B4-BE49-F238E27FC236}">
                          <a16:creationId xmlns:a16="http://schemas.microsoft.com/office/drawing/2014/main" id="{A56BBC04-845A-5104-0FEE-AA0C1B8B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61" name="ひし形 56">
                      <a:extLst>
                        <a:ext uri="{FF2B5EF4-FFF2-40B4-BE49-F238E27FC236}">
                          <a16:creationId xmlns:a16="http://schemas.microsoft.com/office/drawing/2014/main" id="{996D8DDF-D773-CFA8-15BB-9AA03ECFC4D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54" name="グループ化 153">
                    <a:extLst>
                      <a:ext uri="{FF2B5EF4-FFF2-40B4-BE49-F238E27FC236}">
                        <a16:creationId xmlns:a16="http://schemas.microsoft.com/office/drawing/2014/main" id="{262E9D7D-820A-E7FE-6A90-EDA1211670D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58" name="ひし形 56">
                      <a:extLst>
                        <a:ext uri="{FF2B5EF4-FFF2-40B4-BE49-F238E27FC236}">
                          <a16:creationId xmlns:a16="http://schemas.microsoft.com/office/drawing/2014/main" id="{AE738C74-8753-D98A-C3E0-BE0038959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59" name="ひし形 56">
                      <a:extLst>
                        <a:ext uri="{FF2B5EF4-FFF2-40B4-BE49-F238E27FC236}">
                          <a16:creationId xmlns:a16="http://schemas.microsoft.com/office/drawing/2014/main" id="{4F0A19D2-B2CD-AA53-CCB6-6082DCD8F03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55" name="グループ化 154">
                    <a:extLst>
                      <a:ext uri="{FF2B5EF4-FFF2-40B4-BE49-F238E27FC236}">
                        <a16:creationId xmlns:a16="http://schemas.microsoft.com/office/drawing/2014/main" id="{3BBA0D3D-E17E-B7E0-00D7-7D7091EF5384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56" name="ひし形 56">
                      <a:extLst>
                        <a:ext uri="{FF2B5EF4-FFF2-40B4-BE49-F238E27FC236}">
                          <a16:creationId xmlns:a16="http://schemas.microsoft.com/office/drawing/2014/main" id="{2058ED57-EF84-E85A-256C-DC11BE66F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57" name="ひし形 56">
                      <a:extLst>
                        <a:ext uri="{FF2B5EF4-FFF2-40B4-BE49-F238E27FC236}">
                          <a16:creationId xmlns:a16="http://schemas.microsoft.com/office/drawing/2014/main" id="{05510789-63F9-9AB0-C974-217EF50EFC5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150" name="楕円 149">
                  <a:extLst>
                    <a:ext uri="{FF2B5EF4-FFF2-40B4-BE49-F238E27FC236}">
                      <a16:creationId xmlns:a16="http://schemas.microsoft.com/office/drawing/2014/main" id="{C1F21CB6-088C-8740-3161-7B2169593597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1" name="楕円 150">
                  <a:extLst>
                    <a:ext uri="{FF2B5EF4-FFF2-40B4-BE49-F238E27FC236}">
                      <a16:creationId xmlns:a16="http://schemas.microsoft.com/office/drawing/2014/main" id="{FE4B5F03-0FC8-608F-7310-0B188FF6AE2E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A9FEDE57-3425-BC80-1F59-B67AD4AFE6DA}"/>
                </a:ext>
              </a:extLst>
            </p:cNvPr>
            <p:cNvSpPr/>
            <p:nvPr/>
          </p:nvSpPr>
          <p:spPr>
            <a:xfrm>
              <a:off x="3347173" y="558942"/>
              <a:ext cx="5501220" cy="3322837"/>
            </a:xfrm>
            <a:custGeom>
              <a:avLst/>
              <a:gdLst/>
              <a:ahLst/>
              <a:cxnLst/>
              <a:rect l="l" t="t" r="r" b="b"/>
              <a:pathLst>
                <a:path w="5457199" h="3322837">
                  <a:moveTo>
                    <a:pt x="571374" y="2997096"/>
                  </a:moveTo>
                  <a:lnTo>
                    <a:pt x="598305" y="3154166"/>
                  </a:lnTo>
                  <a:cubicBezTo>
                    <a:pt x="525513" y="3166163"/>
                    <a:pt x="457982" y="3178468"/>
                    <a:pt x="395712" y="3191082"/>
                  </a:cubicBezTo>
                  <a:cubicBezTo>
                    <a:pt x="377438" y="3194700"/>
                    <a:pt x="327989" y="3204389"/>
                    <a:pt x="247365" y="3220151"/>
                  </a:cubicBezTo>
                  <a:cubicBezTo>
                    <a:pt x="248756" y="3224030"/>
                    <a:pt x="252132" y="3232414"/>
                    <a:pt x="257491" y="3245302"/>
                  </a:cubicBezTo>
                  <a:cubicBezTo>
                    <a:pt x="260348" y="3252079"/>
                    <a:pt x="264486" y="3259969"/>
                    <a:pt x="269906" y="3268971"/>
                  </a:cubicBezTo>
                  <a:lnTo>
                    <a:pt x="157058" y="3322837"/>
                  </a:lnTo>
                  <a:cubicBezTo>
                    <a:pt x="141204" y="3298183"/>
                    <a:pt x="111839" y="3254772"/>
                    <a:pt x="68964" y="3192604"/>
                  </a:cubicBezTo>
                  <a:cubicBezTo>
                    <a:pt x="55254" y="3173396"/>
                    <a:pt x="36160" y="3148208"/>
                    <a:pt x="11680" y="3117040"/>
                  </a:cubicBezTo>
                  <a:lnTo>
                    <a:pt x="25223" y="3079473"/>
                  </a:lnTo>
                  <a:cubicBezTo>
                    <a:pt x="73508" y="3072890"/>
                    <a:pt x="159233" y="3060736"/>
                    <a:pt x="282395" y="3043010"/>
                  </a:cubicBezTo>
                  <a:cubicBezTo>
                    <a:pt x="343777" y="3033697"/>
                    <a:pt x="440104" y="3018392"/>
                    <a:pt x="571374" y="2997096"/>
                  </a:cubicBezTo>
                  <a:close/>
                  <a:moveTo>
                    <a:pt x="348366" y="2701458"/>
                  </a:moveTo>
                  <a:cubicBezTo>
                    <a:pt x="281519" y="2702023"/>
                    <a:pt x="248248" y="2720212"/>
                    <a:pt x="248551" y="2756022"/>
                  </a:cubicBezTo>
                  <a:cubicBezTo>
                    <a:pt x="248848" y="2791116"/>
                    <a:pt x="283494" y="2808372"/>
                    <a:pt x="352489" y="2807787"/>
                  </a:cubicBezTo>
                  <a:cubicBezTo>
                    <a:pt x="378989" y="2807563"/>
                    <a:pt x="402584" y="2802707"/>
                    <a:pt x="423276" y="2793221"/>
                  </a:cubicBezTo>
                  <a:cubicBezTo>
                    <a:pt x="446107" y="2782761"/>
                    <a:pt x="457458" y="2769773"/>
                    <a:pt x="457326" y="2754255"/>
                  </a:cubicBezTo>
                  <a:cubicBezTo>
                    <a:pt x="457199" y="2739214"/>
                    <a:pt x="445153" y="2726423"/>
                    <a:pt x="421188" y="2715882"/>
                  </a:cubicBezTo>
                  <a:cubicBezTo>
                    <a:pt x="398662" y="2706045"/>
                    <a:pt x="374388" y="2701237"/>
                    <a:pt x="348366" y="2701458"/>
                  </a:cubicBezTo>
                  <a:close/>
                  <a:moveTo>
                    <a:pt x="267268" y="2555669"/>
                  </a:moveTo>
                  <a:cubicBezTo>
                    <a:pt x="346767" y="2554996"/>
                    <a:pt x="416166" y="2573866"/>
                    <a:pt x="475463" y="2612281"/>
                  </a:cubicBezTo>
                  <a:cubicBezTo>
                    <a:pt x="535960" y="2651402"/>
                    <a:pt x="566441" y="2698417"/>
                    <a:pt x="566906" y="2753327"/>
                  </a:cubicBezTo>
                  <a:cubicBezTo>
                    <a:pt x="567410" y="2812772"/>
                    <a:pt x="537864" y="2862205"/>
                    <a:pt x="478271" y="2901627"/>
                  </a:cubicBezTo>
                  <a:cubicBezTo>
                    <a:pt x="421288" y="2939116"/>
                    <a:pt x="352569" y="2958201"/>
                    <a:pt x="272115" y="2958883"/>
                  </a:cubicBezTo>
                  <a:cubicBezTo>
                    <a:pt x="181872" y="2959647"/>
                    <a:pt x="112460" y="2939105"/>
                    <a:pt x="63877" y="2897257"/>
                  </a:cubicBezTo>
                  <a:cubicBezTo>
                    <a:pt x="21787" y="2860845"/>
                    <a:pt x="497" y="2813752"/>
                    <a:pt x="8" y="2755978"/>
                  </a:cubicBezTo>
                  <a:cubicBezTo>
                    <a:pt x="-465" y="2700113"/>
                    <a:pt x="20871" y="2653973"/>
                    <a:pt x="64016" y="2617556"/>
                  </a:cubicBezTo>
                  <a:cubicBezTo>
                    <a:pt x="112140" y="2577038"/>
                    <a:pt x="179890" y="2556409"/>
                    <a:pt x="267268" y="2555669"/>
                  </a:cubicBezTo>
                  <a:close/>
                  <a:moveTo>
                    <a:pt x="5451958" y="2406212"/>
                  </a:moveTo>
                  <a:lnTo>
                    <a:pt x="5454691" y="2670488"/>
                  </a:lnTo>
                  <a:cubicBezTo>
                    <a:pt x="5439218" y="2674946"/>
                    <a:pt x="5414826" y="2682719"/>
                    <a:pt x="5381514" y="2693808"/>
                  </a:cubicBezTo>
                  <a:lnTo>
                    <a:pt x="5285184" y="2729186"/>
                  </a:lnTo>
                  <a:cubicBezTo>
                    <a:pt x="5307241" y="2738030"/>
                    <a:pt x="5339836" y="2749989"/>
                    <a:pt x="5382968" y="2765062"/>
                  </a:cubicBezTo>
                  <a:cubicBezTo>
                    <a:pt x="5399972" y="2770139"/>
                    <a:pt x="5424274" y="2776692"/>
                    <a:pt x="5455873" y="2784722"/>
                  </a:cubicBezTo>
                  <a:lnTo>
                    <a:pt x="5457199" y="2912921"/>
                  </a:lnTo>
                  <a:lnTo>
                    <a:pt x="5331884" y="2846888"/>
                  </a:lnTo>
                  <a:cubicBezTo>
                    <a:pt x="5297558" y="2829097"/>
                    <a:pt x="5249558" y="2805121"/>
                    <a:pt x="5187886" y="2774959"/>
                  </a:cubicBezTo>
                  <a:cubicBezTo>
                    <a:pt x="5154433" y="2772440"/>
                    <a:pt x="5107007" y="2769230"/>
                    <a:pt x="5045606" y="2765329"/>
                  </a:cubicBezTo>
                  <a:cubicBezTo>
                    <a:pt x="5012884" y="2764235"/>
                    <a:pt x="4966188" y="2762330"/>
                    <a:pt x="4905515" y="2759615"/>
                  </a:cubicBezTo>
                  <a:lnTo>
                    <a:pt x="4903618" y="2576269"/>
                  </a:lnTo>
                  <a:cubicBezTo>
                    <a:pt x="4933212" y="2575008"/>
                    <a:pt x="4980578" y="2572369"/>
                    <a:pt x="5045717" y="2568353"/>
                  </a:cubicBezTo>
                  <a:cubicBezTo>
                    <a:pt x="5070287" y="2566188"/>
                    <a:pt x="5116913" y="2561289"/>
                    <a:pt x="5185596" y="2553655"/>
                  </a:cubicBezTo>
                  <a:cubicBezTo>
                    <a:pt x="5211012" y="2540976"/>
                    <a:pt x="5252218" y="2519778"/>
                    <a:pt x="5309212" y="2490060"/>
                  </a:cubicBezTo>
                  <a:cubicBezTo>
                    <a:pt x="5343872" y="2470839"/>
                    <a:pt x="5391454" y="2442890"/>
                    <a:pt x="5451958" y="2406212"/>
                  </a:cubicBezTo>
                  <a:close/>
                  <a:moveTo>
                    <a:pt x="5153311" y="2114692"/>
                  </a:moveTo>
                  <a:lnTo>
                    <a:pt x="5033640" y="2140843"/>
                  </a:lnTo>
                  <a:cubicBezTo>
                    <a:pt x="5038209" y="2160125"/>
                    <a:pt x="5046581" y="2176297"/>
                    <a:pt x="5058755" y="2189361"/>
                  </a:cubicBezTo>
                  <a:cubicBezTo>
                    <a:pt x="5074641" y="2206697"/>
                    <a:pt x="5093618" y="2212750"/>
                    <a:pt x="5115688" y="2207520"/>
                  </a:cubicBezTo>
                  <a:cubicBezTo>
                    <a:pt x="5137757" y="2202290"/>
                    <a:pt x="5151352" y="2189254"/>
                    <a:pt x="5156473" y="2168412"/>
                  </a:cubicBezTo>
                  <a:cubicBezTo>
                    <a:pt x="5160194" y="2153054"/>
                    <a:pt x="5159140" y="2135147"/>
                    <a:pt x="5153311" y="2114692"/>
                  </a:cubicBezTo>
                  <a:close/>
                  <a:moveTo>
                    <a:pt x="93071" y="2020681"/>
                  </a:moveTo>
                  <a:lnTo>
                    <a:pt x="312574" y="2072320"/>
                  </a:lnTo>
                  <a:cubicBezTo>
                    <a:pt x="309453" y="2081209"/>
                    <a:pt x="304948" y="2095547"/>
                    <a:pt x="299060" y="2115333"/>
                  </a:cubicBezTo>
                  <a:cubicBezTo>
                    <a:pt x="296029" y="2127639"/>
                    <a:pt x="291548" y="2147689"/>
                    <a:pt x="285619" y="2175483"/>
                  </a:cubicBezTo>
                  <a:cubicBezTo>
                    <a:pt x="299201" y="2179482"/>
                    <a:pt x="332181" y="2188204"/>
                    <a:pt x="384558" y="2201648"/>
                  </a:cubicBezTo>
                  <a:cubicBezTo>
                    <a:pt x="435468" y="2213846"/>
                    <a:pt x="510125" y="2232188"/>
                    <a:pt x="608528" y="2256673"/>
                  </a:cubicBezTo>
                  <a:lnTo>
                    <a:pt x="576647" y="2427045"/>
                  </a:lnTo>
                  <a:cubicBezTo>
                    <a:pt x="528893" y="2420052"/>
                    <a:pt x="453725" y="2409630"/>
                    <a:pt x="351146" y="2395779"/>
                  </a:cubicBezTo>
                  <a:cubicBezTo>
                    <a:pt x="315506" y="2391539"/>
                    <a:pt x="280666" y="2387570"/>
                    <a:pt x="246625" y="2383872"/>
                  </a:cubicBezTo>
                  <a:lnTo>
                    <a:pt x="238330" y="2439885"/>
                  </a:lnTo>
                  <a:lnTo>
                    <a:pt x="234191" y="2491210"/>
                  </a:lnTo>
                  <a:lnTo>
                    <a:pt x="11131" y="2458579"/>
                  </a:lnTo>
                  <a:close/>
                  <a:moveTo>
                    <a:pt x="5317911" y="1832413"/>
                  </a:moveTo>
                  <a:cubicBezTo>
                    <a:pt x="5339788" y="1894702"/>
                    <a:pt x="5356975" y="1952214"/>
                    <a:pt x="5369472" y="2004948"/>
                  </a:cubicBezTo>
                  <a:cubicBezTo>
                    <a:pt x="5415771" y="2200322"/>
                    <a:pt x="5368763" y="2314634"/>
                    <a:pt x="5228448" y="2347886"/>
                  </a:cubicBezTo>
                  <a:cubicBezTo>
                    <a:pt x="5185702" y="2358016"/>
                    <a:pt x="5145000" y="2355026"/>
                    <a:pt x="5106342" y="2338915"/>
                  </a:cubicBezTo>
                  <a:cubicBezTo>
                    <a:pt x="5072525" y="2324601"/>
                    <a:pt x="5045573" y="2303018"/>
                    <a:pt x="5025487" y="2274164"/>
                  </a:cubicBezTo>
                  <a:cubicBezTo>
                    <a:pt x="5016629" y="2283379"/>
                    <a:pt x="4998612" y="2305191"/>
                    <a:pt x="4971435" y="2339602"/>
                  </a:cubicBezTo>
                  <a:cubicBezTo>
                    <a:pt x="4959241" y="2356478"/>
                    <a:pt x="4943820" y="2381478"/>
                    <a:pt x="4925171" y="2414604"/>
                  </a:cubicBezTo>
                  <a:cubicBezTo>
                    <a:pt x="4918634" y="2404622"/>
                    <a:pt x="4902947" y="2382945"/>
                    <a:pt x="4878109" y="2349574"/>
                  </a:cubicBezTo>
                  <a:cubicBezTo>
                    <a:pt x="4860095" y="2326362"/>
                    <a:pt x="4842671" y="2304606"/>
                    <a:pt x="4825838" y="2284305"/>
                  </a:cubicBezTo>
                  <a:cubicBezTo>
                    <a:pt x="4832605" y="2275586"/>
                    <a:pt x="4850659" y="2255482"/>
                    <a:pt x="4880000" y="2223993"/>
                  </a:cubicBezTo>
                  <a:cubicBezTo>
                    <a:pt x="4895123" y="2209123"/>
                    <a:pt x="4921143" y="2186395"/>
                    <a:pt x="4958059" y="2155810"/>
                  </a:cubicBezTo>
                  <a:lnTo>
                    <a:pt x="4957894" y="2155113"/>
                  </a:lnTo>
                  <a:lnTo>
                    <a:pt x="4835105" y="2180531"/>
                  </a:lnTo>
                  <a:lnTo>
                    <a:pt x="4788613" y="1984345"/>
                  </a:lnTo>
                  <a:cubicBezTo>
                    <a:pt x="4838651" y="1969787"/>
                    <a:pt x="4921313" y="1946395"/>
                    <a:pt x="5036600" y="1914167"/>
                  </a:cubicBezTo>
                  <a:cubicBezTo>
                    <a:pt x="5104637" y="1895836"/>
                    <a:pt x="5198407" y="1868584"/>
                    <a:pt x="5317911" y="1832413"/>
                  </a:cubicBezTo>
                  <a:close/>
                  <a:moveTo>
                    <a:pt x="4882386" y="1623914"/>
                  </a:moveTo>
                  <a:cubicBezTo>
                    <a:pt x="4867520" y="1624861"/>
                    <a:pt x="4843341" y="1626773"/>
                    <a:pt x="4809848" y="1629650"/>
                  </a:cubicBezTo>
                  <a:cubicBezTo>
                    <a:pt x="4790689" y="1631569"/>
                    <a:pt x="4765082" y="1635211"/>
                    <a:pt x="4733029" y="1640578"/>
                  </a:cubicBezTo>
                  <a:cubicBezTo>
                    <a:pt x="4736087" y="1647054"/>
                    <a:pt x="4744315" y="1661123"/>
                    <a:pt x="4757711" y="1682784"/>
                  </a:cubicBezTo>
                  <a:cubicBezTo>
                    <a:pt x="4766178" y="1695683"/>
                    <a:pt x="4776609" y="1709107"/>
                    <a:pt x="4789004" y="1723056"/>
                  </a:cubicBezTo>
                  <a:cubicBezTo>
                    <a:pt x="4798713" y="1713983"/>
                    <a:pt x="4814221" y="1698740"/>
                    <a:pt x="4835528" y="1677326"/>
                  </a:cubicBezTo>
                  <a:cubicBezTo>
                    <a:pt x="4847127" y="1664985"/>
                    <a:pt x="4862746" y="1647181"/>
                    <a:pt x="4882386" y="1623914"/>
                  </a:cubicBezTo>
                  <a:close/>
                  <a:moveTo>
                    <a:pt x="5132179" y="1436659"/>
                  </a:moveTo>
                  <a:lnTo>
                    <a:pt x="5224078" y="1631281"/>
                  </a:lnTo>
                  <a:cubicBezTo>
                    <a:pt x="5193038" y="1653330"/>
                    <a:pt x="5121929" y="1707105"/>
                    <a:pt x="5010752" y="1792604"/>
                  </a:cubicBezTo>
                  <a:cubicBezTo>
                    <a:pt x="4953020" y="1838082"/>
                    <a:pt x="4875860" y="1899730"/>
                    <a:pt x="4779273" y="1977548"/>
                  </a:cubicBezTo>
                  <a:lnTo>
                    <a:pt x="4695632" y="1800412"/>
                  </a:lnTo>
                  <a:lnTo>
                    <a:pt x="4733044" y="1768094"/>
                  </a:lnTo>
                  <a:cubicBezTo>
                    <a:pt x="4728756" y="1764046"/>
                    <a:pt x="4716310" y="1754741"/>
                    <a:pt x="4695705" y="1740181"/>
                  </a:cubicBezTo>
                  <a:cubicBezTo>
                    <a:pt x="4681487" y="1731317"/>
                    <a:pt x="4663908" y="1722324"/>
                    <a:pt x="4642967" y="1713203"/>
                  </a:cubicBezTo>
                  <a:lnTo>
                    <a:pt x="4673435" y="1676242"/>
                  </a:lnTo>
                  <a:cubicBezTo>
                    <a:pt x="4679474" y="1668902"/>
                    <a:pt x="4687879" y="1658465"/>
                    <a:pt x="4698649" y="1644930"/>
                  </a:cubicBezTo>
                  <a:lnTo>
                    <a:pt x="4627893" y="1656955"/>
                  </a:lnTo>
                  <a:lnTo>
                    <a:pt x="4583549" y="1563044"/>
                  </a:lnTo>
                  <a:cubicBezTo>
                    <a:pt x="4643397" y="1551682"/>
                    <a:pt x="4741464" y="1531514"/>
                    <a:pt x="4877748" y="1502541"/>
                  </a:cubicBezTo>
                  <a:cubicBezTo>
                    <a:pt x="4968144" y="1481507"/>
                    <a:pt x="5052955" y="1459546"/>
                    <a:pt x="5132179" y="1436659"/>
                  </a:cubicBezTo>
                  <a:close/>
                  <a:moveTo>
                    <a:pt x="334137" y="1411430"/>
                  </a:moveTo>
                  <a:cubicBezTo>
                    <a:pt x="386433" y="1438466"/>
                    <a:pt x="472064" y="1481347"/>
                    <a:pt x="591031" y="1540073"/>
                  </a:cubicBezTo>
                  <a:cubicBezTo>
                    <a:pt x="648125" y="1566843"/>
                    <a:pt x="727330" y="1604734"/>
                    <a:pt x="828647" y="1653748"/>
                  </a:cubicBezTo>
                  <a:lnTo>
                    <a:pt x="756157" y="1821386"/>
                  </a:lnTo>
                  <a:lnTo>
                    <a:pt x="644150" y="1777244"/>
                  </a:lnTo>
                  <a:cubicBezTo>
                    <a:pt x="643759" y="1781757"/>
                    <a:pt x="643478" y="1791129"/>
                    <a:pt x="643306" y="1805361"/>
                  </a:cubicBezTo>
                  <a:cubicBezTo>
                    <a:pt x="643283" y="1822258"/>
                    <a:pt x="643854" y="1834470"/>
                    <a:pt x="645021" y="1841998"/>
                  </a:cubicBezTo>
                  <a:lnTo>
                    <a:pt x="597200" y="1841607"/>
                  </a:lnTo>
                  <a:cubicBezTo>
                    <a:pt x="586918" y="1841323"/>
                    <a:pt x="572026" y="1841777"/>
                    <a:pt x="552523" y="1842967"/>
                  </a:cubicBezTo>
                  <a:lnTo>
                    <a:pt x="714795" y="1917038"/>
                  </a:lnTo>
                  <a:lnTo>
                    <a:pt x="634772" y="2102098"/>
                  </a:lnTo>
                  <a:lnTo>
                    <a:pt x="389054" y="2007159"/>
                  </a:lnTo>
                  <a:cubicBezTo>
                    <a:pt x="325310" y="1981936"/>
                    <a:pt x="235414" y="1948916"/>
                    <a:pt x="119367" y="1908099"/>
                  </a:cubicBezTo>
                  <a:lnTo>
                    <a:pt x="219148" y="1677350"/>
                  </a:lnTo>
                  <a:lnTo>
                    <a:pt x="523420" y="1827261"/>
                  </a:lnTo>
                  <a:cubicBezTo>
                    <a:pt x="531871" y="1811927"/>
                    <a:pt x="538942" y="1796777"/>
                    <a:pt x="544633" y="1781811"/>
                  </a:cubicBezTo>
                  <a:cubicBezTo>
                    <a:pt x="548489" y="1772293"/>
                    <a:pt x="553108" y="1759205"/>
                    <a:pt x="558492" y="1742544"/>
                  </a:cubicBezTo>
                  <a:lnTo>
                    <a:pt x="241605" y="1625415"/>
                  </a:lnTo>
                  <a:close/>
                  <a:moveTo>
                    <a:pt x="4814025" y="1044740"/>
                  </a:moveTo>
                  <a:cubicBezTo>
                    <a:pt x="4826149" y="1046004"/>
                    <a:pt x="4838340" y="1048869"/>
                    <a:pt x="4850598" y="1053334"/>
                  </a:cubicBezTo>
                  <a:cubicBezTo>
                    <a:pt x="4893336" y="1068932"/>
                    <a:pt x="4932763" y="1102120"/>
                    <a:pt x="4968881" y="1152898"/>
                  </a:cubicBezTo>
                  <a:cubicBezTo>
                    <a:pt x="4989362" y="1181691"/>
                    <a:pt x="5008151" y="1216961"/>
                    <a:pt x="5025248" y="1258709"/>
                  </a:cubicBezTo>
                  <a:lnTo>
                    <a:pt x="4848502" y="1397613"/>
                  </a:lnTo>
                  <a:cubicBezTo>
                    <a:pt x="4841569" y="1380864"/>
                    <a:pt x="4835473" y="1368793"/>
                    <a:pt x="4830215" y="1361400"/>
                  </a:cubicBezTo>
                  <a:cubicBezTo>
                    <a:pt x="4823710" y="1352256"/>
                    <a:pt x="4814647" y="1346105"/>
                    <a:pt x="4803025" y="1342945"/>
                  </a:cubicBezTo>
                  <a:cubicBezTo>
                    <a:pt x="4788933" y="1339199"/>
                    <a:pt x="4775857" y="1341615"/>
                    <a:pt x="4763795" y="1350195"/>
                  </a:cubicBezTo>
                  <a:cubicBezTo>
                    <a:pt x="4754456" y="1356837"/>
                    <a:pt x="4742411" y="1378003"/>
                    <a:pt x="4727659" y="1413693"/>
                  </a:cubicBezTo>
                  <a:cubicBezTo>
                    <a:pt x="4712907" y="1449383"/>
                    <a:pt x="4694344" y="1475185"/>
                    <a:pt x="4671970" y="1491099"/>
                  </a:cubicBezTo>
                  <a:cubicBezTo>
                    <a:pt x="4639481" y="1514209"/>
                    <a:pt x="4604040" y="1520814"/>
                    <a:pt x="4565649" y="1510913"/>
                  </a:cubicBezTo>
                  <a:cubicBezTo>
                    <a:pt x="4528866" y="1501625"/>
                    <a:pt x="4498158" y="1479668"/>
                    <a:pt x="4473526" y="1445038"/>
                  </a:cubicBezTo>
                  <a:cubicBezTo>
                    <a:pt x="4450831" y="1413132"/>
                    <a:pt x="4436324" y="1388000"/>
                    <a:pt x="4430005" y="1369642"/>
                  </a:cubicBezTo>
                  <a:cubicBezTo>
                    <a:pt x="4437709" y="1361526"/>
                    <a:pt x="4450155" y="1348131"/>
                    <a:pt x="4467344" y="1329459"/>
                  </a:cubicBezTo>
                  <a:cubicBezTo>
                    <a:pt x="4476301" y="1318987"/>
                    <a:pt x="4488097" y="1304883"/>
                    <a:pt x="4502730" y="1287150"/>
                  </a:cubicBezTo>
                  <a:cubicBezTo>
                    <a:pt x="4512699" y="1312287"/>
                    <a:pt x="4520313" y="1328551"/>
                    <a:pt x="4525572" y="1335944"/>
                  </a:cubicBezTo>
                  <a:cubicBezTo>
                    <a:pt x="4546191" y="1364932"/>
                    <a:pt x="4567492" y="1371607"/>
                    <a:pt x="4589477" y="1355970"/>
                  </a:cubicBezTo>
                  <a:cubicBezTo>
                    <a:pt x="4605430" y="1344622"/>
                    <a:pt x="4615577" y="1328615"/>
                    <a:pt x="4619920" y="1307947"/>
                  </a:cubicBezTo>
                  <a:cubicBezTo>
                    <a:pt x="4623090" y="1276980"/>
                    <a:pt x="4626357" y="1245944"/>
                    <a:pt x="4629721" y="1214839"/>
                  </a:cubicBezTo>
                  <a:cubicBezTo>
                    <a:pt x="4636112" y="1154626"/>
                    <a:pt x="4661778" y="1108537"/>
                    <a:pt x="4706719" y="1076570"/>
                  </a:cubicBezTo>
                  <a:cubicBezTo>
                    <a:pt x="4741884" y="1051557"/>
                    <a:pt x="4777653" y="1040947"/>
                    <a:pt x="4814025" y="1044740"/>
                  </a:cubicBezTo>
                  <a:close/>
                  <a:moveTo>
                    <a:pt x="4434756" y="902843"/>
                  </a:moveTo>
                  <a:lnTo>
                    <a:pt x="4348562" y="989881"/>
                  </a:lnTo>
                  <a:cubicBezTo>
                    <a:pt x="4362884" y="1003575"/>
                    <a:pt x="4378706" y="1012592"/>
                    <a:pt x="4396027" y="1016932"/>
                  </a:cubicBezTo>
                  <a:cubicBezTo>
                    <a:pt x="4418787" y="1022839"/>
                    <a:pt x="4438003" y="1017596"/>
                    <a:pt x="4453678" y="1001203"/>
                  </a:cubicBezTo>
                  <a:cubicBezTo>
                    <a:pt x="4469352" y="984809"/>
                    <a:pt x="4473669" y="966476"/>
                    <a:pt x="4466629" y="946201"/>
                  </a:cubicBezTo>
                  <a:cubicBezTo>
                    <a:pt x="4461398" y="931290"/>
                    <a:pt x="4450773" y="916837"/>
                    <a:pt x="4434756" y="902843"/>
                  </a:cubicBezTo>
                  <a:close/>
                  <a:moveTo>
                    <a:pt x="4419334" y="576444"/>
                  </a:moveTo>
                  <a:cubicBezTo>
                    <a:pt x="4471572" y="616812"/>
                    <a:pt x="4517277" y="655723"/>
                    <a:pt x="4556448" y="693176"/>
                  </a:cubicBezTo>
                  <a:cubicBezTo>
                    <a:pt x="4701570" y="831936"/>
                    <a:pt x="4724304" y="953428"/>
                    <a:pt x="4624648" y="1057654"/>
                  </a:cubicBezTo>
                  <a:cubicBezTo>
                    <a:pt x="4594290" y="1089404"/>
                    <a:pt x="4558509" y="1109035"/>
                    <a:pt x="4517306" y="1116543"/>
                  </a:cubicBezTo>
                  <a:cubicBezTo>
                    <a:pt x="4481144" y="1122926"/>
                    <a:pt x="4446788" y="1119475"/>
                    <a:pt x="4414238" y="1106189"/>
                  </a:cubicBezTo>
                  <a:cubicBezTo>
                    <a:pt x="4411818" y="1118739"/>
                    <a:pt x="4408564" y="1146843"/>
                    <a:pt x="4404476" y="1190500"/>
                  </a:cubicBezTo>
                  <a:cubicBezTo>
                    <a:pt x="4403423" y="1211294"/>
                    <a:pt x="4404081" y="1240661"/>
                    <a:pt x="4406451" y="1278602"/>
                  </a:cubicBezTo>
                  <a:cubicBezTo>
                    <a:pt x="4395536" y="1273780"/>
                    <a:pt x="4370582" y="1264124"/>
                    <a:pt x="4331588" y="1249631"/>
                  </a:cubicBezTo>
                  <a:cubicBezTo>
                    <a:pt x="4303846" y="1239953"/>
                    <a:pt x="4277392" y="1231174"/>
                    <a:pt x="4252224" y="1223295"/>
                  </a:cubicBezTo>
                  <a:cubicBezTo>
                    <a:pt x="4253159" y="1212298"/>
                    <a:pt x="4257374" y="1185608"/>
                    <a:pt x="4264866" y="1143225"/>
                  </a:cubicBezTo>
                  <a:cubicBezTo>
                    <a:pt x="4269468" y="1122521"/>
                    <a:pt x="4278940" y="1089296"/>
                    <a:pt x="4293280" y="1043551"/>
                  </a:cubicBezTo>
                  <a:lnTo>
                    <a:pt x="4292763" y="1043057"/>
                  </a:lnTo>
                  <a:lnTo>
                    <a:pt x="4203553" y="1131175"/>
                  </a:lnTo>
                  <a:lnTo>
                    <a:pt x="4057827" y="991839"/>
                  </a:lnTo>
                  <a:cubicBezTo>
                    <a:pt x="4091897" y="952406"/>
                    <a:pt x="4148538" y="887813"/>
                    <a:pt x="4227748" y="798062"/>
                  </a:cubicBezTo>
                  <a:cubicBezTo>
                    <a:pt x="4274868" y="745672"/>
                    <a:pt x="4338730" y="671799"/>
                    <a:pt x="4419334" y="576444"/>
                  </a:cubicBezTo>
                  <a:close/>
                  <a:moveTo>
                    <a:pt x="1829817" y="486803"/>
                  </a:moveTo>
                  <a:cubicBezTo>
                    <a:pt x="1829601" y="501697"/>
                    <a:pt x="1829620" y="525952"/>
                    <a:pt x="1829874" y="559567"/>
                  </a:cubicBezTo>
                  <a:cubicBezTo>
                    <a:pt x="1830291" y="578818"/>
                    <a:pt x="1831923" y="604631"/>
                    <a:pt x="1834771" y="637005"/>
                  </a:cubicBezTo>
                  <a:cubicBezTo>
                    <a:pt x="1841467" y="634462"/>
                    <a:pt x="1856135" y="627358"/>
                    <a:pt x="1878775" y="615693"/>
                  </a:cubicBezTo>
                  <a:cubicBezTo>
                    <a:pt x="1892296" y="608259"/>
                    <a:pt x="1906494" y="598907"/>
                    <a:pt x="1921368" y="587639"/>
                  </a:cubicBezTo>
                  <a:cubicBezTo>
                    <a:pt x="1913080" y="577251"/>
                    <a:pt x="1899094" y="560600"/>
                    <a:pt x="1879409" y="537687"/>
                  </a:cubicBezTo>
                  <a:cubicBezTo>
                    <a:pt x="1868010" y="525161"/>
                    <a:pt x="1851480" y="508199"/>
                    <a:pt x="1829817" y="486803"/>
                  </a:cubicBezTo>
                  <a:close/>
                  <a:moveTo>
                    <a:pt x="4001470" y="311529"/>
                  </a:moveTo>
                  <a:lnTo>
                    <a:pt x="4319645" y="512596"/>
                  </a:lnTo>
                  <a:lnTo>
                    <a:pt x="4185528" y="696002"/>
                  </a:lnTo>
                  <a:cubicBezTo>
                    <a:pt x="4178826" y="690071"/>
                    <a:pt x="4164019" y="677749"/>
                    <a:pt x="4141108" y="659034"/>
                  </a:cubicBezTo>
                  <a:cubicBezTo>
                    <a:pt x="4125175" y="646706"/>
                    <a:pt x="4107245" y="633963"/>
                    <a:pt x="4087317" y="620806"/>
                  </a:cubicBezTo>
                  <a:lnTo>
                    <a:pt x="4046236" y="675758"/>
                  </a:lnTo>
                  <a:cubicBezTo>
                    <a:pt x="4068054" y="690394"/>
                    <a:pt x="4104600" y="712782"/>
                    <a:pt x="4155875" y="742925"/>
                  </a:cubicBezTo>
                  <a:cubicBezTo>
                    <a:pt x="4148935" y="748989"/>
                    <a:pt x="4136603" y="760683"/>
                    <a:pt x="4118878" y="778007"/>
                  </a:cubicBezTo>
                  <a:cubicBezTo>
                    <a:pt x="4108272" y="788532"/>
                    <a:pt x="4096758" y="801166"/>
                    <a:pt x="4084335" y="815909"/>
                  </a:cubicBezTo>
                  <a:cubicBezTo>
                    <a:pt x="4079375" y="810798"/>
                    <a:pt x="4065890" y="799735"/>
                    <a:pt x="4043882" y="782720"/>
                  </a:cubicBezTo>
                  <a:cubicBezTo>
                    <a:pt x="4033366" y="775227"/>
                    <a:pt x="4017348" y="764823"/>
                    <a:pt x="3995827" y="751505"/>
                  </a:cubicBezTo>
                  <a:lnTo>
                    <a:pt x="3950137" y="817101"/>
                  </a:lnTo>
                  <a:cubicBezTo>
                    <a:pt x="3965401" y="826465"/>
                    <a:pt x="3994082" y="842754"/>
                    <a:pt x="4036179" y="865968"/>
                  </a:cubicBezTo>
                  <a:cubicBezTo>
                    <a:pt x="4044231" y="870209"/>
                    <a:pt x="4058375" y="875758"/>
                    <a:pt x="4078612" y="882616"/>
                  </a:cubicBezTo>
                  <a:cubicBezTo>
                    <a:pt x="4073044" y="887852"/>
                    <a:pt x="4059808" y="900529"/>
                    <a:pt x="4038906" y="920645"/>
                  </a:cubicBezTo>
                  <a:cubicBezTo>
                    <a:pt x="4028301" y="931171"/>
                    <a:pt x="4015049" y="944543"/>
                    <a:pt x="3999151" y="960762"/>
                  </a:cubicBezTo>
                  <a:lnTo>
                    <a:pt x="3728203" y="789539"/>
                  </a:lnTo>
                  <a:lnTo>
                    <a:pt x="3869411" y="546647"/>
                  </a:lnTo>
                  <a:cubicBezTo>
                    <a:pt x="3902105" y="491336"/>
                    <a:pt x="3946125" y="412963"/>
                    <a:pt x="4001470" y="311529"/>
                  </a:cubicBezTo>
                  <a:close/>
                  <a:moveTo>
                    <a:pt x="1863834" y="146729"/>
                  </a:moveTo>
                  <a:cubicBezTo>
                    <a:pt x="1883394" y="179395"/>
                    <a:pt x="1931453" y="254485"/>
                    <a:pt x="2008013" y="371997"/>
                  </a:cubicBezTo>
                  <a:cubicBezTo>
                    <a:pt x="2048846" y="433103"/>
                    <a:pt x="2104283" y="514839"/>
                    <a:pt x="2174324" y="617206"/>
                  </a:cubicBezTo>
                  <a:lnTo>
                    <a:pt x="1991199" y="686765"/>
                  </a:lnTo>
                  <a:lnTo>
                    <a:pt x="1961899" y="646945"/>
                  </a:lnTo>
                  <a:cubicBezTo>
                    <a:pt x="1957529" y="650903"/>
                    <a:pt x="1947282" y="662585"/>
                    <a:pt x="1931157" y="681989"/>
                  </a:cubicBezTo>
                  <a:cubicBezTo>
                    <a:pt x="1921210" y="695472"/>
                    <a:pt x="1910873" y="712297"/>
                    <a:pt x="1900144" y="732462"/>
                  </a:cubicBezTo>
                  <a:lnTo>
                    <a:pt x="1865675" y="699202"/>
                  </a:lnTo>
                  <a:cubicBezTo>
                    <a:pt x="1858829" y="692608"/>
                    <a:pt x="1849079" y="683414"/>
                    <a:pt x="1836427" y="671620"/>
                  </a:cubicBezTo>
                  <a:lnTo>
                    <a:pt x="1842892" y="743098"/>
                  </a:lnTo>
                  <a:lnTo>
                    <a:pt x="1745806" y="779976"/>
                  </a:lnTo>
                  <a:cubicBezTo>
                    <a:pt x="1739150" y="719423"/>
                    <a:pt x="1726699" y="620083"/>
                    <a:pt x="1708453" y="481952"/>
                  </a:cubicBezTo>
                  <a:cubicBezTo>
                    <a:pt x="1694539" y="390190"/>
                    <a:pt x="1679266" y="303924"/>
                    <a:pt x="1662632" y="223155"/>
                  </a:cubicBezTo>
                  <a:close/>
                  <a:moveTo>
                    <a:pt x="3473636" y="97764"/>
                  </a:moveTo>
                  <a:lnTo>
                    <a:pt x="3709680" y="189350"/>
                  </a:lnTo>
                  <a:cubicBezTo>
                    <a:pt x="3703702" y="211358"/>
                    <a:pt x="3695589" y="247776"/>
                    <a:pt x="3685344" y="298603"/>
                  </a:cubicBezTo>
                  <a:cubicBezTo>
                    <a:pt x="3681063" y="326136"/>
                    <a:pt x="3676185" y="364449"/>
                    <a:pt x="3670710" y="413541"/>
                  </a:cubicBezTo>
                  <a:cubicBezTo>
                    <a:pt x="3685319" y="394369"/>
                    <a:pt x="3708089" y="362743"/>
                    <a:pt x="3739021" y="318661"/>
                  </a:cubicBezTo>
                  <a:cubicBezTo>
                    <a:pt x="3754777" y="294556"/>
                    <a:pt x="3774376" y="262852"/>
                    <a:pt x="3797821" y="223548"/>
                  </a:cubicBezTo>
                  <a:lnTo>
                    <a:pt x="3914007" y="268628"/>
                  </a:lnTo>
                  <a:cubicBezTo>
                    <a:pt x="3874288" y="316214"/>
                    <a:pt x="3810011" y="394094"/>
                    <a:pt x="3721177" y="502266"/>
                  </a:cubicBezTo>
                  <a:cubicBezTo>
                    <a:pt x="3679854" y="553328"/>
                    <a:pt x="3624053" y="625532"/>
                    <a:pt x="3553774" y="718880"/>
                  </a:cubicBezTo>
                  <a:lnTo>
                    <a:pt x="3437589" y="673801"/>
                  </a:lnTo>
                  <a:cubicBezTo>
                    <a:pt x="3442366" y="617266"/>
                    <a:pt x="3449606" y="524683"/>
                    <a:pt x="3459310" y="396052"/>
                  </a:cubicBezTo>
                  <a:cubicBezTo>
                    <a:pt x="3464199" y="324708"/>
                    <a:pt x="3468975" y="225279"/>
                    <a:pt x="3473636" y="97764"/>
                  </a:cubicBezTo>
                  <a:close/>
                  <a:moveTo>
                    <a:pt x="3153329" y="37085"/>
                  </a:moveTo>
                  <a:lnTo>
                    <a:pt x="3396609" y="87918"/>
                  </a:lnTo>
                  <a:lnTo>
                    <a:pt x="3323095" y="371458"/>
                  </a:lnTo>
                  <a:cubicBezTo>
                    <a:pt x="3307633" y="432617"/>
                    <a:pt x="3287040" y="515997"/>
                    <a:pt x="3261316" y="621597"/>
                  </a:cubicBezTo>
                  <a:lnTo>
                    <a:pt x="3064659" y="580505"/>
                  </a:lnTo>
                  <a:close/>
                  <a:moveTo>
                    <a:pt x="2506421" y="7921"/>
                  </a:moveTo>
                  <a:cubicBezTo>
                    <a:pt x="2510850" y="56060"/>
                    <a:pt x="2519739" y="139876"/>
                    <a:pt x="2533091" y="259369"/>
                  </a:cubicBezTo>
                  <a:cubicBezTo>
                    <a:pt x="2543711" y="347138"/>
                    <a:pt x="2557043" y="447889"/>
                    <a:pt x="2573088" y="561624"/>
                  </a:cubicBezTo>
                  <a:cubicBezTo>
                    <a:pt x="2538276" y="542363"/>
                    <a:pt x="2485390" y="513821"/>
                    <a:pt x="2414429" y="475999"/>
                  </a:cubicBezTo>
                  <a:cubicBezTo>
                    <a:pt x="2383993" y="461348"/>
                    <a:pt x="2338576" y="439334"/>
                    <a:pt x="2278176" y="409956"/>
                  </a:cubicBezTo>
                  <a:lnTo>
                    <a:pt x="2305056" y="597880"/>
                  </a:lnTo>
                  <a:lnTo>
                    <a:pt x="2191232" y="616358"/>
                  </a:lnTo>
                  <a:cubicBezTo>
                    <a:pt x="2181580" y="568825"/>
                    <a:pt x="2162568" y="479275"/>
                    <a:pt x="2134196" y="347708"/>
                  </a:cubicBezTo>
                  <a:cubicBezTo>
                    <a:pt x="2110860" y="241203"/>
                    <a:pt x="2090121" y="151449"/>
                    <a:pt x="2071982" y="78447"/>
                  </a:cubicBezTo>
                  <a:lnTo>
                    <a:pt x="2249434" y="49640"/>
                  </a:lnTo>
                  <a:lnTo>
                    <a:pt x="2401131" y="152721"/>
                  </a:lnTo>
                  <a:cubicBezTo>
                    <a:pt x="2396502" y="124206"/>
                    <a:pt x="2392397" y="101895"/>
                    <a:pt x="2388814" y="85788"/>
                  </a:cubicBezTo>
                  <a:cubicBezTo>
                    <a:pt x="2385774" y="71527"/>
                    <a:pt x="2381261" y="52668"/>
                    <a:pt x="2375276" y="29211"/>
                  </a:cubicBezTo>
                  <a:close/>
                  <a:moveTo>
                    <a:pt x="2619793" y="0"/>
                  </a:moveTo>
                  <a:lnTo>
                    <a:pt x="2799395" y="7882"/>
                  </a:lnTo>
                  <a:lnTo>
                    <a:pt x="2926959" y="139660"/>
                  </a:lnTo>
                  <a:cubicBezTo>
                    <a:pt x="2928226" y="110800"/>
                    <a:pt x="2928743" y="88120"/>
                    <a:pt x="2928512" y="71621"/>
                  </a:cubicBezTo>
                  <a:cubicBezTo>
                    <a:pt x="2928435" y="57040"/>
                    <a:pt x="2927852" y="37657"/>
                    <a:pt x="2926762" y="13473"/>
                  </a:cubicBezTo>
                  <a:lnTo>
                    <a:pt x="3059496" y="19298"/>
                  </a:lnTo>
                  <a:cubicBezTo>
                    <a:pt x="3054042" y="67332"/>
                    <a:pt x="3045701" y="151204"/>
                    <a:pt x="3034473" y="270916"/>
                  </a:cubicBezTo>
                  <a:cubicBezTo>
                    <a:pt x="3027021" y="359010"/>
                    <a:pt x="3019586" y="460367"/>
                    <a:pt x="3012165" y="574989"/>
                  </a:cubicBezTo>
                  <a:cubicBezTo>
                    <a:pt x="2981998" y="549050"/>
                    <a:pt x="2936021" y="510349"/>
                    <a:pt x="2874235" y="458887"/>
                  </a:cubicBezTo>
                  <a:cubicBezTo>
                    <a:pt x="2847415" y="438353"/>
                    <a:pt x="2807423" y="407562"/>
                    <a:pt x="2754261" y="366515"/>
                  </a:cubicBezTo>
                  <a:lnTo>
                    <a:pt x="2742361" y="555977"/>
                  </a:lnTo>
                  <a:lnTo>
                    <a:pt x="2627157" y="550921"/>
                  </a:lnTo>
                  <a:cubicBezTo>
                    <a:pt x="2627375" y="502419"/>
                    <a:pt x="2626971" y="410874"/>
                    <a:pt x="2625948" y="276286"/>
                  </a:cubicBezTo>
                  <a:cubicBezTo>
                    <a:pt x="2624759" y="167261"/>
                    <a:pt x="2622707" y="75166"/>
                    <a:pt x="2619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ひし形 56">
              <a:extLst>
                <a:ext uri="{FF2B5EF4-FFF2-40B4-BE49-F238E27FC236}">
                  <a16:creationId xmlns:a16="http://schemas.microsoft.com/office/drawing/2014/main" id="{037757C1-B3D1-0937-A7C9-6FD31BCC4D92}"/>
                </a:ext>
              </a:extLst>
            </p:cNvPr>
            <p:cNvSpPr/>
            <p:nvPr/>
          </p:nvSpPr>
          <p:spPr>
            <a:xfrm rot="13983464">
              <a:off x="8645370" y="3404462"/>
              <a:ext cx="454631" cy="90087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994C449-FE1D-BA07-B732-7D4D28F7C585}"/>
                </a:ext>
              </a:extLst>
            </p:cNvPr>
            <p:cNvGrpSpPr/>
            <p:nvPr/>
          </p:nvGrpSpPr>
          <p:grpSpPr>
            <a:xfrm rot="195968">
              <a:off x="7394116" y="3641920"/>
              <a:ext cx="1849384" cy="1811976"/>
              <a:chOff x="7985234" y="497024"/>
              <a:chExt cx="4536616" cy="4544124"/>
            </a:xfrm>
          </p:grpSpPr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9F4D549F-3C39-2198-6EF5-36A5915B8F25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133" name="グループ化 132">
                  <a:extLst>
                    <a:ext uri="{FF2B5EF4-FFF2-40B4-BE49-F238E27FC236}">
                      <a16:creationId xmlns:a16="http://schemas.microsoft.com/office/drawing/2014/main" id="{667F02CA-888C-0799-E6D6-2D8F416FD8E6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43" name="ひし形 56">
                    <a:extLst>
                      <a:ext uri="{FF2B5EF4-FFF2-40B4-BE49-F238E27FC236}">
                        <a16:creationId xmlns:a16="http://schemas.microsoft.com/office/drawing/2014/main" id="{FDE15518-D80B-45C2-0199-606E3E5C380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4" name="ひし形 56">
                    <a:extLst>
                      <a:ext uri="{FF2B5EF4-FFF2-40B4-BE49-F238E27FC236}">
                        <a16:creationId xmlns:a16="http://schemas.microsoft.com/office/drawing/2014/main" id="{C3CCBAED-9524-2757-1694-1F298ED881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34" name="グループ化 133">
                  <a:extLst>
                    <a:ext uri="{FF2B5EF4-FFF2-40B4-BE49-F238E27FC236}">
                      <a16:creationId xmlns:a16="http://schemas.microsoft.com/office/drawing/2014/main" id="{AD85A009-D56C-3C91-F330-6DFC4B340733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41" name="ひし形 56">
                    <a:extLst>
                      <a:ext uri="{FF2B5EF4-FFF2-40B4-BE49-F238E27FC236}">
                        <a16:creationId xmlns:a16="http://schemas.microsoft.com/office/drawing/2014/main" id="{659FED44-B98A-4438-2F75-53455C95B21B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2" name="ひし形 56">
                    <a:extLst>
                      <a:ext uri="{FF2B5EF4-FFF2-40B4-BE49-F238E27FC236}">
                        <a16:creationId xmlns:a16="http://schemas.microsoft.com/office/drawing/2014/main" id="{40CF3652-8CC3-C223-F4B7-B8F4B7ED4C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DF5B8BFD-AD32-CA6E-20AD-0463EAF2C2B3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39" name="ひし形 56">
                    <a:extLst>
                      <a:ext uri="{FF2B5EF4-FFF2-40B4-BE49-F238E27FC236}">
                        <a16:creationId xmlns:a16="http://schemas.microsoft.com/office/drawing/2014/main" id="{2F99E582-3021-2CCE-1A7E-33ECD965816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0" name="ひし形 56">
                    <a:extLst>
                      <a:ext uri="{FF2B5EF4-FFF2-40B4-BE49-F238E27FC236}">
                        <a16:creationId xmlns:a16="http://schemas.microsoft.com/office/drawing/2014/main" id="{C44AC7F0-037A-5125-1BCF-D18FC62D03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36" name="グループ化 135">
                  <a:extLst>
                    <a:ext uri="{FF2B5EF4-FFF2-40B4-BE49-F238E27FC236}">
                      <a16:creationId xmlns:a16="http://schemas.microsoft.com/office/drawing/2014/main" id="{EE8323AE-31C1-9401-FECA-48A5369C47B6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37" name="ひし形 56">
                    <a:extLst>
                      <a:ext uri="{FF2B5EF4-FFF2-40B4-BE49-F238E27FC236}">
                        <a16:creationId xmlns:a16="http://schemas.microsoft.com/office/drawing/2014/main" id="{04B85A92-6397-73DD-FB50-A7765489D96A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8" name="ひし形 56">
                    <a:extLst>
                      <a:ext uri="{FF2B5EF4-FFF2-40B4-BE49-F238E27FC236}">
                        <a16:creationId xmlns:a16="http://schemas.microsoft.com/office/drawing/2014/main" id="{5D42137E-8AC9-20AE-2D7E-3CCCBE191F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04" name="グループ化 103">
                <a:extLst>
                  <a:ext uri="{FF2B5EF4-FFF2-40B4-BE49-F238E27FC236}">
                    <a16:creationId xmlns:a16="http://schemas.microsoft.com/office/drawing/2014/main" id="{6CD4ABEA-AE51-3149-5B94-DED8727B6CD3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105" name="グループ化 104">
                  <a:extLst>
                    <a:ext uri="{FF2B5EF4-FFF2-40B4-BE49-F238E27FC236}">
                      <a16:creationId xmlns:a16="http://schemas.microsoft.com/office/drawing/2014/main" id="{E3533351-4C0C-3762-92D2-603549D4292E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121" name="グループ化 120">
                    <a:extLst>
                      <a:ext uri="{FF2B5EF4-FFF2-40B4-BE49-F238E27FC236}">
                        <a16:creationId xmlns:a16="http://schemas.microsoft.com/office/drawing/2014/main" id="{7AAFB971-5AB6-A1D5-F83A-1F2C294F1673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31" name="ひし形 56">
                      <a:extLst>
                        <a:ext uri="{FF2B5EF4-FFF2-40B4-BE49-F238E27FC236}">
                          <a16:creationId xmlns:a16="http://schemas.microsoft.com/office/drawing/2014/main" id="{68CC5752-259C-B8E8-23DE-232CFA71B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32" name="ひし形 56">
                      <a:extLst>
                        <a:ext uri="{FF2B5EF4-FFF2-40B4-BE49-F238E27FC236}">
                          <a16:creationId xmlns:a16="http://schemas.microsoft.com/office/drawing/2014/main" id="{8FC03366-EF4D-71CD-1763-3FB10F1347D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22" name="グループ化 121">
                    <a:extLst>
                      <a:ext uri="{FF2B5EF4-FFF2-40B4-BE49-F238E27FC236}">
                        <a16:creationId xmlns:a16="http://schemas.microsoft.com/office/drawing/2014/main" id="{49464D49-7882-0A8F-F256-ED8D92171657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29" name="ひし形 56">
                      <a:extLst>
                        <a:ext uri="{FF2B5EF4-FFF2-40B4-BE49-F238E27FC236}">
                          <a16:creationId xmlns:a16="http://schemas.microsoft.com/office/drawing/2014/main" id="{5629A4CC-B74C-A945-1F75-3A29EFAE2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30" name="ひし形 56">
                      <a:extLst>
                        <a:ext uri="{FF2B5EF4-FFF2-40B4-BE49-F238E27FC236}">
                          <a16:creationId xmlns:a16="http://schemas.microsoft.com/office/drawing/2014/main" id="{2CE2843B-7351-E224-8AD9-0C1C17C837A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23" name="グループ化 122">
                    <a:extLst>
                      <a:ext uri="{FF2B5EF4-FFF2-40B4-BE49-F238E27FC236}">
                        <a16:creationId xmlns:a16="http://schemas.microsoft.com/office/drawing/2014/main" id="{47215935-0A0A-DBA7-F495-10F488D9D31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27" name="ひし形 56">
                      <a:extLst>
                        <a:ext uri="{FF2B5EF4-FFF2-40B4-BE49-F238E27FC236}">
                          <a16:creationId xmlns:a16="http://schemas.microsoft.com/office/drawing/2014/main" id="{3A264D82-186A-AA47-855A-4E81E744E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8" name="ひし形 56">
                      <a:extLst>
                        <a:ext uri="{FF2B5EF4-FFF2-40B4-BE49-F238E27FC236}">
                          <a16:creationId xmlns:a16="http://schemas.microsoft.com/office/drawing/2014/main" id="{FA0291B2-A8D8-E41E-9C21-D3CE030563E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24" name="グループ化 123">
                    <a:extLst>
                      <a:ext uri="{FF2B5EF4-FFF2-40B4-BE49-F238E27FC236}">
                        <a16:creationId xmlns:a16="http://schemas.microsoft.com/office/drawing/2014/main" id="{B2838C89-1ACF-54D2-8412-F89778B97EA6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25" name="ひし形 56">
                      <a:extLst>
                        <a:ext uri="{FF2B5EF4-FFF2-40B4-BE49-F238E27FC236}">
                          <a16:creationId xmlns:a16="http://schemas.microsoft.com/office/drawing/2014/main" id="{675BD5BC-BC1E-3707-6708-2F8780207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6" name="ひし形 56">
                      <a:extLst>
                        <a:ext uri="{FF2B5EF4-FFF2-40B4-BE49-F238E27FC236}">
                          <a16:creationId xmlns:a16="http://schemas.microsoft.com/office/drawing/2014/main" id="{AA5FE8EB-1506-467F-66D6-9DF553BEB5D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106" name="グループ化 105">
                  <a:extLst>
                    <a:ext uri="{FF2B5EF4-FFF2-40B4-BE49-F238E27FC236}">
                      <a16:creationId xmlns:a16="http://schemas.microsoft.com/office/drawing/2014/main" id="{1AD16BDB-F1D8-DDB4-7805-E4804BA57D5A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109" name="グループ化 108">
                    <a:extLst>
                      <a:ext uri="{FF2B5EF4-FFF2-40B4-BE49-F238E27FC236}">
                        <a16:creationId xmlns:a16="http://schemas.microsoft.com/office/drawing/2014/main" id="{07639107-EB07-30B8-EA86-B668AC39CED9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9" name="ひし形 56">
                      <a:extLst>
                        <a:ext uri="{FF2B5EF4-FFF2-40B4-BE49-F238E27FC236}">
                          <a16:creationId xmlns:a16="http://schemas.microsoft.com/office/drawing/2014/main" id="{36E43B5E-FA41-8764-6000-7E196EDEA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0" name="ひし形 56">
                      <a:extLst>
                        <a:ext uri="{FF2B5EF4-FFF2-40B4-BE49-F238E27FC236}">
                          <a16:creationId xmlns:a16="http://schemas.microsoft.com/office/drawing/2014/main" id="{B6BE22C1-8D84-8E1A-2AA2-4E501F232DA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10" name="グループ化 109">
                    <a:extLst>
                      <a:ext uri="{FF2B5EF4-FFF2-40B4-BE49-F238E27FC236}">
                        <a16:creationId xmlns:a16="http://schemas.microsoft.com/office/drawing/2014/main" id="{E295D4AC-58A9-FF41-E9FD-46FC674E35AF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7" name="ひし形 56">
                      <a:extLst>
                        <a:ext uri="{FF2B5EF4-FFF2-40B4-BE49-F238E27FC236}">
                          <a16:creationId xmlns:a16="http://schemas.microsoft.com/office/drawing/2014/main" id="{90F03308-F1ED-FB8C-891F-485572CBA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18" name="ひし形 56">
                      <a:extLst>
                        <a:ext uri="{FF2B5EF4-FFF2-40B4-BE49-F238E27FC236}">
                          <a16:creationId xmlns:a16="http://schemas.microsoft.com/office/drawing/2014/main" id="{7982247C-8D0A-7DB0-5734-D095B3559A7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11" name="グループ化 110">
                    <a:extLst>
                      <a:ext uri="{FF2B5EF4-FFF2-40B4-BE49-F238E27FC236}">
                        <a16:creationId xmlns:a16="http://schemas.microsoft.com/office/drawing/2014/main" id="{183AAF91-FB28-6B37-7DE0-C7FE47E4C2B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5" name="ひし形 56">
                      <a:extLst>
                        <a:ext uri="{FF2B5EF4-FFF2-40B4-BE49-F238E27FC236}">
                          <a16:creationId xmlns:a16="http://schemas.microsoft.com/office/drawing/2014/main" id="{C1B5ED60-EF5F-4CB2-29E2-F160BDB8E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16" name="ひし形 56">
                      <a:extLst>
                        <a:ext uri="{FF2B5EF4-FFF2-40B4-BE49-F238E27FC236}">
                          <a16:creationId xmlns:a16="http://schemas.microsoft.com/office/drawing/2014/main" id="{8FC72DD2-6CA5-C260-A43E-F5E7A588DA4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12" name="グループ化 111">
                    <a:extLst>
                      <a:ext uri="{FF2B5EF4-FFF2-40B4-BE49-F238E27FC236}">
                        <a16:creationId xmlns:a16="http://schemas.microsoft.com/office/drawing/2014/main" id="{76463974-3798-788B-0103-A4AD45C3248E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3" name="ひし形 56">
                      <a:extLst>
                        <a:ext uri="{FF2B5EF4-FFF2-40B4-BE49-F238E27FC236}">
                          <a16:creationId xmlns:a16="http://schemas.microsoft.com/office/drawing/2014/main" id="{F2CC0C1A-60F8-AC1A-66E2-D813FFDA46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14" name="ひし形 56">
                      <a:extLst>
                        <a:ext uri="{FF2B5EF4-FFF2-40B4-BE49-F238E27FC236}">
                          <a16:creationId xmlns:a16="http://schemas.microsoft.com/office/drawing/2014/main" id="{8C9C59F3-36B0-D377-A900-507208E18F9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107" name="楕円 106">
                  <a:extLst>
                    <a:ext uri="{FF2B5EF4-FFF2-40B4-BE49-F238E27FC236}">
                      <a16:creationId xmlns:a16="http://schemas.microsoft.com/office/drawing/2014/main" id="{3BB8274D-457A-0F1B-1CA3-731A3EEA75E4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楕円 107">
                  <a:extLst>
                    <a:ext uri="{FF2B5EF4-FFF2-40B4-BE49-F238E27FC236}">
                      <a16:creationId xmlns:a16="http://schemas.microsoft.com/office/drawing/2014/main" id="{D6ADD461-FF96-9C8F-FD14-1362B12370AD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1501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3E8F62-3551-1B40-A857-0314EF82E3A5}"/>
              </a:ext>
            </a:extLst>
          </p:cNvPr>
          <p:cNvSpPr txBox="1"/>
          <p:nvPr/>
        </p:nvSpPr>
        <p:spPr>
          <a:xfrm>
            <a:off x="179366" y="76892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Font: Britannic</a:t>
            </a:r>
            <a:r>
              <a:rPr lang="ja-JP" altLang="en-US" dirty="0">
                <a:solidFill>
                  <a:schemeClr val="bg1"/>
                </a:solidFill>
              </a:rPr>
              <a:t>と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en-US" altLang="ja-JP" dirty="0" err="1">
                <a:solidFill>
                  <a:schemeClr val="bg1"/>
                </a:solidFill>
              </a:rPr>
              <a:t>ShowCard</a:t>
            </a:r>
            <a:r>
              <a:rPr lang="en-US" altLang="ja-JP" dirty="0">
                <a:solidFill>
                  <a:schemeClr val="bg1"/>
                </a:solidFill>
              </a:rPr>
              <a:t> Gothic</a:t>
            </a:r>
            <a:r>
              <a:rPr lang="ja-JP" altLang="en-US" dirty="0">
                <a:solidFill>
                  <a:schemeClr val="bg1"/>
                </a:solidFill>
              </a:rPr>
              <a:t>を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アウトライン化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ja-JP" altLang="en-US" dirty="0">
                <a:solidFill>
                  <a:schemeClr val="bg1"/>
                </a:solidFill>
              </a:rPr>
              <a:t>グループ化済み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黒背景でサイズ確認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EC09DE6-8E46-511A-F52D-F6A05E806A00}"/>
              </a:ext>
            </a:extLst>
          </p:cNvPr>
          <p:cNvGrpSpPr/>
          <p:nvPr/>
        </p:nvGrpSpPr>
        <p:grpSpPr>
          <a:xfrm>
            <a:off x="3111701" y="337562"/>
            <a:ext cx="6211420" cy="6139690"/>
            <a:chOff x="3111701" y="337562"/>
            <a:chExt cx="6211420" cy="613969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8262D1F-51F0-8D49-548D-5F1DEF0A647D}"/>
                </a:ext>
              </a:extLst>
            </p:cNvPr>
            <p:cNvSpPr/>
            <p:nvPr/>
          </p:nvSpPr>
          <p:spPr>
            <a:xfrm>
              <a:off x="3150862" y="337562"/>
              <a:ext cx="6120000" cy="6120000"/>
            </a:xfrm>
            <a:prstGeom prst="rect">
              <a:avLst/>
            </a:prstGeom>
            <a:solidFill>
              <a:srgbClr val="0070C0"/>
            </a:solidFill>
            <a:ln w="952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01277688-FAAC-87BD-62F7-FF45C234D820}"/>
                </a:ext>
              </a:extLst>
            </p:cNvPr>
            <p:cNvSpPr/>
            <p:nvPr/>
          </p:nvSpPr>
          <p:spPr>
            <a:xfrm>
              <a:off x="3111701" y="820432"/>
              <a:ext cx="6198321" cy="5656820"/>
            </a:xfrm>
            <a:custGeom>
              <a:avLst/>
              <a:gdLst>
                <a:gd name="connsiteX0" fmla="*/ 5719869 w 6120000"/>
                <a:gd name="connsiteY0" fmla="*/ 1637 h 5809348"/>
                <a:gd name="connsiteX1" fmla="*/ 5900698 w 6120000"/>
                <a:gd name="connsiteY1" fmla="*/ 5849 h 5809348"/>
                <a:gd name="connsiteX2" fmla="*/ 6036435 w 6120000"/>
                <a:gd name="connsiteY2" fmla="*/ 27421 h 5809348"/>
                <a:gd name="connsiteX3" fmla="*/ 6120000 w 6120000"/>
                <a:gd name="connsiteY3" fmla="*/ 51094 h 5809348"/>
                <a:gd name="connsiteX4" fmla="*/ 6120000 w 6120000"/>
                <a:gd name="connsiteY4" fmla="*/ 5809348 h 5809348"/>
                <a:gd name="connsiteX5" fmla="*/ 0 w 6120000"/>
                <a:gd name="connsiteY5" fmla="*/ 5809348 h 5809348"/>
                <a:gd name="connsiteX6" fmla="*/ 0 w 6120000"/>
                <a:gd name="connsiteY6" fmla="*/ 2308687 h 5809348"/>
                <a:gd name="connsiteX7" fmla="*/ 70045 w 6120000"/>
                <a:gd name="connsiteY7" fmla="*/ 2260193 h 5809348"/>
                <a:gd name="connsiteX8" fmla="*/ 1327247 w 6120000"/>
                <a:gd name="connsiteY8" fmla="*/ 2033712 h 5809348"/>
                <a:gd name="connsiteX9" fmla="*/ 1327435 w 6120000"/>
                <a:gd name="connsiteY9" fmla="*/ 2033127 h 5809348"/>
                <a:gd name="connsiteX10" fmla="*/ 1325713 w 6120000"/>
                <a:gd name="connsiteY10" fmla="*/ 2032532 h 5809348"/>
                <a:gd name="connsiteX11" fmla="*/ 1327468 w 6120000"/>
                <a:gd name="connsiteY11" fmla="*/ 2033026 h 5809348"/>
                <a:gd name="connsiteX12" fmla="*/ 1370873 w 6120000"/>
                <a:gd name="connsiteY12" fmla="*/ 1897775 h 5809348"/>
                <a:gd name="connsiteX13" fmla="*/ 3128748 w 6120000"/>
                <a:gd name="connsiteY13" fmla="*/ 1236107 h 5809348"/>
                <a:gd name="connsiteX14" fmla="*/ 3722780 w 6120000"/>
                <a:gd name="connsiteY14" fmla="*/ 545292 h 5809348"/>
                <a:gd name="connsiteX15" fmla="*/ 3850238 w 6120000"/>
                <a:gd name="connsiteY15" fmla="*/ 499579 h 5809348"/>
                <a:gd name="connsiteX16" fmla="*/ 4615181 w 6120000"/>
                <a:gd name="connsiteY16" fmla="*/ 563103 h 5809348"/>
                <a:gd name="connsiteX17" fmla="*/ 4712593 w 6120000"/>
                <a:gd name="connsiteY17" fmla="*/ 620460 h 5809348"/>
                <a:gd name="connsiteX18" fmla="*/ 4717654 w 6120000"/>
                <a:gd name="connsiteY18" fmla="*/ 608409 h 5809348"/>
                <a:gd name="connsiteX19" fmla="*/ 4713450 w 6120000"/>
                <a:gd name="connsiteY19" fmla="*/ 620966 h 5809348"/>
                <a:gd name="connsiteX20" fmla="*/ 4726527 w 6120000"/>
                <a:gd name="connsiteY20" fmla="*/ 628666 h 5809348"/>
                <a:gd name="connsiteX21" fmla="*/ 5719869 w 6120000"/>
                <a:gd name="connsiteY21" fmla="*/ 1637 h 580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20000" h="5809348">
                  <a:moveTo>
                    <a:pt x="5719869" y="1637"/>
                  </a:moveTo>
                  <a:cubicBezTo>
                    <a:pt x="5779691" y="-1486"/>
                    <a:pt x="5840134" y="-170"/>
                    <a:pt x="5900698" y="5849"/>
                  </a:cubicBezTo>
                  <a:cubicBezTo>
                    <a:pt x="5946845" y="10431"/>
                    <a:pt x="5992160" y="17666"/>
                    <a:pt x="6036435" y="27421"/>
                  </a:cubicBezTo>
                  <a:lnTo>
                    <a:pt x="6120000" y="51094"/>
                  </a:lnTo>
                  <a:lnTo>
                    <a:pt x="6120000" y="5809348"/>
                  </a:lnTo>
                  <a:lnTo>
                    <a:pt x="0" y="5809348"/>
                  </a:lnTo>
                  <a:lnTo>
                    <a:pt x="0" y="2308687"/>
                  </a:lnTo>
                  <a:lnTo>
                    <a:pt x="70045" y="2260193"/>
                  </a:lnTo>
                  <a:cubicBezTo>
                    <a:pt x="433558" y="2028960"/>
                    <a:pt x="888847" y="1937630"/>
                    <a:pt x="1327247" y="2033712"/>
                  </a:cubicBezTo>
                  <a:lnTo>
                    <a:pt x="1327435" y="2033127"/>
                  </a:lnTo>
                  <a:lnTo>
                    <a:pt x="1325713" y="2032532"/>
                  </a:lnTo>
                  <a:lnTo>
                    <a:pt x="1327468" y="2033026"/>
                  </a:lnTo>
                  <a:lnTo>
                    <a:pt x="1370873" y="1897775"/>
                  </a:lnTo>
                  <a:cubicBezTo>
                    <a:pt x="1628609" y="1239432"/>
                    <a:pt x="2463817" y="908550"/>
                    <a:pt x="3128748" y="1236107"/>
                  </a:cubicBezTo>
                  <a:cubicBezTo>
                    <a:pt x="3196834" y="934238"/>
                    <a:pt x="3418862" y="675875"/>
                    <a:pt x="3722780" y="545292"/>
                  </a:cubicBezTo>
                  <a:cubicBezTo>
                    <a:pt x="3764590" y="527318"/>
                    <a:pt x="3807173" y="512089"/>
                    <a:pt x="3850238" y="499579"/>
                  </a:cubicBezTo>
                  <a:cubicBezTo>
                    <a:pt x="4108630" y="424524"/>
                    <a:pt x="4384410" y="447401"/>
                    <a:pt x="4615181" y="563103"/>
                  </a:cubicBezTo>
                  <a:lnTo>
                    <a:pt x="4712593" y="620460"/>
                  </a:lnTo>
                  <a:lnTo>
                    <a:pt x="4717654" y="608409"/>
                  </a:lnTo>
                  <a:lnTo>
                    <a:pt x="4713450" y="620966"/>
                  </a:lnTo>
                  <a:lnTo>
                    <a:pt x="4726527" y="628666"/>
                  </a:lnTo>
                  <a:cubicBezTo>
                    <a:pt x="4912806" y="262816"/>
                    <a:pt x="5301117" y="23493"/>
                    <a:pt x="5719869" y="16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ひし形 56">
              <a:extLst>
                <a:ext uri="{FF2B5EF4-FFF2-40B4-BE49-F238E27FC236}">
                  <a16:creationId xmlns:a16="http://schemas.microsoft.com/office/drawing/2014/main" id="{3755F613-FF5F-48FD-49E8-80E11241FF99}"/>
                </a:ext>
              </a:extLst>
            </p:cNvPr>
            <p:cNvSpPr/>
            <p:nvPr/>
          </p:nvSpPr>
          <p:spPr>
            <a:xfrm rot="5907479">
              <a:off x="3567075" y="460099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ひし形 56">
              <a:extLst>
                <a:ext uri="{FF2B5EF4-FFF2-40B4-BE49-F238E27FC236}">
                  <a16:creationId xmlns:a16="http://schemas.microsoft.com/office/drawing/2014/main" id="{540782D6-6132-6726-9D27-F494C7CEF7DE}"/>
                </a:ext>
              </a:extLst>
            </p:cNvPr>
            <p:cNvSpPr/>
            <p:nvPr/>
          </p:nvSpPr>
          <p:spPr>
            <a:xfrm rot="13325747">
              <a:off x="3446665" y="5309704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2" name="ひし形 56">
              <a:extLst>
                <a:ext uri="{FF2B5EF4-FFF2-40B4-BE49-F238E27FC236}">
                  <a16:creationId xmlns:a16="http://schemas.microsoft.com/office/drawing/2014/main" id="{6B64459A-90B5-8D51-4A24-9F8249A149B1}"/>
                </a:ext>
              </a:extLst>
            </p:cNvPr>
            <p:cNvSpPr/>
            <p:nvPr/>
          </p:nvSpPr>
          <p:spPr>
            <a:xfrm rot="8852346">
              <a:off x="8545408" y="4845279"/>
              <a:ext cx="476407" cy="110276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円/楕円 32">
              <a:extLst>
                <a:ext uri="{FF2B5EF4-FFF2-40B4-BE49-F238E27FC236}">
                  <a16:creationId xmlns:a16="http://schemas.microsoft.com/office/drawing/2014/main" id="{4974B149-A7BE-24EE-6294-EC7BD15A4430}"/>
                </a:ext>
              </a:extLst>
            </p:cNvPr>
            <p:cNvSpPr>
              <a:spLocks noChangeAspect="1"/>
            </p:cNvSpPr>
            <p:nvPr/>
          </p:nvSpPr>
          <p:spPr>
            <a:xfrm rot="20784152">
              <a:off x="3618832" y="850511"/>
              <a:ext cx="4954337" cy="4954337"/>
            </a:xfrm>
            <a:prstGeom prst="ellipse">
              <a:avLst/>
            </a:prstGeom>
            <a:noFill/>
            <a:ln w="635000" cap="sq">
              <a:solidFill>
                <a:srgbClr val="71403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9D405B83-52A8-4E48-AED0-2757F7BF58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8509" y="1567435"/>
              <a:ext cx="3646934" cy="3426596"/>
              <a:chOff x="3651806" y="2336125"/>
              <a:chExt cx="3390959" cy="3186089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CCA0A3C-FE80-464B-8E88-2D2F7D9B9546}"/>
                  </a:ext>
                </a:extLst>
              </p:cNvPr>
              <p:cNvGrpSpPr/>
              <p:nvPr/>
            </p:nvGrpSpPr>
            <p:grpSpPr>
              <a:xfrm>
                <a:off x="3884519" y="2336125"/>
                <a:ext cx="3158246" cy="3186089"/>
                <a:chOff x="3868260" y="2359209"/>
                <a:chExt cx="3158246" cy="3186089"/>
              </a:xfrm>
            </p:grpSpPr>
            <p:sp>
              <p:nvSpPr>
                <p:cNvPr id="3" name="フリーフォーム 2">
                  <a:extLst>
                    <a:ext uri="{FF2B5EF4-FFF2-40B4-BE49-F238E27FC236}">
                      <a16:creationId xmlns:a16="http://schemas.microsoft.com/office/drawing/2014/main" id="{0D925DFB-BE5B-0447-B2A7-DDECD3DA6AA3}"/>
                    </a:ext>
                  </a:extLst>
                </p:cNvPr>
                <p:cNvSpPr/>
                <p:nvPr/>
              </p:nvSpPr>
              <p:spPr>
                <a:xfrm>
                  <a:off x="5522442" y="2391750"/>
                  <a:ext cx="1504064" cy="2185064"/>
                </a:xfrm>
                <a:custGeom>
                  <a:avLst/>
                  <a:gdLst>
                    <a:gd name="connsiteX0" fmla="*/ 1337911 w 1564105"/>
                    <a:gd name="connsiteY0" fmla="*/ 163629 h 2233061"/>
                    <a:gd name="connsiteX1" fmla="*/ 664143 w 1564105"/>
                    <a:gd name="connsiteY1" fmla="*/ 0 h 2233061"/>
                    <a:gd name="connsiteX2" fmla="*/ 312821 w 1564105"/>
                    <a:gd name="connsiteY2" fmla="*/ 134753 h 2233061"/>
                    <a:gd name="connsiteX3" fmla="*/ 48126 w 1564105"/>
                    <a:gd name="connsiteY3" fmla="*/ 649705 h 2233061"/>
                    <a:gd name="connsiteX4" fmla="*/ 0 w 1564105"/>
                    <a:gd name="connsiteY4" fmla="*/ 1198345 h 2233061"/>
                    <a:gd name="connsiteX5" fmla="*/ 178067 w 1564105"/>
                    <a:gd name="connsiteY5" fmla="*/ 1467852 h 2233061"/>
                    <a:gd name="connsiteX6" fmla="*/ 611204 w 1564105"/>
                    <a:gd name="connsiteY6" fmla="*/ 1963553 h 2233061"/>
                    <a:gd name="connsiteX7" fmla="*/ 832585 w 1564105"/>
                    <a:gd name="connsiteY7" fmla="*/ 2233061 h 2233061"/>
                    <a:gd name="connsiteX8" fmla="*/ 899962 w 1564105"/>
                    <a:gd name="connsiteY8" fmla="*/ 1823987 h 2233061"/>
                    <a:gd name="connsiteX9" fmla="*/ 909587 w 1564105"/>
                    <a:gd name="connsiteY9" fmla="*/ 1366787 h 2233061"/>
                    <a:gd name="connsiteX10" fmla="*/ 1256096 w 1564105"/>
                    <a:gd name="connsiteY10" fmla="*/ 1193532 h 2233061"/>
                    <a:gd name="connsiteX11" fmla="*/ 1434164 w 1564105"/>
                    <a:gd name="connsiteY11" fmla="*/ 1155031 h 2233061"/>
                    <a:gd name="connsiteX12" fmla="*/ 972151 w 1564105"/>
                    <a:gd name="connsiteY12" fmla="*/ 1207970 h 2233061"/>
                    <a:gd name="connsiteX13" fmla="*/ 832585 w 1564105"/>
                    <a:gd name="connsiteY13" fmla="*/ 1294597 h 2233061"/>
                    <a:gd name="connsiteX14" fmla="*/ 1121343 w 1564105"/>
                    <a:gd name="connsiteY14" fmla="*/ 1015465 h 2233061"/>
                    <a:gd name="connsiteX15" fmla="*/ 1443789 w 1564105"/>
                    <a:gd name="connsiteY15" fmla="*/ 856648 h 2233061"/>
                    <a:gd name="connsiteX16" fmla="*/ 1564105 w 1564105"/>
                    <a:gd name="connsiteY16" fmla="*/ 822960 h 2233061"/>
                    <a:gd name="connsiteX17" fmla="*/ 1049153 w 1564105"/>
                    <a:gd name="connsiteY17" fmla="*/ 847023 h 2233061"/>
                    <a:gd name="connsiteX18" fmla="*/ 794084 w 1564105"/>
                    <a:gd name="connsiteY18" fmla="*/ 1106905 h 2233061"/>
                    <a:gd name="connsiteX19" fmla="*/ 1102092 w 1564105"/>
                    <a:gd name="connsiteY19" fmla="*/ 750770 h 2233061"/>
                    <a:gd name="connsiteX20" fmla="*/ 1386038 w 1564105"/>
                    <a:gd name="connsiteY20" fmla="*/ 640080 h 2233061"/>
                    <a:gd name="connsiteX21" fmla="*/ 1405288 w 1564105"/>
                    <a:gd name="connsiteY21" fmla="*/ 553452 h 2233061"/>
                    <a:gd name="connsiteX22" fmla="*/ 847023 w 1564105"/>
                    <a:gd name="connsiteY22" fmla="*/ 664143 h 2233061"/>
                    <a:gd name="connsiteX23" fmla="*/ 745958 w 1564105"/>
                    <a:gd name="connsiteY23" fmla="*/ 899962 h 2233061"/>
                    <a:gd name="connsiteX24" fmla="*/ 1087654 w 1564105"/>
                    <a:gd name="connsiteY24" fmla="*/ 529389 h 2233061"/>
                    <a:gd name="connsiteX25" fmla="*/ 1318661 w 1564105"/>
                    <a:gd name="connsiteY25" fmla="*/ 385010 h 2233061"/>
                    <a:gd name="connsiteX26" fmla="*/ 1564105 w 1564105"/>
                    <a:gd name="connsiteY26" fmla="*/ 380197 h 2233061"/>
                    <a:gd name="connsiteX27" fmla="*/ 1515979 w 1564105"/>
                    <a:gd name="connsiteY27" fmla="*/ 370572 h 2233061"/>
                    <a:gd name="connsiteX28" fmla="*/ 1501541 w 1564105"/>
                    <a:gd name="connsiteY28" fmla="*/ 365760 h 2233061"/>
                    <a:gd name="connsiteX29" fmla="*/ 1034715 w 1564105"/>
                    <a:gd name="connsiteY29" fmla="*/ 308008 h 2233061"/>
                    <a:gd name="connsiteX30" fmla="*/ 717082 w 1564105"/>
                    <a:gd name="connsiteY30" fmla="*/ 534202 h 2233061"/>
                    <a:gd name="connsiteX31" fmla="*/ 620829 w 1564105"/>
                    <a:gd name="connsiteY31" fmla="*/ 644892 h 2233061"/>
                    <a:gd name="connsiteX32" fmla="*/ 635267 w 1564105"/>
                    <a:gd name="connsiteY32" fmla="*/ 591953 h 2233061"/>
                    <a:gd name="connsiteX33" fmla="*/ 808522 w 1564105"/>
                    <a:gd name="connsiteY33" fmla="*/ 312821 h 2233061"/>
                    <a:gd name="connsiteX34" fmla="*/ 1188720 w 1564105"/>
                    <a:gd name="connsiteY34" fmla="*/ 197317 h 2233061"/>
                    <a:gd name="connsiteX35" fmla="*/ 1337911 w 1564105"/>
                    <a:gd name="connsiteY35" fmla="*/ 163629 h 2233061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9735 w 1565929"/>
                    <a:gd name="connsiteY0" fmla="*/ 164098 h 2233530"/>
                    <a:gd name="connsiteX1" fmla="*/ 665967 w 1565929"/>
                    <a:gd name="connsiteY1" fmla="*/ 469 h 2233530"/>
                    <a:gd name="connsiteX2" fmla="*/ 314645 w 1565929"/>
                    <a:gd name="connsiteY2" fmla="*/ 135222 h 2233530"/>
                    <a:gd name="connsiteX3" fmla="*/ 49950 w 1565929"/>
                    <a:gd name="connsiteY3" fmla="*/ 650174 h 2233530"/>
                    <a:gd name="connsiteX4" fmla="*/ 1824 w 1565929"/>
                    <a:gd name="connsiteY4" fmla="*/ 1198814 h 2233530"/>
                    <a:gd name="connsiteX5" fmla="*/ 179891 w 1565929"/>
                    <a:gd name="connsiteY5" fmla="*/ 1468321 h 2233530"/>
                    <a:gd name="connsiteX6" fmla="*/ 613028 w 1565929"/>
                    <a:gd name="connsiteY6" fmla="*/ 1964022 h 2233530"/>
                    <a:gd name="connsiteX7" fmla="*/ 834409 w 1565929"/>
                    <a:gd name="connsiteY7" fmla="*/ 2233530 h 2233530"/>
                    <a:gd name="connsiteX8" fmla="*/ 901786 w 1565929"/>
                    <a:gd name="connsiteY8" fmla="*/ 1824456 h 2233530"/>
                    <a:gd name="connsiteX9" fmla="*/ 911411 w 1565929"/>
                    <a:gd name="connsiteY9" fmla="*/ 1367256 h 2233530"/>
                    <a:gd name="connsiteX10" fmla="*/ 1257920 w 1565929"/>
                    <a:gd name="connsiteY10" fmla="*/ 1194001 h 2233530"/>
                    <a:gd name="connsiteX11" fmla="*/ 1435988 w 1565929"/>
                    <a:gd name="connsiteY11" fmla="*/ 1155500 h 2233530"/>
                    <a:gd name="connsiteX12" fmla="*/ 973975 w 1565929"/>
                    <a:gd name="connsiteY12" fmla="*/ 1208439 h 2233530"/>
                    <a:gd name="connsiteX13" fmla="*/ 834409 w 1565929"/>
                    <a:gd name="connsiteY13" fmla="*/ 1295066 h 2233530"/>
                    <a:gd name="connsiteX14" fmla="*/ 1123167 w 1565929"/>
                    <a:gd name="connsiteY14" fmla="*/ 1015934 h 2233530"/>
                    <a:gd name="connsiteX15" fmla="*/ 1445613 w 1565929"/>
                    <a:gd name="connsiteY15" fmla="*/ 857117 h 2233530"/>
                    <a:gd name="connsiteX16" fmla="*/ 1565929 w 1565929"/>
                    <a:gd name="connsiteY16" fmla="*/ 823429 h 2233530"/>
                    <a:gd name="connsiteX17" fmla="*/ 1050977 w 1565929"/>
                    <a:gd name="connsiteY17" fmla="*/ 847492 h 2233530"/>
                    <a:gd name="connsiteX18" fmla="*/ 795908 w 1565929"/>
                    <a:gd name="connsiteY18" fmla="*/ 1107374 h 2233530"/>
                    <a:gd name="connsiteX19" fmla="*/ 1103916 w 1565929"/>
                    <a:gd name="connsiteY19" fmla="*/ 751239 h 2233530"/>
                    <a:gd name="connsiteX20" fmla="*/ 1387862 w 1565929"/>
                    <a:gd name="connsiteY20" fmla="*/ 640549 h 2233530"/>
                    <a:gd name="connsiteX21" fmla="*/ 1407112 w 1565929"/>
                    <a:gd name="connsiteY21" fmla="*/ 553921 h 2233530"/>
                    <a:gd name="connsiteX22" fmla="*/ 848847 w 1565929"/>
                    <a:gd name="connsiteY22" fmla="*/ 664612 h 2233530"/>
                    <a:gd name="connsiteX23" fmla="*/ 747782 w 1565929"/>
                    <a:gd name="connsiteY23" fmla="*/ 900431 h 2233530"/>
                    <a:gd name="connsiteX24" fmla="*/ 1089478 w 1565929"/>
                    <a:gd name="connsiteY24" fmla="*/ 529858 h 2233530"/>
                    <a:gd name="connsiteX25" fmla="*/ 1320485 w 1565929"/>
                    <a:gd name="connsiteY25" fmla="*/ 385479 h 2233530"/>
                    <a:gd name="connsiteX26" fmla="*/ 1565929 w 1565929"/>
                    <a:gd name="connsiteY26" fmla="*/ 380666 h 2233530"/>
                    <a:gd name="connsiteX27" fmla="*/ 1517803 w 1565929"/>
                    <a:gd name="connsiteY27" fmla="*/ 371041 h 2233530"/>
                    <a:gd name="connsiteX28" fmla="*/ 1503365 w 1565929"/>
                    <a:gd name="connsiteY28" fmla="*/ 366229 h 2233530"/>
                    <a:gd name="connsiteX29" fmla="*/ 1036539 w 1565929"/>
                    <a:gd name="connsiteY29" fmla="*/ 308477 h 2233530"/>
                    <a:gd name="connsiteX30" fmla="*/ 718906 w 1565929"/>
                    <a:gd name="connsiteY30" fmla="*/ 534671 h 2233530"/>
                    <a:gd name="connsiteX31" fmla="*/ 622653 w 1565929"/>
                    <a:gd name="connsiteY31" fmla="*/ 645361 h 2233530"/>
                    <a:gd name="connsiteX32" fmla="*/ 637091 w 1565929"/>
                    <a:gd name="connsiteY32" fmla="*/ 592422 h 2233530"/>
                    <a:gd name="connsiteX33" fmla="*/ 810346 w 1565929"/>
                    <a:gd name="connsiteY33" fmla="*/ 313290 h 2233530"/>
                    <a:gd name="connsiteX34" fmla="*/ 1190544 w 1565929"/>
                    <a:gd name="connsiteY34" fmla="*/ 197786 h 2233530"/>
                    <a:gd name="connsiteX35" fmla="*/ 1339735 w 1565929"/>
                    <a:gd name="connsiteY35" fmla="*/ 164098 h 2233530"/>
                    <a:gd name="connsiteX0" fmla="*/ 1289785 w 1515979"/>
                    <a:gd name="connsiteY0" fmla="*/ 164098 h 2233530"/>
                    <a:gd name="connsiteX1" fmla="*/ 616017 w 1515979"/>
                    <a:gd name="connsiteY1" fmla="*/ 469 h 2233530"/>
                    <a:gd name="connsiteX2" fmla="*/ 264695 w 1515979"/>
                    <a:gd name="connsiteY2" fmla="*/ 135222 h 2233530"/>
                    <a:gd name="connsiteX3" fmla="*/ 0 w 1515979"/>
                    <a:gd name="connsiteY3" fmla="*/ 650174 h 2233530"/>
                    <a:gd name="connsiteX4" fmla="*/ 129941 w 1515979"/>
                    <a:gd name="connsiteY4" fmla="*/ 1468321 h 2233530"/>
                    <a:gd name="connsiteX5" fmla="*/ 563078 w 1515979"/>
                    <a:gd name="connsiteY5" fmla="*/ 1964022 h 2233530"/>
                    <a:gd name="connsiteX6" fmla="*/ 784459 w 1515979"/>
                    <a:gd name="connsiteY6" fmla="*/ 2233530 h 2233530"/>
                    <a:gd name="connsiteX7" fmla="*/ 851836 w 1515979"/>
                    <a:gd name="connsiteY7" fmla="*/ 1824456 h 2233530"/>
                    <a:gd name="connsiteX8" fmla="*/ 861461 w 1515979"/>
                    <a:gd name="connsiteY8" fmla="*/ 1367256 h 2233530"/>
                    <a:gd name="connsiteX9" fmla="*/ 1207970 w 1515979"/>
                    <a:gd name="connsiteY9" fmla="*/ 1194001 h 2233530"/>
                    <a:gd name="connsiteX10" fmla="*/ 1386038 w 1515979"/>
                    <a:gd name="connsiteY10" fmla="*/ 1155500 h 2233530"/>
                    <a:gd name="connsiteX11" fmla="*/ 924025 w 1515979"/>
                    <a:gd name="connsiteY11" fmla="*/ 1208439 h 2233530"/>
                    <a:gd name="connsiteX12" fmla="*/ 784459 w 1515979"/>
                    <a:gd name="connsiteY12" fmla="*/ 1295066 h 2233530"/>
                    <a:gd name="connsiteX13" fmla="*/ 1073217 w 1515979"/>
                    <a:gd name="connsiteY13" fmla="*/ 1015934 h 2233530"/>
                    <a:gd name="connsiteX14" fmla="*/ 1395663 w 1515979"/>
                    <a:gd name="connsiteY14" fmla="*/ 857117 h 2233530"/>
                    <a:gd name="connsiteX15" fmla="*/ 1515979 w 1515979"/>
                    <a:gd name="connsiteY15" fmla="*/ 823429 h 2233530"/>
                    <a:gd name="connsiteX16" fmla="*/ 1001027 w 1515979"/>
                    <a:gd name="connsiteY16" fmla="*/ 847492 h 2233530"/>
                    <a:gd name="connsiteX17" fmla="*/ 745958 w 1515979"/>
                    <a:gd name="connsiteY17" fmla="*/ 1107374 h 2233530"/>
                    <a:gd name="connsiteX18" fmla="*/ 1053966 w 1515979"/>
                    <a:gd name="connsiteY18" fmla="*/ 751239 h 2233530"/>
                    <a:gd name="connsiteX19" fmla="*/ 1337912 w 1515979"/>
                    <a:gd name="connsiteY19" fmla="*/ 640549 h 2233530"/>
                    <a:gd name="connsiteX20" fmla="*/ 1357162 w 1515979"/>
                    <a:gd name="connsiteY20" fmla="*/ 553921 h 2233530"/>
                    <a:gd name="connsiteX21" fmla="*/ 798897 w 1515979"/>
                    <a:gd name="connsiteY21" fmla="*/ 664612 h 2233530"/>
                    <a:gd name="connsiteX22" fmla="*/ 697832 w 1515979"/>
                    <a:gd name="connsiteY22" fmla="*/ 900431 h 2233530"/>
                    <a:gd name="connsiteX23" fmla="*/ 1039528 w 1515979"/>
                    <a:gd name="connsiteY23" fmla="*/ 529858 h 2233530"/>
                    <a:gd name="connsiteX24" fmla="*/ 1270535 w 1515979"/>
                    <a:gd name="connsiteY24" fmla="*/ 385479 h 2233530"/>
                    <a:gd name="connsiteX25" fmla="*/ 1515979 w 1515979"/>
                    <a:gd name="connsiteY25" fmla="*/ 380666 h 2233530"/>
                    <a:gd name="connsiteX26" fmla="*/ 1467853 w 1515979"/>
                    <a:gd name="connsiteY26" fmla="*/ 371041 h 2233530"/>
                    <a:gd name="connsiteX27" fmla="*/ 1453415 w 1515979"/>
                    <a:gd name="connsiteY27" fmla="*/ 366229 h 2233530"/>
                    <a:gd name="connsiteX28" fmla="*/ 986589 w 1515979"/>
                    <a:gd name="connsiteY28" fmla="*/ 308477 h 2233530"/>
                    <a:gd name="connsiteX29" fmla="*/ 668956 w 1515979"/>
                    <a:gd name="connsiteY29" fmla="*/ 534671 h 2233530"/>
                    <a:gd name="connsiteX30" fmla="*/ 572703 w 1515979"/>
                    <a:gd name="connsiteY30" fmla="*/ 645361 h 2233530"/>
                    <a:gd name="connsiteX31" fmla="*/ 587141 w 1515979"/>
                    <a:gd name="connsiteY31" fmla="*/ 592422 h 2233530"/>
                    <a:gd name="connsiteX32" fmla="*/ 760396 w 1515979"/>
                    <a:gd name="connsiteY32" fmla="*/ 313290 h 2233530"/>
                    <a:gd name="connsiteX33" fmla="*/ 1140594 w 1515979"/>
                    <a:gd name="connsiteY33" fmla="*/ 197786 h 2233530"/>
                    <a:gd name="connsiteX34" fmla="*/ 1289785 w 1515979"/>
                    <a:gd name="connsiteY34" fmla="*/ 164098 h 2233530"/>
                    <a:gd name="connsiteX0" fmla="*/ 1289785 w 1515979"/>
                    <a:gd name="connsiteY0" fmla="*/ 164098 h 2233530"/>
                    <a:gd name="connsiteX1" fmla="*/ 616017 w 1515979"/>
                    <a:gd name="connsiteY1" fmla="*/ 469 h 2233530"/>
                    <a:gd name="connsiteX2" fmla="*/ 264695 w 1515979"/>
                    <a:gd name="connsiteY2" fmla="*/ 135222 h 2233530"/>
                    <a:gd name="connsiteX3" fmla="*/ 0 w 1515979"/>
                    <a:gd name="connsiteY3" fmla="*/ 650174 h 2233530"/>
                    <a:gd name="connsiteX4" fmla="*/ 129941 w 1515979"/>
                    <a:gd name="connsiteY4" fmla="*/ 1468321 h 2233530"/>
                    <a:gd name="connsiteX5" fmla="*/ 563078 w 1515979"/>
                    <a:gd name="connsiteY5" fmla="*/ 1964022 h 2233530"/>
                    <a:gd name="connsiteX6" fmla="*/ 784459 w 1515979"/>
                    <a:gd name="connsiteY6" fmla="*/ 2233530 h 2233530"/>
                    <a:gd name="connsiteX7" fmla="*/ 851836 w 1515979"/>
                    <a:gd name="connsiteY7" fmla="*/ 1824456 h 2233530"/>
                    <a:gd name="connsiteX8" fmla="*/ 861461 w 1515979"/>
                    <a:gd name="connsiteY8" fmla="*/ 1367256 h 2233530"/>
                    <a:gd name="connsiteX9" fmla="*/ 1207970 w 1515979"/>
                    <a:gd name="connsiteY9" fmla="*/ 1194001 h 2233530"/>
                    <a:gd name="connsiteX10" fmla="*/ 1386038 w 1515979"/>
                    <a:gd name="connsiteY10" fmla="*/ 1155500 h 2233530"/>
                    <a:gd name="connsiteX11" fmla="*/ 924025 w 1515979"/>
                    <a:gd name="connsiteY11" fmla="*/ 1208439 h 2233530"/>
                    <a:gd name="connsiteX12" fmla="*/ 784459 w 1515979"/>
                    <a:gd name="connsiteY12" fmla="*/ 1295066 h 2233530"/>
                    <a:gd name="connsiteX13" fmla="*/ 1073217 w 1515979"/>
                    <a:gd name="connsiteY13" fmla="*/ 1015934 h 2233530"/>
                    <a:gd name="connsiteX14" fmla="*/ 1395663 w 1515979"/>
                    <a:gd name="connsiteY14" fmla="*/ 857117 h 2233530"/>
                    <a:gd name="connsiteX15" fmla="*/ 1515979 w 1515979"/>
                    <a:gd name="connsiteY15" fmla="*/ 823429 h 2233530"/>
                    <a:gd name="connsiteX16" fmla="*/ 1001027 w 1515979"/>
                    <a:gd name="connsiteY16" fmla="*/ 847492 h 2233530"/>
                    <a:gd name="connsiteX17" fmla="*/ 745958 w 1515979"/>
                    <a:gd name="connsiteY17" fmla="*/ 1107374 h 2233530"/>
                    <a:gd name="connsiteX18" fmla="*/ 1053966 w 1515979"/>
                    <a:gd name="connsiteY18" fmla="*/ 751239 h 2233530"/>
                    <a:gd name="connsiteX19" fmla="*/ 1337912 w 1515979"/>
                    <a:gd name="connsiteY19" fmla="*/ 640549 h 2233530"/>
                    <a:gd name="connsiteX20" fmla="*/ 1357162 w 1515979"/>
                    <a:gd name="connsiteY20" fmla="*/ 553921 h 2233530"/>
                    <a:gd name="connsiteX21" fmla="*/ 798897 w 1515979"/>
                    <a:gd name="connsiteY21" fmla="*/ 664612 h 2233530"/>
                    <a:gd name="connsiteX22" fmla="*/ 697832 w 1515979"/>
                    <a:gd name="connsiteY22" fmla="*/ 900431 h 2233530"/>
                    <a:gd name="connsiteX23" fmla="*/ 1039528 w 1515979"/>
                    <a:gd name="connsiteY23" fmla="*/ 529858 h 2233530"/>
                    <a:gd name="connsiteX24" fmla="*/ 1270535 w 1515979"/>
                    <a:gd name="connsiteY24" fmla="*/ 385479 h 2233530"/>
                    <a:gd name="connsiteX25" fmla="*/ 1515979 w 1515979"/>
                    <a:gd name="connsiteY25" fmla="*/ 380666 h 2233530"/>
                    <a:gd name="connsiteX26" fmla="*/ 1467853 w 1515979"/>
                    <a:gd name="connsiteY26" fmla="*/ 371041 h 2233530"/>
                    <a:gd name="connsiteX27" fmla="*/ 1453415 w 1515979"/>
                    <a:gd name="connsiteY27" fmla="*/ 366229 h 2233530"/>
                    <a:gd name="connsiteX28" fmla="*/ 986589 w 1515979"/>
                    <a:gd name="connsiteY28" fmla="*/ 308477 h 2233530"/>
                    <a:gd name="connsiteX29" fmla="*/ 668956 w 1515979"/>
                    <a:gd name="connsiteY29" fmla="*/ 534671 h 2233530"/>
                    <a:gd name="connsiteX30" fmla="*/ 572703 w 1515979"/>
                    <a:gd name="connsiteY30" fmla="*/ 645361 h 2233530"/>
                    <a:gd name="connsiteX31" fmla="*/ 587141 w 1515979"/>
                    <a:gd name="connsiteY31" fmla="*/ 592422 h 2233530"/>
                    <a:gd name="connsiteX32" fmla="*/ 760396 w 1515979"/>
                    <a:gd name="connsiteY32" fmla="*/ 313290 h 2233530"/>
                    <a:gd name="connsiteX33" fmla="*/ 1140594 w 1515979"/>
                    <a:gd name="connsiteY33" fmla="*/ 197786 h 2233530"/>
                    <a:gd name="connsiteX34" fmla="*/ 1289785 w 1515979"/>
                    <a:gd name="connsiteY34" fmla="*/ 164098 h 2233530"/>
                    <a:gd name="connsiteX0" fmla="*/ 1295658 w 1521852"/>
                    <a:gd name="connsiteY0" fmla="*/ 164098 h 2233530"/>
                    <a:gd name="connsiteX1" fmla="*/ 621890 w 1521852"/>
                    <a:gd name="connsiteY1" fmla="*/ 469 h 2233530"/>
                    <a:gd name="connsiteX2" fmla="*/ 270568 w 1521852"/>
                    <a:gd name="connsiteY2" fmla="*/ 135222 h 2233530"/>
                    <a:gd name="connsiteX3" fmla="*/ 5873 w 1521852"/>
                    <a:gd name="connsiteY3" fmla="*/ 650174 h 2233530"/>
                    <a:gd name="connsiteX4" fmla="*/ 135814 w 1521852"/>
                    <a:gd name="connsiteY4" fmla="*/ 1468321 h 2233530"/>
                    <a:gd name="connsiteX5" fmla="*/ 568951 w 1521852"/>
                    <a:gd name="connsiteY5" fmla="*/ 1964022 h 2233530"/>
                    <a:gd name="connsiteX6" fmla="*/ 790332 w 1521852"/>
                    <a:gd name="connsiteY6" fmla="*/ 2233530 h 2233530"/>
                    <a:gd name="connsiteX7" fmla="*/ 857709 w 1521852"/>
                    <a:gd name="connsiteY7" fmla="*/ 1824456 h 2233530"/>
                    <a:gd name="connsiteX8" fmla="*/ 867334 w 1521852"/>
                    <a:gd name="connsiteY8" fmla="*/ 1367256 h 2233530"/>
                    <a:gd name="connsiteX9" fmla="*/ 1213843 w 1521852"/>
                    <a:gd name="connsiteY9" fmla="*/ 1194001 h 2233530"/>
                    <a:gd name="connsiteX10" fmla="*/ 1391911 w 1521852"/>
                    <a:gd name="connsiteY10" fmla="*/ 1155500 h 2233530"/>
                    <a:gd name="connsiteX11" fmla="*/ 929898 w 1521852"/>
                    <a:gd name="connsiteY11" fmla="*/ 1208439 h 2233530"/>
                    <a:gd name="connsiteX12" fmla="*/ 790332 w 1521852"/>
                    <a:gd name="connsiteY12" fmla="*/ 1295066 h 2233530"/>
                    <a:gd name="connsiteX13" fmla="*/ 1079090 w 1521852"/>
                    <a:gd name="connsiteY13" fmla="*/ 1015934 h 2233530"/>
                    <a:gd name="connsiteX14" fmla="*/ 1401536 w 1521852"/>
                    <a:gd name="connsiteY14" fmla="*/ 857117 h 2233530"/>
                    <a:gd name="connsiteX15" fmla="*/ 1521852 w 1521852"/>
                    <a:gd name="connsiteY15" fmla="*/ 823429 h 2233530"/>
                    <a:gd name="connsiteX16" fmla="*/ 1006900 w 1521852"/>
                    <a:gd name="connsiteY16" fmla="*/ 847492 h 2233530"/>
                    <a:gd name="connsiteX17" fmla="*/ 751831 w 1521852"/>
                    <a:gd name="connsiteY17" fmla="*/ 1107374 h 2233530"/>
                    <a:gd name="connsiteX18" fmla="*/ 1059839 w 1521852"/>
                    <a:gd name="connsiteY18" fmla="*/ 751239 h 2233530"/>
                    <a:gd name="connsiteX19" fmla="*/ 1343785 w 1521852"/>
                    <a:gd name="connsiteY19" fmla="*/ 640549 h 2233530"/>
                    <a:gd name="connsiteX20" fmla="*/ 1363035 w 1521852"/>
                    <a:gd name="connsiteY20" fmla="*/ 553921 h 2233530"/>
                    <a:gd name="connsiteX21" fmla="*/ 804770 w 1521852"/>
                    <a:gd name="connsiteY21" fmla="*/ 664612 h 2233530"/>
                    <a:gd name="connsiteX22" fmla="*/ 703705 w 1521852"/>
                    <a:gd name="connsiteY22" fmla="*/ 900431 h 2233530"/>
                    <a:gd name="connsiteX23" fmla="*/ 1045401 w 1521852"/>
                    <a:gd name="connsiteY23" fmla="*/ 529858 h 2233530"/>
                    <a:gd name="connsiteX24" fmla="*/ 1276408 w 1521852"/>
                    <a:gd name="connsiteY24" fmla="*/ 385479 h 2233530"/>
                    <a:gd name="connsiteX25" fmla="*/ 1521852 w 1521852"/>
                    <a:gd name="connsiteY25" fmla="*/ 380666 h 2233530"/>
                    <a:gd name="connsiteX26" fmla="*/ 1473726 w 1521852"/>
                    <a:gd name="connsiteY26" fmla="*/ 371041 h 2233530"/>
                    <a:gd name="connsiteX27" fmla="*/ 1459288 w 1521852"/>
                    <a:gd name="connsiteY27" fmla="*/ 366229 h 2233530"/>
                    <a:gd name="connsiteX28" fmla="*/ 992462 w 1521852"/>
                    <a:gd name="connsiteY28" fmla="*/ 308477 h 2233530"/>
                    <a:gd name="connsiteX29" fmla="*/ 674829 w 1521852"/>
                    <a:gd name="connsiteY29" fmla="*/ 534671 h 2233530"/>
                    <a:gd name="connsiteX30" fmla="*/ 578576 w 1521852"/>
                    <a:gd name="connsiteY30" fmla="*/ 645361 h 2233530"/>
                    <a:gd name="connsiteX31" fmla="*/ 593014 w 1521852"/>
                    <a:gd name="connsiteY31" fmla="*/ 592422 h 2233530"/>
                    <a:gd name="connsiteX32" fmla="*/ 766269 w 1521852"/>
                    <a:gd name="connsiteY32" fmla="*/ 313290 h 2233530"/>
                    <a:gd name="connsiteX33" fmla="*/ 1146467 w 1521852"/>
                    <a:gd name="connsiteY33" fmla="*/ 197786 h 2233530"/>
                    <a:gd name="connsiteX34" fmla="*/ 1295658 w 1521852"/>
                    <a:gd name="connsiteY34" fmla="*/ 164098 h 2233530"/>
                    <a:gd name="connsiteX0" fmla="*/ 1311940 w 1538134"/>
                    <a:gd name="connsiteY0" fmla="*/ 164198 h 2233630"/>
                    <a:gd name="connsiteX1" fmla="*/ 638172 w 1538134"/>
                    <a:gd name="connsiteY1" fmla="*/ 569 h 2233630"/>
                    <a:gd name="connsiteX2" fmla="*/ 286850 w 1538134"/>
                    <a:gd name="connsiteY2" fmla="*/ 135322 h 2233630"/>
                    <a:gd name="connsiteX3" fmla="*/ 7717 w 1538134"/>
                    <a:gd name="connsiteY3" fmla="*/ 693588 h 2233630"/>
                    <a:gd name="connsiteX4" fmla="*/ 152096 w 1538134"/>
                    <a:gd name="connsiteY4" fmla="*/ 1468421 h 2233630"/>
                    <a:gd name="connsiteX5" fmla="*/ 585233 w 1538134"/>
                    <a:gd name="connsiteY5" fmla="*/ 1964122 h 2233630"/>
                    <a:gd name="connsiteX6" fmla="*/ 806614 w 1538134"/>
                    <a:gd name="connsiteY6" fmla="*/ 2233630 h 2233630"/>
                    <a:gd name="connsiteX7" fmla="*/ 873991 w 1538134"/>
                    <a:gd name="connsiteY7" fmla="*/ 1824556 h 2233630"/>
                    <a:gd name="connsiteX8" fmla="*/ 883616 w 1538134"/>
                    <a:gd name="connsiteY8" fmla="*/ 1367356 h 2233630"/>
                    <a:gd name="connsiteX9" fmla="*/ 1230125 w 1538134"/>
                    <a:gd name="connsiteY9" fmla="*/ 1194101 h 2233630"/>
                    <a:gd name="connsiteX10" fmla="*/ 1408193 w 1538134"/>
                    <a:gd name="connsiteY10" fmla="*/ 1155600 h 2233630"/>
                    <a:gd name="connsiteX11" fmla="*/ 946180 w 1538134"/>
                    <a:gd name="connsiteY11" fmla="*/ 1208539 h 2233630"/>
                    <a:gd name="connsiteX12" fmla="*/ 806614 w 1538134"/>
                    <a:gd name="connsiteY12" fmla="*/ 1295166 h 2233630"/>
                    <a:gd name="connsiteX13" fmla="*/ 1095372 w 1538134"/>
                    <a:gd name="connsiteY13" fmla="*/ 1016034 h 2233630"/>
                    <a:gd name="connsiteX14" fmla="*/ 1417818 w 1538134"/>
                    <a:gd name="connsiteY14" fmla="*/ 857217 h 2233630"/>
                    <a:gd name="connsiteX15" fmla="*/ 1538134 w 1538134"/>
                    <a:gd name="connsiteY15" fmla="*/ 823529 h 2233630"/>
                    <a:gd name="connsiteX16" fmla="*/ 1023182 w 1538134"/>
                    <a:gd name="connsiteY16" fmla="*/ 847592 h 2233630"/>
                    <a:gd name="connsiteX17" fmla="*/ 768113 w 1538134"/>
                    <a:gd name="connsiteY17" fmla="*/ 1107474 h 2233630"/>
                    <a:gd name="connsiteX18" fmla="*/ 1076121 w 1538134"/>
                    <a:gd name="connsiteY18" fmla="*/ 751339 h 2233630"/>
                    <a:gd name="connsiteX19" fmla="*/ 1360067 w 1538134"/>
                    <a:gd name="connsiteY19" fmla="*/ 640649 h 2233630"/>
                    <a:gd name="connsiteX20" fmla="*/ 1379317 w 1538134"/>
                    <a:gd name="connsiteY20" fmla="*/ 554021 h 2233630"/>
                    <a:gd name="connsiteX21" fmla="*/ 821052 w 1538134"/>
                    <a:gd name="connsiteY21" fmla="*/ 664712 h 2233630"/>
                    <a:gd name="connsiteX22" fmla="*/ 719987 w 1538134"/>
                    <a:gd name="connsiteY22" fmla="*/ 900531 h 2233630"/>
                    <a:gd name="connsiteX23" fmla="*/ 1061683 w 1538134"/>
                    <a:gd name="connsiteY23" fmla="*/ 529958 h 2233630"/>
                    <a:gd name="connsiteX24" fmla="*/ 1292690 w 1538134"/>
                    <a:gd name="connsiteY24" fmla="*/ 385579 h 2233630"/>
                    <a:gd name="connsiteX25" fmla="*/ 1538134 w 1538134"/>
                    <a:gd name="connsiteY25" fmla="*/ 380766 h 2233630"/>
                    <a:gd name="connsiteX26" fmla="*/ 1490008 w 1538134"/>
                    <a:gd name="connsiteY26" fmla="*/ 371141 h 2233630"/>
                    <a:gd name="connsiteX27" fmla="*/ 1475570 w 1538134"/>
                    <a:gd name="connsiteY27" fmla="*/ 366329 h 2233630"/>
                    <a:gd name="connsiteX28" fmla="*/ 1008744 w 1538134"/>
                    <a:gd name="connsiteY28" fmla="*/ 308577 h 2233630"/>
                    <a:gd name="connsiteX29" fmla="*/ 691111 w 1538134"/>
                    <a:gd name="connsiteY29" fmla="*/ 534771 h 2233630"/>
                    <a:gd name="connsiteX30" fmla="*/ 594858 w 1538134"/>
                    <a:gd name="connsiteY30" fmla="*/ 645461 h 2233630"/>
                    <a:gd name="connsiteX31" fmla="*/ 609296 w 1538134"/>
                    <a:gd name="connsiteY31" fmla="*/ 592522 h 2233630"/>
                    <a:gd name="connsiteX32" fmla="*/ 782551 w 1538134"/>
                    <a:gd name="connsiteY32" fmla="*/ 313390 h 2233630"/>
                    <a:gd name="connsiteX33" fmla="*/ 1162749 w 1538134"/>
                    <a:gd name="connsiteY33" fmla="*/ 197886 h 2233630"/>
                    <a:gd name="connsiteX34" fmla="*/ 1311940 w 1538134"/>
                    <a:gd name="connsiteY34" fmla="*/ 164198 h 2233630"/>
                    <a:gd name="connsiteX0" fmla="*/ 1311940 w 1538134"/>
                    <a:gd name="connsiteY0" fmla="*/ 167104 h 2236536"/>
                    <a:gd name="connsiteX1" fmla="*/ 638172 w 1538134"/>
                    <a:gd name="connsiteY1" fmla="*/ 3475 h 2236536"/>
                    <a:gd name="connsiteX2" fmla="*/ 286850 w 1538134"/>
                    <a:gd name="connsiteY2" fmla="*/ 138228 h 2236536"/>
                    <a:gd name="connsiteX3" fmla="*/ 7717 w 1538134"/>
                    <a:gd name="connsiteY3" fmla="*/ 696494 h 2236536"/>
                    <a:gd name="connsiteX4" fmla="*/ 152096 w 1538134"/>
                    <a:gd name="connsiteY4" fmla="*/ 1471327 h 2236536"/>
                    <a:gd name="connsiteX5" fmla="*/ 585233 w 1538134"/>
                    <a:gd name="connsiteY5" fmla="*/ 1967028 h 2236536"/>
                    <a:gd name="connsiteX6" fmla="*/ 806614 w 1538134"/>
                    <a:gd name="connsiteY6" fmla="*/ 2236536 h 2236536"/>
                    <a:gd name="connsiteX7" fmla="*/ 873991 w 1538134"/>
                    <a:gd name="connsiteY7" fmla="*/ 1827462 h 2236536"/>
                    <a:gd name="connsiteX8" fmla="*/ 883616 w 1538134"/>
                    <a:gd name="connsiteY8" fmla="*/ 1370262 h 2236536"/>
                    <a:gd name="connsiteX9" fmla="*/ 1230125 w 1538134"/>
                    <a:gd name="connsiteY9" fmla="*/ 1197007 h 2236536"/>
                    <a:gd name="connsiteX10" fmla="*/ 1408193 w 1538134"/>
                    <a:gd name="connsiteY10" fmla="*/ 1158506 h 2236536"/>
                    <a:gd name="connsiteX11" fmla="*/ 946180 w 1538134"/>
                    <a:gd name="connsiteY11" fmla="*/ 1211445 h 2236536"/>
                    <a:gd name="connsiteX12" fmla="*/ 806614 w 1538134"/>
                    <a:gd name="connsiteY12" fmla="*/ 1298072 h 2236536"/>
                    <a:gd name="connsiteX13" fmla="*/ 1095372 w 1538134"/>
                    <a:gd name="connsiteY13" fmla="*/ 1018940 h 2236536"/>
                    <a:gd name="connsiteX14" fmla="*/ 1417818 w 1538134"/>
                    <a:gd name="connsiteY14" fmla="*/ 860123 h 2236536"/>
                    <a:gd name="connsiteX15" fmla="*/ 1538134 w 1538134"/>
                    <a:gd name="connsiteY15" fmla="*/ 826435 h 2236536"/>
                    <a:gd name="connsiteX16" fmla="*/ 1023182 w 1538134"/>
                    <a:gd name="connsiteY16" fmla="*/ 850498 h 2236536"/>
                    <a:gd name="connsiteX17" fmla="*/ 768113 w 1538134"/>
                    <a:gd name="connsiteY17" fmla="*/ 1110380 h 2236536"/>
                    <a:gd name="connsiteX18" fmla="*/ 1076121 w 1538134"/>
                    <a:gd name="connsiteY18" fmla="*/ 754245 h 2236536"/>
                    <a:gd name="connsiteX19" fmla="*/ 1360067 w 1538134"/>
                    <a:gd name="connsiteY19" fmla="*/ 643555 h 2236536"/>
                    <a:gd name="connsiteX20" fmla="*/ 1379317 w 1538134"/>
                    <a:gd name="connsiteY20" fmla="*/ 556927 h 2236536"/>
                    <a:gd name="connsiteX21" fmla="*/ 821052 w 1538134"/>
                    <a:gd name="connsiteY21" fmla="*/ 667618 h 2236536"/>
                    <a:gd name="connsiteX22" fmla="*/ 719987 w 1538134"/>
                    <a:gd name="connsiteY22" fmla="*/ 903437 h 2236536"/>
                    <a:gd name="connsiteX23" fmla="*/ 1061683 w 1538134"/>
                    <a:gd name="connsiteY23" fmla="*/ 532864 h 2236536"/>
                    <a:gd name="connsiteX24" fmla="*/ 1292690 w 1538134"/>
                    <a:gd name="connsiteY24" fmla="*/ 388485 h 2236536"/>
                    <a:gd name="connsiteX25" fmla="*/ 1538134 w 1538134"/>
                    <a:gd name="connsiteY25" fmla="*/ 383672 h 2236536"/>
                    <a:gd name="connsiteX26" fmla="*/ 1490008 w 1538134"/>
                    <a:gd name="connsiteY26" fmla="*/ 374047 h 2236536"/>
                    <a:gd name="connsiteX27" fmla="*/ 1475570 w 1538134"/>
                    <a:gd name="connsiteY27" fmla="*/ 369235 h 2236536"/>
                    <a:gd name="connsiteX28" fmla="*/ 1008744 w 1538134"/>
                    <a:gd name="connsiteY28" fmla="*/ 311483 h 2236536"/>
                    <a:gd name="connsiteX29" fmla="*/ 691111 w 1538134"/>
                    <a:gd name="connsiteY29" fmla="*/ 537677 h 2236536"/>
                    <a:gd name="connsiteX30" fmla="*/ 594858 w 1538134"/>
                    <a:gd name="connsiteY30" fmla="*/ 648367 h 2236536"/>
                    <a:gd name="connsiteX31" fmla="*/ 609296 w 1538134"/>
                    <a:gd name="connsiteY31" fmla="*/ 595428 h 2236536"/>
                    <a:gd name="connsiteX32" fmla="*/ 782551 w 1538134"/>
                    <a:gd name="connsiteY32" fmla="*/ 316296 h 2236536"/>
                    <a:gd name="connsiteX33" fmla="*/ 1162749 w 1538134"/>
                    <a:gd name="connsiteY33" fmla="*/ 200792 h 2236536"/>
                    <a:gd name="connsiteX34" fmla="*/ 1311940 w 1538134"/>
                    <a:gd name="connsiteY34" fmla="*/ 167104 h 2236536"/>
                    <a:gd name="connsiteX0" fmla="*/ 1306680 w 1532874"/>
                    <a:gd name="connsiteY0" fmla="*/ 163717 h 2233149"/>
                    <a:gd name="connsiteX1" fmla="*/ 632912 w 1532874"/>
                    <a:gd name="connsiteY1" fmla="*/ 88 h 2233149"/>
                    <a:gd name="connsiteX2" fmla="*/ 243089 w 1532874"/>
                    <a:gd name="connsiteY2" fmla="*/ 187780 h 2233149"/>
                    <a:gd name="connsiteX3" fmla="*/ 2457 w 1532874"/>
                    <a:gd name="connsiteY3" fmla="*/ 693107 h 2233149"/>
                    <a:gd name="connsiteX4" fmla="*/ 146836 w 1532874"/>
                    <a:gd name="connsiteY4" fmla="*/ 1467940 h 2233149"/>
                    <a:gd name="connsiteX5" fmla="*/ 579973 w 1532874"/>
                    <a:gd name="connsiteY5" fmla="*/ 1963641 h 2233149"/>
                    <a:gd name="connsiteX6" fmla="*/ 801354 w 1532874"/>
                    <a:gd name="connsiteY6" fmla="*/ 2233149 h 2233149"/>
                    <a:gd name="connsiteX7" fmla="*/ 868731 w 1532874"/>
                    <a:gd name="connsiteY7" fmla="*/ 1824075 h 2233149"/>
                    <a:gd name="connsiteX8" fmla="*/ 878356 w 1532874"/>
                    <a:gd name="connsiteY8" fmla="*/ 1366875 h 2233149"/>
                    <a:gd name="connsiteX9" fmla="*/ 1224865 w 1532874"/>
                    <a:gd name="connsiteY9" fmla="*/ 1193620 h 2233149"/>
                    <a:gd name="connsiteX10" fmla="*/ 1402933 w 1532874"/>
                    <a:gd name="connsiteY10" fmla="*/ 1155119 h 2233149"/>
                    <a:gd name="connsiteX11" fmla="*/ 940920 w 1532874"/>
                    <a:gd name="connsiteY11" fmla="*/ 1208058 h 2233149"/>
                    <a:gd name="connsiteX12" fmla="*/ 801354 w 1532874"/>
                    <a:gd name="connsiteY12" fmla="*/ 1294685 h 2233149"/>
                    <a:gd name="connsiteX13" fmla="*/ 1090112 w 1532874"/>
                    <a:gd name="connsiteY13" fmla="*/ 1015553 h 2233149"/>
                    <a:gd name="connsiteX14" fmla="*/ 1412558 w 1532874"/>
                    <a:gd name="connsiteY14" fmla="*/ 856736 h 2233149"/>
                    <a:gd name="connsiteX15" fmla="*/ 1532874 w 1532874"/>
                    <a:gd name="connsiteY15" fmla="*/ 823048 h 2233149"/>
                    <a:gd name="connsiteX16" fmla="*/ 1017922 w 1532874"/>
                    <a:gd name="connsiteY16" fmla="*/ 847111 h 2233149"/>
                    <a:gd name="connsiteX17" fmla="*/ 762853 w 1532874"/>
                    <a:gd name="connsiteY17" fmla="*/ 1106993 h 2233149"/>
                    <a:gd name="connsiteX18" fmla="*/ 1070861 w 1532874"/>
                    <a:gd name="connsiteY18" fmla="*/ 750858 h 2233149"/>
                    <a:gd name="connsiteX19" fmla="*/ 1354807 w 1532874"/>
                    <a:gd name="connsiteY19" fmla="*/ 640168 h 2233149"/>
                    <a:gd name="connsiteX20" fmla="*/ 1374057 w 1532874"/>
                    <a:gd name="connsiteY20" fmla="*/ 553540 h 2233149"/>
                    <a:gd name="connsiteX21" fmla="*/ 815792 w 1532874"/>
                    <a:gd name="connsiteY21" fmla="*/ 664231 h 2233149"/>
                    <a:gd name="connsiteX22" fmla="*/ 714727 w 1532874"/>
                    <a:gd name="connsiteY22" fmla="*/ 900050 h 2233149"/>
                    <a:gd name="connsiteX23" fmla="*/ 1056423 w 1532874"/>
                    <a:gd name="connsiteY23" fmla="*/ 529477 h 2233149"/>
                    <a:gd name="connsiteX24" fmla="*/ 1287430 w 1532874"/>
                    <a:gd name="connsiteY24" fmla="*/ 385098 h 2233149"/>
                    <a:gd name="connsiteX25" fmla="*/ 1532874 w 1532874"/>
                    <a:gd name="connsiteY25" fmla="*/ 380285 h 2233149"/>
                    <a:gd name="connsiteX26" fmla="*/ 1484748 w 1532874"/>
                    <a:gd name="connsiteY26" fmla="*/ 370660 h 2233149"/>
                    <a:gd name="connsiteX27" fmla="*/ 1470310 w 1532874"/>
                    <a:gd name="connsiteY27" fmla="*/ 365848 h 2233149"/>
                    <a:gd name="connsiteX28" fmla="*/ 1003484 w 1532874"/>
                    <a:gd name="connsiteY28" fmla="*/ 308096 h 2233149"/>
                    <a:gd name="connsiteX29" fmla="*/ 685851 w 1532874"/>
                    <a:gd name="connsiteY29" fmla="*/ 534290 h 2233149"/>
                    <a:gd name="connsiteX30" fmla="*/ 589598 w 1532874"/>
                    <a:gd name="connsiteY30" fmla="*/ 644980 h 2233149"/>
                    <a:gd name="connsiteX31" fmla="*/ 604036 w 1532874"/>
                    <a:gd name="connsiteY31" fmla="*/ 592041 h 2233149"/>
                    <a:gd name="connsiteX32" fmla="*/ 777291 w 1532874"/>
                    <a:gd name="connsiteY32" fmla="*/ 312909 h 2233149"/>
                    <a:gd name="connsiteX33" fmla="*/ 1157489 w 1532874"/>
                    <a:gd name="connsiteY33" fmla="*/ 197405 h 2233149"/>
                    <a:gd name="connsiteX34" fmla="*/ 1306680 w 1532874"/>
                    <a:gd name="connsiteY34" fmla="*/ 163717 h 2233149"/>
                    <a:gd name="connsiteX0" fmla="*/ 1306680 w 1532874"/>
                    <a:gd name="connsiteY0" fmla="*/ 163717 h 2233149"/>
                    <a:gd name="connsiteX1" fmla="*/ 632912 w 1532874"/>
                    <a:gd name="connsiteY1" fmla="*/ 88 h 2233149"/>
                    <a:gd name="connsiteX2" fmla="*/ 243089 w 1532874"/>
                    <a:gd name="connsiteY2" fmla="*/ 187780 h 2233149"/>
                    <a:gd name="connsiteX3" fmla="*/ 2457 w 1532874"/>
                    <a:gd name="connsiteY3" fmla="*/ 693107 h 2233149"/>
                    <a:gd name="connsiteX4" fmla="*/ 146836 w 1532874"/>
                    <a:gd name="connsiteY4" fmla="*/ 1467940 h 2233149"/>
                    <a:gd name="connsiteX5" fmla="*/ 579973 w 1532874"/>
                    <a:gd name="connsiteY5" fmla="*/ 1963641 h 2233149"/>
                    <a:gd name="connsiteX6" fmla="*/ 801354 w 1532874"/>
                    <a:gd name="connsiteY6" fmla="*/ 2233149 h 2233149"/>
                    <a:gd name="connsiteX7" fmla="*/ 868731 w 1532874"/>
                    <a:gd name="connsiteY7" fmla="*/ 1824075 h 2233149"/>
                    <a:gd name="connsiteX8" fmla="*/ 878356 w 1532874"/>
                    <a:gd name="connsiteY8" fmla="*/ 1366875 h 2233149"/>
                    <a:gd name="connsiteX9" fmla="*/ 1224865 w 1532874"/>
                    <a:gd name="connsiteY9" fmla="*/ 1193620 h 2233149"/>
                    <a:gd name="connsiteX10" fmla="*/ 1402933 w 1532874"/>
                    <a:gd name="connsiteY10" fmla="*/ 1155119 h 2233149"/>
                    <a:gd name="connsiteX11" fmla="*/ 940920 w 1532874"/>
                    <a:gd name="connsiteY11" fmla="*/ 1208058 h 2233149"/>
                    <a:gd name="connsiteX12" fmla="*/ 801354 w 1532874"/>
                    <a:gd name="connsiteY12" fmla="*/ 1294685 h 2233149"/>
                    <a:gd name="connsiteX13" fmla="*/ 1090112 w 1532874"/>
                    <a:gd name="connsiteY13" fmla="*/ 1015553 h 2233149"/>
                    <a:gd name="connsiteX14" fmla="*/ 1412558 w 1532874"/>
                    <a:gd name="connsiteY14" fmla="*/ 856736 h 2233149"/>
                    <a:gd name="connsiteX15" fmla="*/ 1532874 w 1532874"/>
                    <a:gd name="connsiteY15" fmla="*/ 823048 h 2233149"/>
                    <a:gd name="connsiteX16" fmla="*/ 1017922 w 1532874"/>
                    <a:gd name="connsiteY16" fmla="*/ 847111 h 2233149"/>
                    <a:gd name="connsiteX17" fmla="*/ 762853 w 1532874"/>
                    <a:gd name="connsiteY17" fmla="*/ 1106993 h 2233149"/>
                    <a:gd name="connsiteX18" fmla="*/ 1070861 w 1532874"/>
                    <a:gd name="connsiteY18" fmla="*/ 750858 h 2233149"/>
                    <a:gd name="connsiteX19" fmla="*/ 1354807 w 1532874"/>
                    <a:gd name="connsiteY19" fmla="*/ 640168 h 2233149"/>
                    <a:gd name="connsiteX20" fmla="*/ 1374057 w 1532874"/>
                    <a:gd name="connsiteY20" fmla="*/ 553540 h 2233149"/>
                    <a:gd name="connsiteX21" fmla="*/ 815792 w 1532874"/>
                    <a:gd name="connsiteY21" fmla="*/ 664231 h 2233149"/>
                    <a:gd name="connsiteX22" fmla="*/ 714727 w 1532874"/>
                    <a:gd name="connsiteY22" fmla="*/ 900050 h 2233149"/>
                    <a:gd name="connsiteX23" fmla="*/ 1056423 w 1532874"/>
                    <a:gd name="connsiteY23" fmla="*/ 529477 h 2233149"/>
                    <a:gd name="connsiteX24" fmla="*/ 1287430 w 1532874"/>
                    <a:gd name="connsiteY24" fmla="*/ 385098 h 2233149"/>
                    <a:gd name="connsiteX25" fmla="*/ 1532874 w 1532874"/>
                    <a:gd name="connsiteY25" fmla="*/ 380285 h 2233149"/>
                    <a:gd name="connsiteX26" fmla="*/ 1484748 w 1532874"/>
                    <a:gd name="connsiteY26" fmla="*/ 370660 h 2233149"/>
                    <a:gd name="connsiteX27" fmla="*/ 1470310 w 1532874"/>
                    <a:gd name="connsiteY27" fmla="*/ 365848 h 2233149"/>
                    <a:gd name="connsiteX28" fmla="*/ 1003484 w 1532874"/>
                    <a:gd name="connsiteY28" fmla="*/ 308096 h 2233149"/>
                    <a:gd name="connsiteX29" fmla="*/ 685851 w 1532874"/>
                    <a:gd name="connsiteY29" fmla="*/ 534290 h 2233149"/>
                    <a:gd name="connsiteX30" fmla="*/ 589598 w 1532874"/>
                    <a:gd name="connsiteY30" fmla="*/ 644980 h 2233149"/>
                    <a:gd name="connsiteX31" fmla="*/ 604036 w 1532874"/>
                    <a:gd name="connsiteY31" fmla="*/ 592041 h 2233149"/>
                    <a:gd name="connsiteX32" fmla="*/ 777291 w 1532874"/>
                    <a:gd name="connsiteY32" fmla="*/ 312909 h 2233149"/>
                    <a:gd name="connsiteX33" fmla="*/ 1157489 w 1532874"/>
                    <a:gd name="connsiteY33" fmla="*/ 197405 h 2233149"/>
                    <a:gd name="connsiteX34" fmla="*/ 1306680 w 1532874"/>
                    <a:gd name="connsiteY34" fmla="*/ 163717 h 2233149"/>
                    <a:gd name="connsiteX0" fmla="*/ 1306680 w 1532874"/>
                    <a:gd name="connsiteY0" fmla="*/ 164534 h 2233966"/>
                    <a:gd name="connsiteX1" fmla="*/ 63291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5522"/>
                    <a:gd name="connsiteY0" fmla="*/ 164534 h 2233966"/>
                    <a:gd name="connsiteX1" fmla="*/ 743602 w 1535522"/>
                    <a:gd name="connsiteY1" fmla="*/ 905 h 2233966"/>
                    <a:gd name="connsiteX2" fmla="*/ 243089 w 1535522"/>
                    <a:gd name="connsiteY2" fmla="*/ 188597 h 2233966"/>
                    <a:gd name="connsiteX3" fmla="*/ 2457 w 1535522"/>
                    <a:gd name="connsiteY3" fmla="*/ 693924 h 2233966"/>
                    <a:gd name="connsiteX4" fmla="*/ 146836 w 1535522"/>
                    <a:gd name="connsiteY4" fmla="*/ 1468757 h 2233966"/>
                    <a:gd name="connsiteX5" fmla="*/ 579973 w 1535522"/>
                    <a:gd name="connsiteY5" fmla="*/ 1964458 h 2233966"/>
                    <a:gd name="connsiteX6" fmla="*/ 801354 w 1535522"/>
                    <a:gd name="connsiteY6" fmla="*/ 2233966 h 2233966"/>
                    <a:gd name="connsiteX7" fmla="*/ 945734 w 1535522"/>
                    <a:gd name="connsiteY7" fmla="*/ 1925957 h 2233966"/>
                    <a:gd name="connsiteX8" fmla="*/ 907233 w 1535522"/>
                    <a:gd name="connsiteY8" fmla="*/ 1569822 h 2233966"/>
                    <a:gd name="connsiteX9" fmla="*/ 1181551 w 1535522"/>
                    <a:gd name="connsiteY9" fmla="*/ 1276253 h 2233966"/>
                    <a:gd name="connsiteX10" fmla="*/ 1422184 w 1535522"/>
                    <a:gd name="connsiteY10" fmla="*/ 1136685 h 2233966"/>
                    <a:gd name="connsiteX11" fmla="*/ 1099737 w 1535522"/>
                    <a:gd name="connsiteY11" fmla="*/ 1160749 h 2233966"/>
                    <a:gd name="connsiteX12" fmla="*/ 801354 w 1535522"/>
                    <a:gd name="connsiteY12" fmla="*/ 1295502 h 2233966"/>
                    <a:gd name="connsiteX13" fmla="*/ 1090112 w 1535522"/>
                    <a:gd name="connsiteY13" fmla="*/ 1016370 h 2233966"/>
                    <a:gd name="connsiteX14" fmla="*/ 1412558 w 1535522"/>
                    <a:gd name="connsiteY14" fmla="*/ 857553 h 2233966"/>
                    <a:gd name="connsiteX15" fmla="*/ 1532874 w 1535522"/>
                    <a:gd name="connsiteY15" fmla="*/ 823865 h 2233966"/>
                    <a:gd name="connsiteX16" fmla="*/ 1017922 w 1535522"/>
                    <a:gd name="connsiteY16" fmla="*/ 847928 h 2233966"/>
                    <a:gd name="connsiteX17" fmla="*/ 762853 w 1535522"/>
                    <a:gd name="connsiteY17" fmla="*/ 1107810 h 2233966"/>
                    <a:gd name="connsiteX18" fmla="*/ 1070861 w 1535522"/>
                    <a:gd name="connsiteY18" fmla="*/ 751675 h 2233966"/>
                    <a:gd name="connsiteX19" fmla="*/ 1354807 w 1535522"/>
                    <a:gd name="connsiteY19" fmla="*/ 640985 h 2233966"/>
                    <a:gd name="connsiteX20" fmla="*/ 1374057 w 1535522"/>
                    <a:gd name="connsiteY20" fmla="*/ 554357 h 2233966"/>
                    <a:gd name="connsiteX21" fmla="*/ 815792 w 1535522"/>
                    <a:gd name="connsiteY21" fmla="*/ 665048 h 2233966"/>
                    <a:gd name="connsiteX22" fmla="*/ 714727 w 1535522"/>
                    <a:gd name="connsiteY22" fmla="*/ 900867 h 2233966"/>
                    <a:gd name="connsiteX23" fmla="*/ 1056423 w 1535522"/>
                    <a:gd name="connsiteY23" fmla="*/ 530294 h 2233966"/>
                    <a:gd name="connsiteX24" fmla="*/ 1287430 w 1535522"/>
                    <a:gd name="connsiteY24" fmla="*/ 385915 h 2233966"/>
                    <a:gd name="connsiteX25" fmla="*/ 1532874 w 1535522"/>
                    <a:gd name="connsiteY25" fmla="*/ 381102 h 2233966"/>
                    <a:gd name="connsiteX26" fmla="*/ 1484748 w 1535522"/>
                    <a:gd name="connsiteY26" fmla="*/ 371477 h 2233966"/>
                    <a:gd name="connsiteX27" fmla="*/ 1470310 w 1535522"/>
                    <a:gd name="connsiteY27" fmla="*/ 366665 h 2233966"/>
                    <a:gd name="connsiteX28" fmla="*/ 1003484 w 1535522"/>
                    <a:gd name="connsiteY28" fmla="*/ 308913 h 2233966"/>
                    <a:gd name="connsiteX29" fmla="*/ 685851 w 1535522"/>
                    <a:gd name="connsiteY29" fmla="*/ 535107 h 2233966"/>
                    <a:gd name="connsiteX30" fmla="*/ 589598 w 1535522"/>
                    <a:gd name="connsiteY30" fmla="*/ 645797 h 2233966"/>
                    <a:gd name="connsiteX31" fmla="*/ 604036 w 1535522"/>
                    <a:gd name="connsiteY31" fmla="*/ 592858 h 2233966"/>
                    <a:gd name="connsiteX32" fmla="*/ 777291 w 1535522"/>
                    <a:gd name="connsiteY32" fmla="*/ 313726 h 2233966"/>
                    <a:gd name="connsiteX33" fmla="*/ 1157489 w 1535522"/>
                    <a:gd name="connsiteY33" fmla="*/ 198222 h 2233966"/>
                    <a:gd name="connsiteX34" fmla="*/ 1306680 w 1535522"/>
                    <a:gd name="connsiteY34" fmla="*/ 164534 h 2233966"/>
                    <a:gd name="connsiteX0" fmla="*/ 1306680 w 1549661"/>
                    <a:gd name="connsiteY0" fmla="*/ 164534 h 2233966"/>
                    <a:gd name="connsiteX1" fmla="*/ 743602 w 1549661"/>
                    <a:gd name="connsiteY1" fmla="*/ 905 h 2233966"/>
                    <a:gd name="connsiteX2" fmla="*/ 243089 w 1549661"/>
                    <a:gd name="connsiteY2" fmla="*/ 188597 h 2233966"/>
                    <a:gd name="connsiteX3" fmla="*/ 2457 w 1549661"/>
                    <a:gd name="connsiteY3" fmla="*/ 693924 h 2233966"/>
                    <a:gd name="connsiteX4" fmla="*/ 146836 w 1549661"/>
                    <a:gd name="connsiteY4" fmla="*/ 1468757 h 2233966"/>
                    <a:gd name="connsiteX5" fmla="*/ 579973 w 1549661"/>
                    <a:gd name="connsiteY5" fmla="*/ 1964458 h 2233966"/>
                    <a:gd name="connsiteX6" fmla="*/ 801354 w 1549661"/>
                    <a:gd name="connsiteY6" fmla="*/ 2233966 h 2233966"/>
                    <a:gd name="connsiteX7" fmla="*/ 945734 w 1549661"/>
                    <a:gd name="connsiteY7" fmla="*/ 1925957 h 2233966"/>
                    <a:gd name="connsiteX8" fmla="*/ 907233 w 1549661"/>
                    <a:gd name="connsiteY8" fmla="*/ 1569822 h 2233966"/>
                    <a:gd name="connsiteX9" fmla="*/ 1181551 w 1549661"/>
                    <a:gd name="connsiteY9" fmla="*/ 1276253 h 2233966"/>
                    <a:gd name="connsiteX10" fmla="*/ 1422184 w 1549661"/>
                    <a:gd name="connsiteY10" fmla="*/ 1136685 h 2233966"/>
                    <a:gd name="connsiteX11" fmla="*/ 1099737 w 1549661"/>
                    <a:gd name="connsiteY11" fmla="*/ 1160749 h 2233966"/>
                    <a:gd name="connsiteX12" fmla="*/ 801354 w 1549661"/>
                    <a:gd name="connsiteY12" fmla="*/ 1295502 h 2233966"/>
                    <a:gd name="connsiteX13" fmla="*/ 1090112 w 1549661"/>
                    <a:gd name="connsiteY13" fmla="*/ 1016370 h 2233966"/>
                    <a:gd name="connsiteX14" fmla="*/ 1412558 w 1549661"/>
                    <a:gd name="connsiteY14" fmla="*/ 857553 h 2233966"/>
                    <a:gd name="connsiteX15" fmla="*/ 1532874 w 1549661"/>
                    <a:gd name="connsiteY15" fmla="*/ 823865 h 2233966"/>
                    <a:gd name="connsiteX16" fmla="*/ 1017922 w 1549661"/>
                    <a:gd name="connsiteY16" fmla="*/ 847928 h 2233966"/>
                    <a:gd name="connsiteX17" fmla="*/ 762853 w 1549661"/>
                    <a:gd name="connsiteY17" fmla="*/ 1107810 h 2233966"/>
                    <a:gd name="connsiteX18" fmla="*/ 1070861 w 1549661"/>
                    <a:gd name="connsiteY18" fmla="*/ 751675 h 2233966"/>
                    <a:gd name="connsiteX19" fmla="*/ 1354807 w 1549661"/>
                    <a:gd name="connsiteY19" fmla="*/ 640985 h 2233966"/>
                    <a:gd name="connsiteX20" fmla="*/ 1374057 w 1549661"/>
                    <a:gd name="connsiteY20" fmla="*/ 554357 h 2233966"/>
                    <a:gd name="connsiteX21" fmla="*/ 815792 w 1549661"/>
                    <a:gd name="connsiteY21" fmla="*/ 665048 h 2233966"/>
                    <a:gd name="connsiteX22" fmla="*/ 714727 w 1549661"/>
                    <a:gd name="connsiteY22" fmla="*/ 900867 h 2233966"/>
                    <a:gd name="connsiteX23" fmla="*/ 1056423 w 1549661"/>
                    <a:gd name="connsiteY23" fmla="*/ 530294 h 2233966"/>
                    <a:gd name="connsiteX24" fmla="*/ 1287430 w 1549661"/>
                    <a:gd name="connsiteY24" fmla="*/ 385915 h 2233966"/>
                    <a:gd name="connsiteX25" fmla="*/ 1532874 w 1549661"/>
                    <a:gd name="connsiteY25" fmla="*/ 381102 h 2233966"/>
                    <a:gd name="connsiteX26" fmla="*/ 1484748 w 1549661"/>
                    <a:gd name="connsiteY26" fmla="*/ 371477 h 2233966"/>
                    <a:gd name="connsiteX27" fmla="*/ 1470310 w 1549661"/>
                    <a:gd name="connsiteY27" fmla="*/ 366665 h 2233966"/>
                    <a:gd name="connsiteX28" fmla="*/ 1003484 w 1549661"/>
                    <a:gd name="connsiteY28" fmla="*/ 308913 h 2233966"/>
                    <a:gd name="connsiteX29" fmla="*/ 685851 w 1549661"/>
                    <a:gd name="connsiteY29" fmla="*/ 535107 h 2233966"/>
                    <a:gd name="connsiteX30" fmla="*/ 589598 w 1549661"/>
                    <a:gd name="connsiteY30" fmla="*/ 645797 h 2233966"/>
                    <a:gd name="connsiteX31" fmla="*/ 604036 w 1549661"/>
                    <a:gd name="connsiteY31" fmla="*/ 592858 h 2233966"/>
                    <a:gd name="connsiteX32" fmla="*/ 777291 w 1549661"/>
                    <a:gd name="connsiteY32" fmla="*/ 313726 h 2233966"/>
                    <a:gd name="connsiteX33" fmla="*/ 1157489 w 1549661"/>
                    <a:gd name="connsiteY33" fmla="*/ 198222 h 2233966"/>
                    <a:gd name="connsiteX34" fmla="*/ 1306680 w 1549661"/>
                    <a:gd name="connsiteY34" fmla="*/ 164534 h 2233966"/>
                    <a:gd name="connsiteX0" fmla="*/ 1306680 w 1545931"/>
                    <a:gd name="connsiteY0" fmla="*/ 164534 h 2233966"/>
                    <a:gd name="connsiteX1" fmla="*/ 743602 w 1545931"/>
                    <a:gd name="connsiteY1" fmla="*/ 905 h 2233966"/>
                    <a:gd name="connsiteX2" fmla="*/ 243089 w 1545931"/>
                    <a:gd name="connsiteY2" fmla="*/ 188597 h 2233966"/>
                    <a:gd name="connsiteX3" fmla="*/ 2457 w 1545931"/>
                    <a:gd name="connsiteY3" fmla="*/ 693924 h 2233966"/>
                    <a:gd name="connsiteX4" fmla="*/ 146836 w 1545931"/>
                    <a:gd name="connsiteY4" fmla="*/ 1468757 h 2233966"/>
                    <a:gd name="connsiteX5" fmla="*/ 579973 w 1545931"/>
                    <a:gd name="connsiteY5" fmla="*/ 1964458 h 2233966"/>
                    <a:gd name="connsiteX6" fmla="*/ 801354 w 1545931"/>
                    <a:gd name="connsiteY6" fmla="*/ 2233966 h 2233966"/>
                    <a:gd name="connsiteX7" fmla="*/ 945734 w 1545931"/>
                    <a:gd name="connsiteY7" fmla="*/ 1925957 h 2233966"/>
                    <a:gd name="connsiteX8" fmla="*/ 907233 w 1545931"/>
                    <a:gd name="connsiteY8" fmla="*/ 1569822 h 2233966"/>
                    <a:gd name="connsiteX9" fmla="*/ 1181551 w 1545931"/>
                    <a:gd name="connsiteY9" fmla="*/ 1276253 h 2233966"/>
                    <a:gd name="connsiteX10" fmla="*/ 1422184 w 1545931"/>
                    <a:gd name="connsiteY10" fmla="*/ 1136685 h 2233966"/>
                    <a:gd name="connsiteX11" fmla="*/ 1099737 w 1545931"/>
                    <a:gd name="connsiteY11" fmla="*/ 1160749 h 2233966"/>
                    <a:gd name="connsiteX12" fmla="*/ 801354 w 1545931"/>
                    <a:gd name="connsiteY12" fmla="*/ 1295502 h 2233966"/>
                    <a:gd name="connsiteX13" fmla="*/ 1090112 w 1545931"/>
                    <a:gd name="connsiteY13" fmla="*/ 1016370 h 2233966"/>
                    <a:gd name="connsiteX14" fmla="*/ 1383682 w 1545931"/>
                    <a:gd name="connsiteY14" fmla="*/ 886429 h 2233966"/>
                    <a:gd name="connsiteX15" fmla="*/ 1532874 w 1545931"/>
                    <a:gd name="connsiteY15" fmla="*/ 823865 h 2233966"/>
                    <a:gd name="connsiteX16" fmla="*/ 1017922 w 1545931"/>
                    <a:gd name="connsiteY16" fmla="*/ 847928 h 2233966"/>
                    <a:gd name="connsiteX17" fmla="*/ 762853 w 1545931"/>
                    <a:gd name="connsiteY17" fmla="*/ 1107810 h 2233966"/>
                    <a:gd name="connsiteX18" fmla="*/ 1070861 w 1545931"/>
                    <a:gd name="connsiteY18" fmla="*/ 751675 h 2233966"/>
                    <a:gd name="connsiteX19" fmla="*/ 1354807 w 1545931"/>
                    <a:gd name="connsiteY19" fmla="*/ 640985 h 2233966"/>
                    <a:gd name="connsiteX20" fmla="*/ 1374057 w 1545931"/>
                    <a:gd name="connsiteY20" fmla="*/ 554357 h 2233966"/>
                    <a:gd name="connsiteX21" fmla="*/ 815792 w 1545931"/>
                    <a:gd name="connsiteY21" fmla="*/ 665048 h 2233966"/>
                    <a:gd name="connsiteX22" fmla="*/ 714727 w 1545931"/>
                    <a:gd name="connsiteY22" fmla="*/ 900867 h 2233966"/>
                    <a:gd name="connsiteX23" fmla="*/ 1056423 w 1545931"/>
                    <a:gd name="connsiteY23" fmla="*/ 530294 h 2233966"/>
                    <a:gd name="connsiteX24" fmla="*/ 1287430 w 1545931"/>
                    <a:gd name="connsiteY24" fmla="*/ 385915 h 2233966"/>
                    <a:gd name="connsiteX25" fmla="*/ 1532874 w 1545931"/>
                    <a:gd name="connsiteY25" fmla="*/ 381102 h 2233966"/>
                    <a:gd name="connsiteX26" fmla="*/ 1484748 w 1545931"/>
                    <a:gd name="connsiteY26" fmla="*/ 371477 h 2233966"/>
                    <a:gd name="connsiteX27" fmla="*/ 1470310 w 1545931"/>
                    <a:gd name="connsiteY27" fmla="*/ 366665 h 2233966"/>
                    <a:gd name="connsiteX28" fmla="*/ 1003484 w 1545931"/>
                    <a:gd name="connsiteY28" fmla="*/ 308913 h 2233966"/>
                    <a:gd name="connsiteX29" fmla="*/ 685851 w 1545931"/>
                    <a:gd name="connsiteY29" fmla="*/ 535107 h 2233966"/>
                    <a:gd name="connsiteX30" fmla="*/ 589598 w 1545931"/>
                    <a:gd name="connsiteY30" fmla="*/ 645797 h 2233966"/>
                    <a:gd name="connsiteX31" fmla="*/ 604036 w 1545931"/>
                    <a:gd name="connsiteY31" fmla="*/ 592858 h 2233966"/>
                    <a:gd name="connsiteX32" fmla="*/ 777291 w 1545931"/>
                    <a:gd name="connsiteY32" fmla="*/ 313726 h 2233966"/>
                    <a:gd name="connsiteX33" fmla="*/ 1157489 w 1545931"/>
                    <a:gd name="connsiteY33" fmla="*/ 198222 h 2233966"/>
                    <a:gd name="connsiteX34" fmla="*/ 1306680 w 1545931"/>
                    <a:gd name="connsiteY34" fmla="*/ 164534 h 2233966"/>
                    <a:gd name="connsiteX0" fmla="*/ 1306680 w 1545931"/>
                    <a:gd name="connsiteY0" fmla="*/ 164534 h 2233966"/>
                    <a:gd name="connsiteX1" fmla="*/ 743602 w 1545931"/>
                    <a:gd name="connsiteY1" fmla="*/ 905 h 2233966"/>
                    <a:gd name="connsiteX2" fmla="*/ 243089 w 1545931"/>
                    <a:gd name="connsiteY2" fmla="*/ 188597 h 2233966"/>
                    <a:gd name="connsiteX3" fmla="*/ 2457 w 1545931"/>
                    <a:gd name="connsiteY3" fmla="*/ 693924 h 2233966"/>
                    <a:gd name="connsiteX4" fmla="*/ 146836 w 1545931"/>
                    <a:gd name="connsiteY4" fmla="*/ 1468757 h 2233966"/>
                    <a:gd name="connsiteX5" fmla="*/ 579973 w 1545931"/>
                    <a:gd name="connsiteY5" fmla="*/ 1964458 h 2233966"/>
                    <a:gd name="connsiteX6" fmla="*/ 801354 w 1545931"/>
                    <a:gd name="connsiteY6" fmla="*/ 2233966 h 2233966"/>
                    <a:gd name="connsiteX7" fmla="*/ 945734 w 1545931"/>
                    <a:gd name="connsiteY7" fmla="*/ 1925957 h 2233966"/>
                    <a:gd name="connsiteX8" fmla="*/ 907233 w 1545931"/>
                    <a:gd name="connsiteY8" fmla="*/ 1569822 h 2233966"/>
                    <a:gd name="connsiteX9" fmla="*/ 1181551 w 1545931"/>
                    <a:gd name="connsiteY9" fmla="*/ 1276253 h 2233966"/>
                    <a:gd name="connsiteX10" fmla="*/ 1422184 w 1545931"/>
                    <a:gd name="connsiteY10" fmla="*/ 1136685 h 2233966"/>
                    <a:gd name="connsiteX11" fmla="*/ 1099737 w 1545931"/>
                    <a:gd name="connsiteY11" fmla="*/ 1160749 h 2233966"/>
                    <a:gd name="connsiteX12" fmla="*/ 801354 w 1545931"/>
                    <a:gd name="connsiteY12" fmla="*/ 1295502 h 2233966"/>
                    <a:gd name="connsiteX13" fmla="*/ 1090112 w 1545931"/>
                    <a:gd name="connsiteY13" fmla="*/ 1016370 h 2233966"/>
                    <a:gd name="connsiteX14" fmla="*/ 1383682 w 1545931"/>
                    <a:gd name="connsiteY14" fmla="*/ 886429 h 2233966"/>
                    <a:gd name="connsiteX15" fmla="*/ 1532874 w 1545931"/>
                    <a:gd name="connsiteY15" fmla="*/ 823865 h 2233966"/>
                    <a:gd name="connsiteX16" fmla="*/ 1017922 w 1545931"/>
                    <a:gd name="connsiteY16" fmla="*/ 847928 h 2233966"/>
                    <a:gd name="connsiteX17" fmla="*/ 762853 w 1545931"/>
                    <a:gd name="connsiteY17" fmla="*/ 1107810 h 2233966"/>
                    <a:gd name="connsiteX18" fmla="*/ 1070861 w 1545931"/>
                    <a:gd name="connsiteY18" fmla="*/ 751675 h 2233966"/>
                    <a:gd name="connsiteX19" fmla="*/ 1354807 w 1545931"/>
                    <a:gd name="connsiteY19" fmla="*/ 640985 h 2233966"/>
                    <a:gd name="connsiteX20" fmla="*/ 1374057 w 1545931"/>
                    <a:gd name="connsiteY20" fmla="*/ 554357 h 2233966"/>
                    <a:gd name="connsiteX21" fmla="*/ 815792 w 1545931"/>
                    <a:gd name="connsiteY21" fmla="*/ 665048 h 2233966"/>
                    <a:gd name="connsiteX22" fmla="*/ 714727 w 1545931"/>
                    <a:gd name="connsiteY22" fmla="*/ 900867 h 2233966"/>
                    <a:gd name="connsiteX23" fmla="*/ 1056423 w 1545931"/>
                    <a:gd name="connsiteY23" fmla="*/ 530294 h 2233966"/>
                    <a:gd name="connsiteX24" fmla="*/ 1287430 w 1545931"/>
                    <a:gd name="connsiteY24" fmla="*/ 385915 h 2233966"/>
                    <a:gd name="connsiteX25" fmla="*/ 1532874 w 1545931"/>
                    <a:gd name="connsiteY25" fmla="*/ 381102 h 2233966"/>
                    <a:gd name="connsiteX26" fmla="*/ 1484748 w 1545931"/>
                    <a:gd name="connsiteY26" fmla="*/ 371477 h 2233966"/>
                    <a:gd name="connsiteX27" fmla="*/ 1470310 w 1545931"/>
                    <a:gd name="connsiteY27" fmla="*/ 366665 h 2233966"/>
                    <a:gd name="connsiteX28" fmla="*/ 1003484 w 1545931"/>
                    <a:gd name="connsiteY28" fmla="*/ 308913 h 2233966"/>
                    <a:gd name="connsiteX29" fmla="*/ 685851 w 1545931"/>
                    <a:gd name="connsiteY29" fmla="*/ 535107 h 2233966"/>
                    <a:gd name="connsiteX30" fmla="*/ 589598 w 1545931"/>
                    <a:gd name="connsiteY30" fmla="*/ 645797 h 2233966"/>
                    <a:gd name="connsiteX31" fmla="*/ 604036 w 1545931"/>
                    <a:gd name="connsiteY31" fmla="*/ 592858 h 2233966"/>
                    <a:gd name="connsiteX32" fmla="*/ 777291 w 1545931"/>
                    <a:gd name="connsiteY32" fmla="*/ 313726 h 2233966"/>
                    <a:gd name="connsiteX33" fmla="*/ 1157489 w 1545931"/>
                    <a:gd name="connsiteY33" fmla="*/ 198222 h 2233966"/>
                    <a:gd name="connsiteX34" fmla="*/ 1306680 w 1545931"/>
                    <a:gd name="connsiteY34" fmla="*/ 164534 h 2233966"/>
                    <a:gd name="connsiteX0" fmla="*/ 1306680 w 1563105"/>
                    <a:gd name="connsiteY0" fmla="*/ 164534 h 2233966"/>
                    <a:gd name="connsiteX1" fmla="*/ 743602 w 1563105"/>
                    <a:gd name="connsiteY1" fmla="*/ 905 h 2233966"/>
                    <a:gd name="connsiteX2" fmla="*/ 243089 w 1563105"/>
                    <a:gd name="connsiteY2" fmla="*/ 188597 h 2233966"/>
                    <a:gd name="connsiteX3" fmla="*/ 2457 w 1563105"/>
                    <a:gd name="connsiteY3" fmla="*/ 693924 h 2233966"/>
                    <a:gd name="connsiteX4" fmla="*/ 146836 w 1563105"/>
                    <a:gd name="connsiteY4" fmla="*/ 1468757 h 2233966"/>
                    <a:gd name="connsiteX5" fmla="*/ 579973 w 1563105"/>
                    <a:gd name="connsiteY5" fmla="*/ 1964458 h 2233966"/>
                    <a:gd name="connsiteX6" fmla="*/ 801354 w 1563105"/>
                    <a:gd name="connsiteY6" fmla="*/ 2233966 h 2233966"/>
                    <a:gd name="connsiteX7" fmla="*/ 945734 w 1563105"/>
                    <a:gd name="connsiteY7" fmla="*/ 1925957 h 2233966"/>
                    <a:gd name="connsiteX8" fmla="*/ 907233 w 1563105"/>
                    <a:gd name="connsiteY8" fmla="*/ 1569822 h 2233966"/>
                    <a:gd name="connsiteX9" fmla="*/ 1181551 w 1563105"/>
                    <a:gd name="connsiteY9" fmla="*/ 1276253 h 2233966"/>
                    <a:gd name="connsiteX10" fmla="*/ 1422184 w 1563105"/>
                    <a:gd name="connsiteY10" fmla="*/ 1136685 h 2233966"/>
                    <a:gd name="connsiteX11" fmla="*/ 1099737 w 1563105"/>
                    <a:gd name="connsiteY11" fmla="*/ 1160749 h 2233966"/>
                    <a:gd name="connsiteX12" fmla="*/ 801354 w 1563105"/>
                    <a:gd name="connsiteY12" fmla="*/ 1295502 h 2233966"/>
                    <a:gd name="connsiteX13" fmla="*/ 1090112 w 1563105"/>
                    <a:gd name="connsiteY13" fmla="*/ 1016370 h 2233966"/>
                    <a:gd name="connsiteX14" fmla="*/ 1383682 w 1563105"/>
                    <a:gd name="connsiteY14" fmla="*/ 886429 h 2233966"/>
                    <a:gd name="connsiteX15" fmla="*/ 1532874 w 1563105"/>
                    <a:gd name="connsiteY15" fmla="*/ 823865 h 2233966"/>
                    <a:gd name="connsiteX16" fmla="*/ 1017922 w 1563105"/>
                    <a:gd name="connsiteY16" fmla="*/ 847928 h 2233966"/>
                    <a:gd name="connsiteX17" fmla="*/ 762853 w 1563105"/>
                    <a:gd name="connsiteY17" fmla="*/ 1107810 h 2233966"/>
                    <a:gd name="connsiteX18" fmla="*/ 1070861 w 1563105"/>
                    <a:gd name="connsiteY18" fmla="*/ 751675 h 2233966"/>
                    <a:gd name="connsiteX19" fmla="*/ 1354807 w 1563105"/>
                    <a:gd name="connsiteY19" fmla="*/ 640985 h 2233966"/>
                    <a:gd name="connsiteX20" fmla="*/ 1374057 w 1563105"/>
                    <a:gd name="connsiteY20" fmla="*/ 554357 h 2233966"/>
                    <a:gd name="connsiteX21" fmla="*/ 815792 w 1563105"/>
                    <a:gd name="connsiteY21" fmla="*/ 665048 h 2233966"/>
                    <a:gd name="connsiteX22" fmla="*/ 714727 w 1563105"/>
                    <a:gd name="connsiteY22" fmla="*/ 900867 h 2233966"/>
                    <a:gd name="connsiteX23" fmla="*/ 1056423 w 1563105"/>
                    <a:gd name="connsiteY23" fmla="*/ 530294 h 2233966"/>
                    <a:gd name="connsiteX24" fmla="*/ 1287430 w 1563105"/>
                    <a:gd name="connsiteY24" fmla="*/ 385915 h 2233966"/>
                    <a:gd name="connsiteX25" fmla="*/ 1532874 w 1563105"/>
                    <a:gd name="connsiteY25" fmla="*/ 381102 h 2233966"/>
                    <a:gd name="connsiteX26" fmla="*/ 1484748 w 1563105"/>
                    <a:gd name="connsiteY26" fmla="*/ 371477 h 2233966"/>
                    <a:gd name="connsiteX27" fmla="*/ 1470310 w 1563105"/>
                    <a:gd name="connsiteY27" fmla="*/ 366665 h 2233966"/>
                    <a:gd name="connsiteX28" fmla="*/ 1003484 w 1563105"/>
                    <a:gd name="connsiteY28" fmla="*/ 308913 h 2233966"/>
                    <a:gd name="connsiteX29" fmla="*/ 685851 w 1563105"/>
                    <a:gd name="connsiteY29" fmla="*/ 535107 h 2233966"/>
                    <a:gd name="connsiteX30" fmla="*/ 589598 w 1563105"/>
                    <a:gd name="connsiteY30" fmla="*/ 645797 h 2233966"/>
                    <a:gd name="connsiteX31" fmla="*/ 604036 w 1563105"/>
                    <a:gd name="connsiteY31" fmla="*/ 592858 h 2233966"/>
                    <a:gd name="connsiteX32" fmla="*/ 777291 w 1563105"/>
                    <a:gd name="connsiteY32" fmla="*/ 313726 h 2233966"/>
                    <a:gd name="connsiteX33" fmla="*/ 1157489 w 1563105"/>
                    <a:gd name="connsiteY33" fmla="*/ 198222 h 2233966"/>
                    <a:gd name="connsiteX34" fmla="*/ 1306680 w 1563105"/>
                    <a:gd name="connsiteY34" fmla="*/ 164534 h 2233966"/>
                    <a:gd name="connsiteX0" fmla="*/ 1306680 w 1532941"/>
                    <a:gd name="connsiteY0" fmla="*/ 164534 h 2233966"/>
                    <a:gd name="connsiteX1" fmla="*/ 743602 w 1532941"/>
                    <a:gd name="connsiteY1" fmla="*/ 905 h 2233966"/>
                    <a:gd name="connsiteX2" fmla="*/ 243089 w 1532941"/>
                    <a:gd name="connsiteY2" fmla="*/ 188597 h 2233966"/>
                    <a:gd name="connsiteX3" fmla="*/ 2457 w 1532941"/>
                    <a:gd name="connsiteY3" fmla="*/ 693924 h 2233966"/>
                    <a:gd name="connsiteX4" fmla="*/ 146836 w 1532941"/>
                    <a:gd name="connsiteY4" fmla="*/ 1468757 h 2233966"/>
                    <a:gd name="connsiteX5" fmla="*/ 579973 w 1532941"/>
                    <a:gd name="connsiteY5" fmla="*/ 1964458 h 2233966"/>
                    <a:gd name="connsiteX6" fmla="*/ 801354 w 1532941"/>
                    <a:gd name="connsiteY6" fmla="*/ 2233966 h 2233966"/>
                    <a:gd name="connsiteX7" fmla="*/ 945734 w 1532941"/>
                    <a:gd name="connsiteY7" fmla="*/ 1925957 h 2233966"/>
                    <a:gd name="connsiteX8" fmla="*/ 907233 w 1532941"/>
                    <a:gd name="connsiteY8" fmla="*/ 1569822 h 2233966"/>
                    <a:gd name="connsiteX9" fmla="*/ 1181551 w 1532941"/>
                    <a:gd name="connsiteY9" fmla="*/ 1276253 h 2233966"/>
                    <a:gd name="connsiteX10" fmla="*/ 1422184 w 1532941"/>
                    <a:gd name="connsiteY10" fmla="*/ 1136685 h 2233966"/>
                    <a:gd name="connsiteX11" fmla="*/ 1099737 w 1532941"/>
                    <a:gd name="connsiteY11" fmla="*/ 1160749 h 2233966"/>
                    <a:gd name="connsiteX12" fmla="*/ 801354 w 1532941"/>
                    <a:gd name="connsiteY12" fmla="*/ 1295502 h 2233966"/>
                    <a:gd name="connsiteX13" fmla="*/ 1090112 w 1532941"/>
                    <a:gd name="connsiteY13" fmla="*/ 1016370 h 2233966"/>
                    <a:gd name="connsiteX14" fmla="*/ 1383682 w 1532941"/>
                    <a:gd name="connsiteY14" fmla="*/ 886429 h 2233966"/>
                    <a:gd name="connsiteX15" fmla="*/ 1532874 w 1532941"/>
                    <a:gd name="connsiteY15" fmla="*/ 823865 h 2233966"/>
                    <a:gd name="connsiteX16" fmla="*/ 1017922 w 1532941"/>
                    <a:gd name="connsiteY16" fmla="*/ 847928 h 2233966"/>
                    <a:gd name="connsiteX17" fmla="*/ 762853 w 1532941"/>
                    <a:gd name="connsiteY17" fmla="*/ 1107810 h 2233966"/>
                    <a:gd name="connsiteX18" fmla="*/ 1070861 w 1532941"/>
                    <a:gd name="connsiteY18" fmla="*/ 751675 h 2233966"/>
                    <a:gd name="connsiteX19" fmla="*/ 1354807 w 1532941"/>
                    <a:gd name="connsiteY19" fmla="*/ 640985 h 2233966"/>
                    <a:gd name="connsiteX20" fmla="*/ 1374057 w 1532941"/>
                    <a:gd name="connsiteY20" fmla="*/ 554357 h 2233966"/>
                    <a:gd name="connsiteX21" fmla="*/ 815792 w 1532941"/>
                    <a:gd name="connsiteY21" fmla="*/ 665048 h 2233966"/>
                    <a:gd name="connsiteX22" fmla="*/ 714727 w 1532941"/>
                    <a:gd name="connsiteY22" fmla="*/ 900867 h 2233966"/>
                    <a:gd name="connsiteX23" fmla="*/ 1056423 w 1532941"/>
                    <a:gd name="connsiteY23" fmla="*/ 530294 h 2233966"/>
                    <a:gd name="connsiteX24" fmla="*/ 1287430 w 1532941"/>
                    <a:gd name="connsiteY24" fmla="*/ 385915 h 2233966"/>
                    <a:gd name="connsiteX25" fmla="*/ 1532874 w 1532941"/>
                    <a:gd name="connsiteY25" fmla="*/ 381102 h 2233966"/>
                    <a:gd name="connsiteX26" fmla="*/ 1484748 w 1532941"/>
                    <a:gd name="connsiteY26" fmla="*/ 371477 h 2233966"/>
                    <a:gd name="connsiteX27" fmla="*/ 1470310 w 1532941"/>
                    <a:gd name="connsiteY27" fmla="*/ 366665 h 2233966"/>
                    <a:gd name="connsiteX28" fmla="*/ 1003484 w 1532941"/>
                    <a:gd name="connsiteY28" fmla="*/ 308913 h 2233966"/>
                    <a:gd name="connsiteX29" fmla="*/ 685851 w 1532941"/>
                    <a:gd name="connsiteY29" fmla="*/ 535107 h 2233966"/>
                    <a:gd name="connsiteX30" fmla="*/ 589598 w 1532941"/>
                    <a:gd name="connsiteY30" fmla="*/ 645797 h 2233966"/>
                    <a:gd name="connsiteX31" fmla="*/ 604036 w 1532941"/>
                    <a:gd name="connsiteY31" fmla="*/ 592858 h 2233966"/>
                    <a:gd name="connsiteX32" fmla="*/ 777291 w 1532941"/>
                    <a:gd name="connsiteY32" fmla="*/ 313726 h 2233966"/>
                    <a:gd name="connsiteX33" fmla="*/ 1157489 w 1532941"/>
                    <a:gd name="connsiteY33" fmla="*/ 198222 h 2233966"/>
                    <a:gd name="connsiteX34" fmla="*/ 1306680 w 1532941"/>
                    <a:gd name="connsiteY34" fmla="*/ 164534 h 2233966"/>
                    <a:gd name="connsiteX0" fmla="*/ 1306680 w 1540649"/>
                    <a:gd name="connsiteY0" fmla="*/ 164534 h 2233966"/>
                    <a:gd name="connsiteX1" fmla="*/ 743602 w 1540649"/>
                    <a:gd name="connsiteY1" fmla="*/ 905 h 2233966"/>
                    <a:gd name="connsiteX2" fmla="*/ 243089 w 1540649"/>
                    <a:gd name="connsiteY2" fmla="*/ 188597 h 2233966"/>
                    <a:gd name="connsiteX3" fmla="*/ 2457 w 1540649"/>
                    <a:gd name="connsiteY3" fmla="*/ 693924 h 2233966"/>
                    <a:gd name="connsiteX4" fmla="*/ 146836 w 1540649"/>
                    <a:gd name="connsiteY4" fmla="*/ 1468757 h 2233966"/>
                    <a:gd name="connsiteX5" fmla="*/ 579973 w 1540649"/>
                    <a:gd name="connsiteY5" fmla="*/ 1964458 h 2233966"/>
                    <a:gd name="connsiteX6" fmla="*/ 801354 w 1540649"/>
                    <a:gd name="connsiteY6" fmla="*/ 2233966 h 2233966"/>
                    <a:gd name="connsiteX7" fmla="*/ 945734 w 1540649"/>
                    <a:gd name="connsiteY7" fmla="*/ 1925957 h 2233966"/>
                    <a:gd name="connsiteX8" fmla="*/ 907233 w 1540649"/>
                    <a:gd name="connsiteY8" fmla="*/ 1569822 h 2233966"/>
                    <a:gd name="connsiteX9" fmla="*/ 1181551 w 1540649"/>
                    <a:gd name="connsiteY9" fmla="*/ 1276253 h 2233966"/>
                    <a:gd name="connsiteX10" fmla="*/ 1422184 w 1540649"/>
                    <a:gd name="connsiteY10" fmla="*/ 1136685 h 2233966"/>
                    <a:gd name="connsiteX11" fmla="*/ 1099737 w 1540649"/>
                    <a:gd name="connsiteY11" fmla="*/ 1160749 h 2233966"/>
                    <a:gd name="connsiteX12" fmla="*/ 801354 w 1540649"/>
                    <a:gd name="connsiteY12" fmla="*/ 1295502 h 2233966"/>
                    <a:gd name="connsiteX13" fmla="*/ 1090112 w 1540649"/>
                    <a:gd name="connsiteY13" fmla="*/ 1016370 h 2233966"/>
                    <a:gd name="connsiteX14" fmla="*/ 1325931 w 1540649"/>
                    <a:gd name="connsiteY14" fmla="*/ 900867 h 2233966"/>
                    <a:gd name="connsiteX15" fmla="*/ 1532874 w 1540649"/>
                    <a:gd name="connsiteY15" fmla="*/ 823865 h 2233966"/>
                    <a:gd name="connsiteX16" fmla="*/ 1017922 w 1540649"/>
                    <a:gd name="connsiteY16" fmla="*/ 847928 h 2233966"/>
                    <a:gd name="connsiteX17" fmla="*/ 762853 w 1540649"/>
                    <a:gd name="connsiteY17" fmla="*/ 1107810 h 2233966"/>
                    <a:gd name="connsiteX18" fmla="*/ 1070861 w 1540649"/>
                    <a:gd name="connsiteY18" fmla="*/ 751675 h 2233966"/>
                    <a:gd name="connsiteX19" fmla="*/ 1354807 w 1540649"/>
                    <a:gd name="connsiteY19" fmla="*/ 640985 h 2233966"/>
                    <a:gd name="connsiteX20" fmla="*/ 1374057 w 1540649"/>
                    <a:gd name="connsiteY20" fmla="*/ 554357 h 2233966"/>
                    <a:gd name="connsiteX21" fmla="*/ 815792 w 1540649"/>
                    <a:gd name="connsiteY21" fmla="*/ 665048 h 2233966"/>
                    <a:gd name="connsiteX22" fmla="*/ 714727 w 1540649"/>
                    <a:gd name="connsiteY22" fmla="*/ 900867 h 2233966"/>
                    <a:gd name="connsiteX23" fmla="*/ 1056423 w 1540649"/>
                    <a:gd name="connsiteY23" fmla="*/ 530294 h 2233966"/>
                    <a:gd name="connsiteX24" fmla="*/ 1287430 w 1540649"/>
                    <a:gd name="connsiteY24" fmla="*/ 385915 h 2233966"/>
                    <a:gd name="connsiteX25" fmla="*/ 1532874 w 1540649"/>
                    <a:gd name="connsiteY25" fmla="*/ 381102 h 2233966"/>
                    <a:gd name="connsiteX26" fmla="*/ 1484748 w 1540649"/>
                    <a:gd name="connsiteY26" fmla="*/ 371477 h 2233966"/>
                    <a:gd name="connsiteX27" fmla="*/ 1470310 w 1540649"/>
                    <a:gd name="connsiteY27" fmla="*/ 366665 h 2233966"/>
                    <a:gd name="connsiteX28" fmla="*/ 1003484 w 1540649"/>
                    <a:gd name="connsiteY28" fmla="*/ 308913 h 2233966"/>
                    <a:gd name="connsiteX29" fmla="*/ 685851 w 1540649"/>
                    <a:gd name="connsiteY29" fmla="*/ 535107 h 2233966"/>
                    <a:gd name="connsiteX30" fmla="*/ 589598 w 1540649"/>
                    <a:gd name="connsiteY30" fmla="*/ 645797 h 2233966"/>
                    <a:gd name="connsiteX31" fmla="*/ 604036 w 1540649"/>
                    <a:gd name="connsiteY31" fmla="*/ 592858 h 2233966"/>
                    <a:gd name="connsiteX32" fmla="*/ 777291 w 1540649"/>
                    <a:gd name="connsiteY32" fmla="*/ 313726 h 2233966"/>
                    <a:gd name="connsiteX33" fmla="*/ 1157489 w 1540649"/>
                    <a:gd name="connsiteY33" fmla="*/ 198222 h 2233966"/>
                    <a:gd name="connsiteX34" fmla="*/ 1306680 w 1540649"/>
                    <a:gd name="connsiteY34" fmla="*/ 164534 h 2233966"/>
                    <a:gd name="connsiteX0" fmla="*/ 1306680 w 1564979"/>
                    <a:gd name="connsiteY0" fmla="*/ 164534 h 2233966"/>
                    <a:gd name="connsiteX1" fmla="*/ 743602 w 1564979"/>
                    <a:gd name="connsiteY1" fmla="*/ 905 h 2233966"/>
                    <a:gd name="connsiteX2" fmla="*/ 243089 w 1564979"/>
                    <a:gd name="connsiteY2" fmla="*/ 188597 h 2233966"/>
                    <a:gd name="connsiteX3" fmla="*/ 2457 w 1564979"/>
                    <a:gd name="connsiteY3" fmla="*/ 693924 h 2233966"/>
                    <a:gd name="connsiteX4" fmla="*/ 146836 w 1564979"/>
                    <a:gd name="connsiteY4" fmla="*/ 1468757 h 2233966"/>
                    <a:gd name="connsiteX5" fmla="*/ 579973 w 1564979"/>
                    <a:gd name="connsiteY5" fmla="*/ 1964458 h 2233966"/>
                    <a:gd name="connsiteX6" fmla="*/ 801354 w 1564979"/>
                    <a:gd name="connsiteY6" fmla="*/ 2233966 h 2233966"/>
                    <a:gd name="connsiteX7" fmla="*/ 945734 w 1564979"/>
                    <a:gd name="connsiteY7" fmla="*/ 1925957 h 2233966"/>
                    <a:gd name="connsiteX8" fmla="*/ 907233 w 1564979"/>
                    <a:gd name="connsiteY8" fmla="*/ 1569822 h 2233966"/>
                    <a:gd name="connsiteX9" fmla="*/ 1181551 w 1564979"/>
                    <a:gd name="connsiteY9" fmla="*/ 1276253 h 2233966"/>
                    <a:gd name="connsiteX10" fmla="*/ 1422184 w 1564979"/>
                    <a:gd name="connsiteY10" fmla="*/ 1136685 h 2233966"/>
                    <a:gd name="connsiteX11" fmla="*/ 1099737 w 1564979"/>
                    <a:gd name="connsiteY11" fmla="*/ 1160749 h 2233966"/>
                    <a:gd name="connsiteX12" fmla="*/ 801354 w 1564979"/>
                    <a:gd name="connsiteY12" fmla="*/ 1295502 h 2233966"/>
                    <a:gd name="connsiteX13" fmla="*/ 1090112 w 1564979"/>
                    <a:gd name="connsiteY13" fmla="*/ 1016370 h 2233966"/>
                    <a:gd name="connsiteX14" fmla="*/ 1325931 w 1564979"/>
                    <a:gd name="connsiteY14" fmla="*/ 900867 h 2233966"/>
                    <a:gd name="connsiteX15" fmla="*/ 1532874 w 1564979"/>
                    <a:gd name="connsiteY15" fmla="*/ 823865 h 2233966"/>
                    <a:gd name="connsiteX16" fmla="*/ 1017922 w 1564979"/>
                    <a:gd name="connsiteY16" fmla="*/ 847928 h 2233966"/>
                    <a:gd name="connsiteX17" fmla="*/ 762853 w 1564979"/>
                    <a:gd name="connsiteY17" fmla="*/ 1107810 h 2233966"/>
                    <a:gd name="connsiteX18" fmla="*/ 1070861 w 1564979"/>
                    <a:gd name="connsiteY18" fmla="*/ 751675 h 2233966"/>
                    <a:gd name="connsiteX19" fmla="*/ 1354807 w 1564979"/>
                    <a:gd name="connsiteY19" fmla="*/ 640985 h 2233966"/>
                    <a:gd name="connsiteX20" fmla="*/ 1374057 w 1564979"/>
                    <a:gd name="connsiteY20" fmla="*/ 554357 h 2233966"/>
                    <a:gd name="connsiteX21" fmla="*/ 815792 w 1564979"/>
                    <a:gd name="connsiteY21" fmla="*/ 665048 h 2233966"/>
                    <a:gd name="connsiteX22" fmla="*/ 714727 w 1564979"/>
                    <a:gd name="connsiteY22" fmla="*/ 900867 h 2233966"/>
                    <a:gd name="connsiteX23" fmla="*/ 1056423 w 1564979"/>
                    <a:gd name="connsiteY23" fmla="*/ 530294 h 2233966"/>
                    <a:gd name="connsiteX24" fmla="*/ 1287430 w 1564979"/>
                    <a:gd name="connsiteY24" fmla="*/ 385915 h 2233966"/>
                    <a:gd name="connsiteX25" fmla="*/ 1532874 w 1564979"/>
                    <a:gd name="connsiteY25" fmla="*/ 381102 h 2233966"/>
                    <a:gd name="connsiteX26" fmla="*/ 1484748 w 1564979"/>
                    <a:gd name="connsiteY26" fmla="*/ 371477 h 2233966"/>
                    <a:gd name="connsiteX27" fmla="*/ 1470310 w 1564979"/>
                    <a:gd name="connsiteY27" fmla="*/ 366665 h 2233966"/>
                    <a:gd name="connsiteX28" fmla="*/ 1003484 w 1564979"/>
                    <a:gd name="connsiteY28" fmla="*/ 308913 h 2233966"/>
                    <a:gd name="connsiteX29" fmla="*/ 685851 w 1564979"/>
                    <a:gd name="connsiteY29" fmla="*/ 535107 h 2233966"/>
                    <a:gd name="connsiteX30" fmla="*/ 589598 w 1564979"/>
                    <a:gd name="connsiteY30" fmla="*/ 645797 h 2233966"/>
                    <a:gd name="connsiteX31" fmla="*/ 604036 w 1564979"/>
                    <a:gd name="connsiteY31" fmla="*/ 592858 h 2233966"/>
                    <a:gd name="connsiteX32" fmla="*/ 777291 w 1564979"/>
                    <a:gd name="connsiteY32" fmla="*/ 313726 h 2233966"/>
                    <a:gd name="connsiteX33" fmla="*/ 1157489 w 1564979"/>
                    <a:gd name="connsiteY33" fmla="*/ 198222 h 2233966"/>
                    <a:gd name="connsiteX34" fmla="*/ 1306680 w 1564979"/>
                    <a:gd name="connsiteY34" fmla="*/ 164534 h 2233966"/>
                    <a:gd name="connsiteX0" fmla="*/ 1306680 w 1538359"/>
                    <a:gd name="connsiteY0" fmla="*/ 164534 h 2233966"/>
                    <a:gd name="connsiteX1" fmla="*/ 743602 w 1538359"/>
                    <a:gd name="connsiteY1" fmla="*/ 905 h 2233966"/>
                    <a:gd name="connsiteX2" fmla="*/ 243089 w 1538359"/>
                    <a:gd name="connsiteY2" fmla="*/ 188597 h 2233966"/>
                    <a:gd name="connsiteX3" fmla="*/ 2457 w 1538359"/>
                    <a:gd name="connsiteY3" fmla="*/ 693924 h 2233966"/>
                    <a:gd name="connsiteX4" fmla="*/ 146836 w 1538359"/>
                    <a:gd name="connsiteY4" fmla="*/ 1468757 h 2233966"/>
                    <a:gd name="connsiteX5" fmla="*/ 579973 w 1538359"/>
                    <a:gd name="connsiteY5" fmla="*/ 1964458 h 2233966"/>
                    <a:gd name="connsiteX6" fmla="*/ 801354 w 1538359"/>
                    <a:gd name="connsiteY6" fmla="*/ 2233966 h 2233966"/>
                    <a:gd name="connsiteX7" fmla="*/ 945734 w 1538359"/>
                    <a:gd name="connsiteY7" fmla="*/ 1925957 h 2233966"/>
                    <a:gd name="connsiteX8" fmla="*/ 907233 w 1538359"/>
                    <a:gd name="connsiteY8" fmla="*/ 1569822 h 2233966"/>
                    <a:gd name="connsiteX9" fmla="*/ 1181551 w 1538359"/>
                    <a:gd name="connsiteY9" fmla="*/ 1276253 h 2233966"/>
                    <a:gd name="connsiteX10" fmla="*/ 1422184 w 1538359"/>
                    <a:gd name="connsiteY10" fmla="*/ 1136685 h 2233966"/>
                    <a:gd name="connsiteX11" fmla="*/ 1099737 w 1538359"/>
                    <a:gd name="connsiteY11" fmla="*/ 1160749 h 2233966"/>
                    <a:gd name="connsiteX12" fmla="*/ 801354 w 1538359"/>
                    <a:gd name="connsiteY12" fmla="*/ 1295502 h 2233966"/>
                    <a:gd name="connsiteX13" fmla="*/ 1090112 w 1538359"/>
                    <a:gd name="connsiteY13" fmla="*/ 1016370 h 2233966"/>
                    <a:gd name="connsiteX14" fmla="*/ 1325931 w 1538359"/>
                    <a:gd name="connsiteY14" fmla="*/ 900867 h 2233966"/>
                    <a:gd name="connsiteX15" fmla="*/ 1532874 w 1538359"/>
                    <a:gd name="connsiteY15" fmla="*/ 823865 h 2233966"/>
                    <a:gd name="connsiteX16" fmla="*/ 1017922 w 1538359"/>
                    <a:gd name="connsiteY16" fmla="*/ 847928 h 2233966"/>
                    <a:gd name="connsiteX17" fmla="*/ 762853 w 1538359"/>
                    <a:gd name="connsiteY17" fmla="*/ 1107810 h 2233966"/>
                    <a:gd name="connsiteX18" fmla="*/ 1070861 w 1538359"/>
                    <a:gd name="connsiteY18" fmla="*/ 751675 h 2233966"/>
                    <a:gd name="connsiteX19" fmla="*/ 1354807 w 1538359"/>
                    <a:gd name="connsiteY19" fmla="*/ 640985 h 2233966"/>
                    <a:gd name="connsiteX20" fmla="*/ 1374057 w 1538359"/>
                    <a:gd name="connsiteY20" fmla="*/ 554357 h 2233966"/>
                    <a:gd name="connsiteX21" fmla="*/ 815792 w 1538359"/>
                    <a:gd name="connsiteY21" fmla="*/ 665048 h 2233966"/>
                    <a:gd name="connsiteX22" fmla="*/ 714727 w 1538359"/>
                    <a:gd name="connsiteY22" fmla="*/ 900867 h 2233966"/>
                    <a:gd name="connsiteX23" fmla="*/ 1056423 w 1538359"/>
                    <a:gd name="connsiteY23" fmla="*/ 530294 h 2233966"/>
                    <a:gd name="connsiteX24" fmla="*/ 1287430 w 1538359"/>
                    <a:gd name="connsiteY24" fmla="*/ 385915 h 2233966"/>
                    <a:gd name="connsiteX25" fmla="*/ 1532874 w 1538359"/>
                    <a:gd name="connsiteY25" fmla="*/ 381102 h 2233966"/>
                    <a:gd name="connsiteX26" fmla="*/ 1484748 w 1538359"/>
                    <a:gd name="connsiteY26" fmla="*/ 371477 h 2233966"/>
                    <a:gd name="connsiteX27" fmla="*/ 1470310 w 1538359"/>
                    <a:gd name="connsiteY27" fmla="*/ 366665 h 2233966"/>
                    <a:gd name="connsiteX28" fmla="*/ 1003484 w 1538359"/>
                    <a:gd name="connsiteY28" fmla="*/ 308913 h 2233966"/>
                    <a:gd name="connsiteX29" fmla="*/ 685851 w 1538359"/>
                    <a:gd name="connsiteY29" fmla="*/ 535107 h 2233966"/>
                    <a:gd name="connsiteX30" fmla="*/ 589598 w 1538359"/>
                    <a:gd name="connsiteY30" fmla="*/ 645797 h 2233966"/>
                    <a:gd name="connsiteX31" fmla="*/ 604036 w 1538359"/>
                    <a:gd name="connsiteY31" fmla="*/ 592858 h 2233966"/>
                    <a:gd name="connsiteX32" fmla="*/ 777291 w 1538359"/>
                    <a:gd name="connsiteY32" fmla="*/ 313726 h 2233966"/>
                    <a:gd name="connsiteX33" fmla="*/ 1157489 w 1538359"/>
                    <a:gd name="connsiteY33" fmla="*/ 198222 h 2233966"/>
                    <a:gd name="connsiteX34" fmla="*/ 1306680 w 1538359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325931 w 1532874"/>
                    <a:gd name="connsiteY14" fmla="*/ 900867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325931 w 1532874"/>
                    <a:gd name="connsiteY14" fmla="*/ 900867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306680 w 1532874"/>
                    <a:gd name="connsiteY23" fmla="*/ 434041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306680 w 1532874"/>
                    <a:gd name="connsiteY23" fmla="*/ 434041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84748 w 1511285"/>
                    <a:gd name="connsiteY24" fmla="*/ 371477 h 2233966"/>
                    <a:gd name="connsiteX25" fmla="*/ 1470310 w 1511285"/>
                    <a:gd name="connsiteY25" fmla="*/ 366665 h 2233966"/>
                    <a:gd name="connsiteX26" fmla="*/ 1003484 w 1511285"/>
                    <a:gd name="connsiteY26" fmla="*/ 308913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84748 w 1511285"/>
                    <a:gd name="connsiteY24" fmla="*/ 371477 h 2233966"/>
                    <a:gd name="connsiteX25" fmla="*/ 1475122 w 1511285"/>
                    <a:gd name="connsiteY25" fmla="*/ 304101 h 2233966"/>
                    <a:gd name="connsiteX26" fmla="*/ 1003484 w 1511285"/>
                    <a:gd name="connsiteY26" fmla="*/ 308913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31375"/>
                    <a:gd name="connsiteY0" fmla="*/ 164534 h 2233966"/>
                    <a:gd name="connsiteX1" fmla="*/ 743602 w 1531375"/>
                    <a:gd name="connsiteY1" fmla="*/ 905 h 2233966"/>
                    <a:gd name="connsiteX2" fmla="*/ 243089 w 1531375"/>
                    <a:gd name="connsiteY2" fmla="*/ 188597 h 2233966"/>
                    <a:gd name="connsiteX3" fmla="*/ 2457 w 1531375"/>
                    <a:gd name="connsiteY3" fmla="*/ 693924 h 2233966"/>
                    <a:gd name="connsiteX4" fmla="*/ 146836 w 1531375"/>
                    <a:gd name="connsiteY4" fmla="*/ 1468757 h 2233966"/>
                    <a:gd name="connsiteX5" fmla="*/ 579973 w 1531375"/>
                    <a:gd name="connsiteY5" fmla="*/ 1964458 h 2233966"/>
                    <a:gd name="connsiteX6" fmla="*/ 801354 w 1531375"/>
                    <a:gd name="connsiteY6" fmla="*/ 2233966 h 2233966"/>
                    <a:gd name="connsiteX7" fmla="*/ 945734 w 1531375"/>
                    <a:gd name="connsiteY7" fmla="*/ 1925957 h 2233966"/>
                    <a:gd name="connsiteX8" fmla="*/ 907233 w 1531375"/>
                    <a:gd name="connsiteY8" fmla="*/ 1569822 h 2233966"/>
                    <a:gd name="connsiteX9" fmla="*/ 1181551 w 1531375"/>
                    <a:gd name="connsiteY9" fmla="*/ 1276253 h 2233966"/>
                    <a:gd name="connsiteX10" fmla="*/ 1422184 w 1531375"/>
                    <a:gd name="connsiteY10" fmla="*/ 1136685 h 2233966"/>
                    <a:gd name="connsiteX11" fmla="*/ 1118988 w 1531375"/>
                    <a:gd name="connsiteY11" fmla="*/ 1127060 h 2233966"/>
                    <a:gd name="connsiteX12" fmla="*/ 810980 w 1531375"/>
                    <a:gd name="connsiteY12" fmla="*/ 1334004 h 2233966"/>
                    <a:gd name="connsiteX13" fmla="*/ 1090112 w 1531375"/>
                    <a:gd name="connsiteY13" fmla="*/ 1016370 h 2233966"/>
                    <a:gd name="connsiteX14" fmla="*/ 1272993 w 1531375"/>
                    <a:gd name="connsiteY14" fmla="*/ 910492 h 2233966"/>
                    <a:gd name="connsiteX15" fmla="*/ 1503998 w 1531375"/>
                    <a:gd name="connsiteY15" fmla="*/ 838303 h 2233966"/>
                    <a:gd name="connsiteX16" fmla="*/ 1037172 w 1531375"/>
                    <a:gd name="connsiteY16" fmla="*/ 876804 h 2233966"/>
                    <a:gd name="connsiteX17" fmla="*/ 762853 w 1531375"/>
                    <a:gd name="connsiteY17" fmla="*/ 1107810 h 2233966"/>
                    <a:gd name="connsiteX18" fmla="*/ 1070861 w 1531375"/>
                    <a:gd name="connsiteY18" fmla="*/ 751675 h 2233966"/>
                    <a:gd name="connsiteX19" fmla="*/ 1451059 w 1531375"/>
                    <a:gd name="connsiteY19" fmla="*/ 602483 h 2233966"/>
                    <a:gd name="connsiteX20" fmla="*/ 1066049 w 1531375"/>
                    <a:gd name="connsiteY20" fmla="*/ 621734 h 2233966"/>
                    <a:gd name="connsiteX21" fmla="*/ 714727 w 1531375"/>
                    <a:gd name="connsiteY21" fmla="*/ 900867 h 2233966"/>
                    <a:gd name="connsiteX22" fmla="*/ 955358 w 1531375"/>
                    <a:gd name="connsiteY22" fmla="*/ 563982 h 2233966"/>
                    <a:gd name="connsiteX23" fmla="*/ 1306680 w 1531375"/>
                    <a:gd name="connsiteY23" fmla="*/ 434041 h 2233966"/>
                    <a:gd name="connsiteX24" fmla="*/ 1503999 w 1531375"/>
                    <a:gd name="connsiteY24" fmla="*/ 414791 h 2233966"/>
                    <a:gd name="connsiteX25" fmla="*/ 1475122 w 1531375"/>
                    <a:gd name="connsiteY25" fmla="*/ 304101 h 2233966"/>
                    <a:gd name="connsiteX26" fmla="*/ 1003484 w 1531375"/>
                    <a:gd name="connsiteY26" fmla="*/ 308913 h 2233966"/>
                    <a:gd name="connsiteX27" fmla="*/ 685851 w 1531375"/>
                    <a:gd name="connsiteY27" fmla="*/ 535107 h 2233966"/>
                    <a:gd name="connsiteX28" fmla="*/ 589598 w 1531375"/>
                    <a:gd name="connsiteY28" fmla="*/ 645797 h 2233966"/>
                    <a:gd name="connsiteX29" fmla="*/ 604036 w 1531375"/>
                    <a:gd name="connsiteY29" fmla="*/ 592858 h 2233966"/>
                    <a:gd name="connsiteX30" fmla="*/ 777291 w 1531375"/>
                    <a:gd name="connsiteY30" fmla="*/ 313726 h 2233966"/>
                    <a:gd name="connsiteX31" fmla="*/ 1157489 w 1531375"/>
                    <a:gd name="connsiteY31" fmla="*/ 198222 h 2233966"/>
                    <a:gd name="connsiteX32" fmla="*/ 1306680 w 1531375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503999 w 1511285"/>
                    <a:gd name="connsiteY24" fmla="*/ 414791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47414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3705 h 2233137"/>
                    <a:gd name="connsiteX1" fmla="*/ 743602 w 1511285"/>
                    <a:gd name="connsiteY1" fmla="*/ 76 h 2233137"/>
                    <a:gd name="connsiteX2" fmla="*/ 243089 w 1511285"/>
                    <a:gd name="connsiteY2" fmla="*/ 187768 h 2233137"/>
                    <a:gd name="connsiteX3" fmla="*/ 2457 w 1511285"/>
                    <a:gd name="connsiteY3" fmla="*/ 693095 h 2233137"/>
                    <a:gd name="connsiteX4" fmla="*/ 146836 w 1511285"/>
                    <a:gd name="connsiteY4" fmla="*/ 1467928 h 2233137"/>
                    <a:gd name="connsiteX5" fmla="*/ 579973 w 1511285"/>
                    <a:gd name="connsiteY5" fmla="*/ 1963629 h 2233137"/>
                    <a:gd name="connsiteX6" fmla="*/ 801354 w 1511285"/>
                    <a:gd name="connsiteY6" fmla="*/ 2233137 h 2233137"/>
                    <a:gd name="connsiteX7" fmla="*/ 945734 w 1511285"/>
                    <a:gd name="connsiteY7" fmla="*/ 1925128 h 2233137"/>
                    <a:gd name="connsiteX8" fmla="*/ 907233 w 1511285"/>
                    <a:gd name="connsiteY8" fmla="*/ 1568993 h 2233137"/>
                    <a:gd name="connsiteX9" fmla="*/ 1181551 w 1511285"/>
                    <a:gd name="connsiteY9" fmla="*/ 1275424 h 2233137"/>
                    <a:gd name="connsiteX10" fmla="*/ 1422184 w 1511285"/>
                    <a:gd name="connsiteY10" fmla="*/ 1135856 h 2233137"/>
                    <a:gd name="connsiteX11" fmla="*/ 1118988 w 1511285"/>
                    <a:gd name="connsiteY11" fmla="*/ 1126231 h 2233137"/>
                    <a:gd name="connsiteX12" fmla="*/ 810980 w 1511285"/>
                    <a:gd name="connsiteY12" fmla="*/ 1333175 h 2233137"/>
                    <a:gd name="connsiteX13" fmla="*/ 1090112 w 1511285"/>
                    <a:gd name="connsiteY13" fmla="*/ 1015541 h 2233137"/>
                    <a:gd name="connsiteX14" fmla="*/ 1272993 w 1511285"/>
                    <a:gd name="connsiteY14" fmla="*/ 909663 h 2233137"/>
                    <a:gd name="connsiteX15" fmla="*/ 1503998 w 1511285"/>
                    <a:gd name="connsiteY15" fmla="*/ 837474 h 2233137"/>
                    <a:gd name="connsiteX16" fmla="*/ 1037172 w 1511285"/>
                    <a:gd name="connsiteY16" fmla="*/ 875975 h 2233137"/>
                    <a:gd name="connsiteX17" fmla="*/ 762853 w 1511285"/>
                    <a:gd name="connsiteY17" fmla="*/ 1106981 h 2233137"/>
                    <a:gd name="connsiteX18" fmla="*/ 1070861 w 1511285"/>
                    <a:gd name="connsiteY18" fmla="*/ 750846 h 2233137"/>
                    <a:gd name="connsiteX19" fmla="*/ 1451059 w 1511285"/>
                    <a:gd name="connsiteY19" fmla="*/ 601654 h 2233137"/>
                    <a:gd name="connsiteX20" fmla="*/ 1066049 w 1511285"/>
                    <a:gd name="connsiteY20" fmla="*/ 620905 h 2233137"/>
                    <a:gd name="connsiteX21" fmla="*/ 714727 w 1511285"/>
                    <a:gd name="connsiteY21" fmla="*/ 900038 h 2233137"/>
                    <a:gd name="connsiteX22" fmla="*/ 955358 w 1511285"/>
                    <a:gd name="connsiteY22" fmla="*/ 563153 h 2233137"/>
                    <a:gd name="connsiteX23" fmla="*/ 1306680 w 1511285"/>
                    <a:gd name="connsiteY23" fmla="*/ 433212 h 2233137"/>
                    <a:gd name="connsiteX24" fmla="*/ 1451060 w 1511285"/>
                    <a:gd name="connsiteY24" fmla="*/ 399524 h 2233137"/>
                    <a:gd name="connsiteX25" fmla="*/ 1345181 w 1511285"/>
                    <a:gd name="connsiteY25" fmla="*/ 317710 h 2233137"/>
                    <a:gd name="connsiteX26" fmla="*/ 897606 w 1511285"/>
                    <a:gd name="connsiteY26" fmla="*/ 394712 h 2233137"/>
                    <a:gd name="connsiteX27" fmla="*/ 589598 w 1511285"/>
                    <a:gd name="connsiteY27" fmla="*/ 644968 h 2233137"/>
                    <a:gd name="connsiteX28" fmla="*/ 604036 w 1511285"/>
                    <a:gd name="connsiteY28" fmla="*/ 592029 h 2233137"/>
                    <a:gd name="connsiteX29" fmla="*/ 777291 w 1511285"/>
                    <a:gd name="connsiteY29" fmla="*/ 312897 h 2233137"/>
                    <a:gd name="connsiteX30" fmla="*/ 1157489 w 1511285"/>
                    <a:gd name="connsiteY30" fmla="*/ 197393 h 2233137"/>
                    <a:gd name="connsiteX31" fmla="*/ 1306680 w 1511285"/>
                    <a:gd name="connsiteY31" fmla="*/ 163705 h 2233137"/>
                    <a:gd name="connsiteX0" fmla="*/ 1306680 w 1511285"/>
                    <a:gd name="connsiteY0" fmla="*/ 163747 h 2233179"/>
                    <a:gd name="connsiteX1" fmla="*/ 743602 w 1511285"/>
                    <a:gd name="connsiteY1" fmla="*/ 118 h 2233179"/>
                    <a:gd name="connsiteX2" fmla="*/ 243089 w 1511285"/>
                    <a:gd name="connsiteY2" fmla="*/ 187810 h 2233179"/>
                    <a:gd name="connsiteX3" fmla="*/ 2457 w 1511285"/>
                    <a:gd name="connsiteY3" fmla="*/ 693137 h 2233179"/>
                    <a:gd name="connsiteX4" fmla="*/ 146836 w 1511285"/>
                    <a:gd name="connsiteY4" fmla="*/ 1467970 h 2233179"/>
                    <a:gd name="connsiteX5" fmla="*/ 579973 w 1511285"/>
                    <a:gd name="connsiteY5" fmla="*/ 1963671 h 2233179"/>
                    <a:gd name="connsiteX6" fmla="*/ 801354 w 1511285"/>
                    <a:gd name="connsiteY6" fmla="*/ 2233179 h 2233179"/>
                    <a:gd name="connsiteX7" fmla="*/ 945734 w 1511285"/>
                    <a:gd name="connsiteY7" fmla="*/ 1925170 h 2233179"/>
                    <a:gd name="connsiteX8" fmla="*/ 907233 w 1511285"/>
                    <a:gd name="connsiteY8" fmla="*/ 1569035 h 2233179"/>
                    <a:gd name="connsiteX9" fmla="*/ 1181551 w 1511285"/>
                    <a:gd name="connsiteY9" fmla="*/ 1275466 h 2233179"/>
                    <a:gd name="connsiteX10" fmla="*/ 1422184 w 1511285"/>
                    <a:gd name="connsiteY10" fmla="*/ 1135898 h 2233179"/>
                    <a:gd name="connsiteX11" fmla="*/ 1118988 w 1511285"/>
                    <a:gd name="connsiteY11" fmla="*/ 1126273 h 2233179"/>
                    <a:gd name="connsiteX12" fmla="*/ 810980 w 1511285"/>
                    <a:gd name="connsiteY12" fmla="*/ 1333217 h 2233179"/>
                    <a:gd name="connsiteX13" fmla="*/ 1090112 w 1511285"/>
                    <a:gd name="connsiteY13" fmla="*/ 1015583 h 2233179"/>
                    <a:gd name="connsiteX14" fmla="*/ 1272993 w 1511285"/>
                    <a:gd name="connsiteY14" fmla="*/ 909705 h 2233179"/>
                    <a:gd name="connsiteX15" fmla="*/ 1503998 w 1511285"/>
                    <a:gd name="connsiteY15" fmla="*/ 837516 h 2233179"/>
                    <a:gd name="connsiteX16" fmla="*/ 1037172 w 1511285"/>
                    <a:gd name="connsiteY16" fmla="*/ 876017 h 2233179"/>
                    <a:gd name="connsiteX17" fmla="*/ 762853 w 1511285"/>
                    <a:gd name="connsiteY17" fmla="*/ 1107023 h 2233179"/>
                    <a:gd name="connsiteX18" fmla="*/ 1070861 w 1511285"/>
                    <a:gd name="connsiteY18" fmla="*/ 750888 h 2233179"/>
                    <a:gd name="connsiteX19" fmla="*/ 1451059 w 1511285"/>
                    <a:gd name="connsiteY19" fmla="*/ 601696 h 2233179"/>
                    <a:gd name="connsiteX20" fmla="*/ 1066049 w 1511285"/>
                    <a:gd name="connsiteY20" fmla="*/ 620947 h 2233179"/>
                    <a:gd name="connsiteX21" fmla="*/ 714727 w 1511285"/>
                    <a:gd name="connsiteY21" fmla="*/ 900080 h 2233179"/>
                    <a:gd name="connsiteX22" fmla="*/ 955358 w 1511285"/>
                    <a:gd name="connsiteY22" fmla="*/ 563195 h 2233179"/>
                    <a:gd name="connsiteX23" fmla="*/ 1306680 w 1511285"/>
                    <a:gd name="connsiteY23" fmla="*/ 433254 h 2233179"/>
                    <a:gd name="connsiteX24" fmla="*/ 1451060 w 1511285"/>
                    <a:gd name="connsiteY24" fmla="*/ 399566 h 2233179"/>
                    <a:gd name="connsiteX25" fmla="*/ 1345181 w 1511285"/>
                    <a:gd name="connsiteY25" fmla="*/ 317752 h 2233179"/>
                    <a:gd name="connsiteX26" fmla="*/ 897606 w 1511285"/>
                    <a:gd name="connsiteY26" fmla="*/ 394754 h 2233179"/>
                    <a:gd name="connsiteX27" fmla="*/ 589598 w 1511285"/>
                    <a:gd name="connsiteY27" fmla="*/ 645010 h 2233179"/>
                    <a:gd name="connsiteX28" fmla="*/ 604036 w 1511285"/>
                    <a:gd name="connsiteY28" fmla="*/ 592071 h 2233179"/>
                    <a:gd name="connsiteX29" fmla="*/ 777291 w 1511285"/>
                    <a:gd name="connsiteY29" fmla="*/ 312939 h 2233179"/>
                    <a:gd name="connsiteX30" fmla="*/ 1157489 w 1511285"/>
                    <a:gd name="connsiteY30" fmla="*/ 197435 h 2233179"/>
                    <a:gd name="connsiteX31" fmla="*/ 1306680 w 1511285"/>
                    <a:gd name="connsiteY31" fmla="*/ 163747 h 2233179"/>
                    <a:gd name="connsiteX0" fmla="*/ 1306680 w 1511285"/>
                    <a:gd name="connsiteY0" fmla="*/ 163747 h 2233179"/>
                    <a:gd name="connsiteX1" fmla="*/ 743602 w 1511285"/>
                    <a:gd name="connsiteY1" fmla="*/ 118 h 2233179"/>
                    <a:gd name="connsiteX2" fmla="*/ 243089 w 1511285"/>
                    <a:gd name="connsiteY2" fmla="*/ 187810 h 2233179"/>
                    <a:gd name="connsiteX3" fmla="*/ 2457 w 1511285"/>
                    <a:gd name="connsiteY3" fmla="*/ 693137 h 2233179"/>
                    <a:gd name="connsiteX4" fmla="*/ 146836 w 1511285"/>
                    <a:gd name="connsiteY4" fmla="*/ 1467970 h 2233179"/>
                    <a:gd name="connsiteX5" fmla="*/ 579973 w 1511285"/>
                    <a:gd name="connsiteY5" fmla="*/ 1963671 h 2233179"/>
                    <a:gd name="connsiteX6" fmla="*/ 801354 w 1511285"/>
                    <a:gd name="connsiteY6" fmla="*/ 2233179 h 2233179"/>
                    <a:gd name="connsiteX7" fmla="*/ 945734 w 1511285"/>
                    <a:gd name="connsiteY7" fmla="*/ 1925170 h 2233179"/>
                    <a:gd name="connsiteX8" fmla="*/ 907233 w 1511285"/>
                    <a:gd name="connsiteY8" fmla="*/ 1569035 h 2233179"/>
                    <a:gd name="connsiteX9" fmla="*/ 1181551 w 1511285"/>
                    <a:gd name="connsiteY9" fmla="*/ 1275466 h 2233179"/>
                    <a:gd name="connsiteX10" fmla="*/ 1422184 w 1511285"/>
                    <a:gd name="connsiteY10" fmla="*/ 1135898 h 2233179"/>
                    <a:gd name="connsiteX11" fmla="*/ 1118988 w 1511285"/>
                    <a:gd name="connsiteY11" fmla="*/ 1126273 h 2233179"/>
                    <a:gd name="connsiteX12" fmla="*/ 810980 w 1511285"/>
                    <a:gd name="connsiteY12" fmla="*/ 1333217 h 2233179"/>
                    <a:gd name="connsiteX13" fmla="*/ 1090112 w 1511285"/>
                    <a:gd name="connsiteY13" fmla="*/ 1015583 h 2233179"/>
                    <a:gd name="connsiteX14" fmla="*/ 1272993 w 1511285"/>
                    <a:gd name="connsiteY14" fmla="*/ 909705 h 2233179"/>
                    <a:gd name="connsiteX15" fmla="*/ 1503998 w 1511285"/>
                    <a:gd name="connsiteY15" fmla="*/ 837516 h 2233179"/>
                    <a:gd name="connsiteX16" fmla="*/ 1037172 w 1511285"/>
                    <a:gd name="connsiteY16" fmla="*/ 876017 h 2233179"/>
                    <a:gd name="connsiteX17" fmla="*/ 762853 w 1511285"/>
                    <a:gd name="connsiteY17" fmla="*/ 1107023 h 2233179"/>
                    <a:gd name="connsiteX18" fmla="*/ 1070861 w 1511285"/>
                    <a:gd name="connsiteY18" fmla="*/ 750888 h 2233179"/>
                    <a:gd name="connsiteX19" fmla="*/ 1451059 w 1511285"/>
                    <a:gd name="connsiteY19" fmla="*/ 601696 h 2233179"/>
                    <a:gd name="connsiteX20" fmla="*/ 1066049 w 1511285"/>
                    <a:gd name="connsiteY20" fmla="*/ 620947 h 2233179"/>
                    <a:gd name="connsiteX21" fmla="*/ 714727 w 1511285"/>
                    <a:gd name="connsiteY21" fmla="*/ 900080 h 2233179"/>
                    <a:gd name="connsiteX22" fmla="*/ 955358 w 1511285"/>
                    <a:gd name="connsiteY22" fmla="*/ 563195 h 2233179"/>
                    <a:gd name="connsiteX23" fmla="*/ 1306680 w 1511285"/>
                    <a:gd name="connsiteY23" fmla="*/ 433254 h 2233179"/>
                    <a:gd name="connsiteX24" fmla="*/ 1451060 w 1511285"/>
                    <a:gd name="connsiteY24" fmla="*/ 399566 h 2233179"/>
                    <a:gd name="connsiteX25" fmla="*/ 1345181 w 1511285"/>
                    <a:gd name="connsiteY25" fmla="*/ 317752 h 2233179"/>
                    <a:gd name="connsiteX26" fmla="*/ 897606 w 1511285"/>
                    <a:gd name="connsiteY26" fmla="*/ 394754 h 2233179"/>
                    <a:gd name="connsiteX27" fmla="*/ 589598 w 1511285"/>
                    <a:gd name="connsiteY27" fmla="*/ 645010 h 2233179"/>
                    <a:gd name="connsiteX28" fmla="*/ 604036 w 1511285"/>
                    <a:gd name="connsiteY28" fmla="*/ 592071 h 2233179"/>
                    <a:gd name="connsiteX29" fmla="*/ 777291 w 1511285"/>
                    <a:gd name="connsiteY29" fmla="*/ 312939 h 2233179"/>
                    <a:gd name="connsiteX30" fmla="*/ 1157489 w 1511285"/>
                    <a:gd name="connsiteY30" fmla="*/ 197435 h 2233179"/>
                    <a:gd name="connsiteX31" fmla="*/ 1306680 w 1511285"/>
                    <a:gd name="connsiteY31" fmla="*/ 163747 h 2233179"/>
                    <a:gd name="connsiteX0" fmla="*/ 1306680 w 1511285"/>
                    <a:gd name="connsiteY0" fmla="*/ 163720 h 2233152"/>
                    <a:gd name="connsiteX1" fmla="*/ 743602 w 1511285"/>
                    <a:gd name="connsiteY1" fmla="*/ 91 h 2233152"/>
                    <a:gd name="connsiteX2" fmla="*/ 243089 w 1511285"/>
                    <a:gd name="connsiteY2" fmla="*/ 187783 h 2233152"/>
                    <a:gd name="connsiteX3" fmla="*/ 2457 w 1511285"/>
                    <a:gd name="connsiteY3" fmla="*/ 693110 h 2233152"/>
                    <a:gd name="connsiteX4" fmla="*/ 146836 w 1511285"/>
                    <a:gd name="connsiteY4" fmla="*/ 1467943 h 2233152"/>
                    <a:gd name="connsiteX5" fmla="*/ 579973 w 1511285"/>
                    <a:gd name="connsiteY5" fmla="*/ 1963644 h 2233152"/>
                    <a:gd name="connsiteX6" fmla="*/ 801354 w 1511285"/>
                    <a:gd name="connsiteY6" fmla="*/ 2233152 h 2233152"/>
                    <a:gd name="connsiteX7" fmla="*/ 945734 w 1511285"/>
                    <a:gd name="connsiteY7" fmla="*/ 1925143 h 2233152"/>
                    <a:gd name="connsiteX8" fmla="*/ 907233 w 1511285"/>
                    <a:gd name="connsiteY8" fmla="*/ 1569008 h 2233152"/>
                    <a:gd name="connsiteX9" fmla="*/ 1181551 w 1511285"/>
                    <a:gd name="connsiteY9" fmla="*/ 1275439 h 2233152"/>
                    <a:gd name="connsiteX10" fmla="*/ 1422184 w 1511285"/>
                    <a:gd name="connsiteY10" fmla="*/ 1135871 h 2233152"/>
                    <a:gd name="connsiteX11" fmla="*/ 1118988 w 1511285"/>
                    <a:gd name="connsiteY11" fmla="*/ 1126246 h 2233152"/>
                    <a:gd name="connsiteX12" fmla="*/ 810980 w 1511285"/>
                    <a:gd name="connsiteY12" fmla="*/ 1333190 h 2233152"/>
                    <a:gd name="connsiteX13" fmla="*/ 1090112 w 1511285"/>
                    <a:gd name="connsiteY13" fmla="*/ 1015556 h 2233152"/>
                    <a:gd name="connsiteX14" fmla="*/ 1272993 w 1511285"/>
                    <a:gd name="connsiteY14" fmla="*/ 909678 h 2233152"/>
                    <a:gd name="connsiteX15" fmla="*/ 1503998 w 1511285"/>
                    <a:gd name="connsiteY15" fmla="*/ 837489 h 2233152"/>
                    <a:gd name="connsiteX16" fmla="*/ 1037172 w 1511285"/>
                    <a:gd name="connsiteY16" fmla="*/ 875990 h 2233152"/>
                    <a:gd name="connsiteX17" fmla="*/ 762853 w 1511285"/>
                    <a:gd name="connsiteY17" fmla="*/ 1106996 h 2233152"/>
                    <a:gd name="connsiteX18" fmla="*/ 1070861 w 1511285"/>
                    <a:gd name="connsiteY18" fmla="*/ 750861 h 2233152"/>
                    <a:gd name="connsiteX19" fmla="*/ 1451059 w 1511285"/>
                    <a:gd name="connsiteY19" fmla="*/ 601669 h 2233152"/>
                    <a:gd name="connsiteX20" fmla="*/ 1066049 w 1511285"/>
                    <a:gd name="connsiteY20" fmla="*/ 620920 h 2233152"/>
                    <a:gd name="connsiteX21" fmla="*/ 714727 w 1511285"/>
                    <a:gd name="connsiteY21" fmla="*/ 900053 h 2233152"/>
                    <a:gd name="connsiteX22" fmla="*/ 955358 w 1511285"/>
                    <a:gd name="connsiteY22" fmla="*/ 563168 h 2233152"/>
                    <a:gd name="connsiteX23" fmla="*/ 1306680 w 1511285"/>
                    <a:gd name="connsiteY23" fmla="*/ 433227 h 2233152"/>
                    <a:gd name="connsiteX24" fmla="*/ 1451060 w 1511285"/>
                    <a:gd name="connsiteY24" fmla="*/ 399539 h 2233152"/>
                    <a:gd name="connsiteX25" fmla="*/ 1345181 w 1511285"/>
                    <a:gd name="connsiteY25" fmla="*/ 317725 h 2233152"/>
                    <a:gd name="connsiteX26" fmla="*/ 897606 w 1511285"/>
                    <a:gd name="connsiteY26" fmla="*/ 394727 h 2233152"/>
                    <a:gd name="connsiteX27" fmla="*/ 589598 w 1511285"/>
                    <a:gd name="connsiteY27" fmla="*/ 644983 h 2233152"/>
                    <a:gd name="connsiteX28" fmla="*/ 604036 w 1511285"/>
                    <a:gd name="connsiteY28" fmla="*/ 592044 h 2233152"/>
                    <a:gd name="connsiteX29" fmla="*/ 777291 w 1511285"/>
                    <a:gd name="connsiteY29" fmla="*/ 312912 h 2233152"/>
                    <a:gd name="connsiteX30" fmla="*/ 1056424 w 1511285"/>
                    <a:gd name="connsiteY30" fmla="*/ 221471 h 2233152"/>
                    <a:gd name="connsiteX31" fmla="*/ 1306680 w 1511285"/>
                    <a:gd name="connsiteY31" fmla="*/ 163720 h 2233152"/>
                    <a:gd name="connsiteX0" fmla="*/ 1306680 w 1511285"/>
                    <a:gd name="connsiteY0" fmla="*/ 163761 h 2233193"/>
                    <a:gd name="connsiteX1" fmla="*/ 743602 w 1511285"/>
                    <a:gd name="connsiteY1" fmla="*/ 132 h 2233193"/>
                    <a:gd name="connsiteX2" fmla="*/ 243089 w 1511285"/>
                    <a:gd name="connsiteY2" fmla="*/ 187824 h 2233193"/>
                    <a:gd name="connsiteX3" fmla="*/ 2457 w 1511285"/>
                    <a:gd name="connsiteY3" fmla="*/ 693151 h 2233193"/>
                    <a:gd name="connsiteX4" fmla="*/ 146836 w 1511285"/>
                    <a:gd name="connsiteY4" fmla="*/ 1467984 h 2233193"/>
                    <a:gd name="connsiteX5" fmla="*/ 579973 w 1511285"/>
                    <a:gd name="connsiteY5" fmla="*/ 1963685 h 2233193"/>
                    <a:gd name="connsiteX6" fmla="*/ 801354 w 1511285"/>
                    <a:gd name="connsiteY6" fmla="*/ 2233193 h 2233193"/>
                    <a:gd name="connsiteX7" fmla="*/ 945734 w 1511285"/>
                    <a:gd name="connsiteY7" fmla="*/ 1925184 h 2233193"/>
                    <a:gd name="connsiteX8" fmla="*/ 907233 w 1511285"/>
                    <a:gd name="connsiteY8" fmla="*/ 1569049 h 2233193"/>
                    <a:gd name="connsiteX9" fmla="*/ 1181551 w 1511285"/>
                    <a:gd name="connsiteY9" fmla="*/ 1275480 h 2233193"/>
                    <a:gd name="connsiteX10" fmla="*/ 1422184 w 1511285"/>
                    <a:gd name="connsiteY10" fmla="*/ 1135912 h 2233193"/>
                    <a:gd name="connsiteX11" fmla="*/ 1118988 w 1511285"/>
                    <a:gd name="connsiteY11" fmla="*/ 1126287 h 2233193"/>
                    <a:gd name="connsiteX12" fmla="*/ 810980 w 1511285"/>
                    <a:gd name="connsiteY12" fmla="*/ 1333231 h 2233193"/>
                    <a:gd name="connsiteX13" fmla="*/ 1090112 w 1511285"/>
                    <a:gd name="connsiteY13" fmla="*/ 1015597 h 2233193"/>
                    <a:gd name="connsiteX14" fmla="*/ 1272993 w 1511285"/>
                    <a:gd name="connsiteY14" fmla="*/ 909719 h 2233193"/>
                    <a:gd name="connsiteX15" fmla="*/ 1503998 w 1511285"/>
                    <a:gd name="connsiteY15" fmla="*/ 837530 h 2233193"/>
                    <a:gd name="connsiteX16" fmla="*/ 1037172 w 1511285"/>
                    <a:gd name="connsiteY16" fmla="*/ 876031 h 2233193"/>
                    <a:gd name="connsiteX17" fmla="*/ 762853 w 1511285"/>
                    <a:gd name="connsiteY17" fmla="*/ 1107037 h 2233193"/>
                    <a:gd name="connsiteX18" fmla="*/ 1070861 w 1511285"/>
                    <a:gd name="connsiteY18" fmla="*/ 750902 h 2233193"/>
                    <a:gd name="connsiteX19" fmla="*/ 1451059 w 1511285"/>
                    <a:gd name="connsiteY19" fmla="*/ 601710 h 2233193"/>
                    <a:gd name="connsiteX20" fmla="*/ 1066049 w 1511285"/>
                    <a:gd name="connsiteY20" fmla="*/ 620961 h 2233193"/>
                    <a:gd name="connsiteX21" fmla="*/ 714727 w 1511285"/>
                    <a:gd name="connsiteY21" fmla="*/ 900094 h 2233193"/>
                    <a:gd name="connsiteX22" fmla="*/ 955358 w 1511285"/>
                    <a:gd name="connsiteY22" fmla="*/ 563209 h 2233193"/>
                    <a:gd name="connsiteX23" fmla="*/ 1306680 w 1511285"/>
                    <a:gd name="connsiteY23" fmla="*/ 433268 h 2233193"/>
                    <a:gd name="connsiteX24" fmla="*/ 1451060 w 1511285"/>
                    <a:gd name="connsiteY24" fmla="*/ 399580 h 2233193"/>
                    <a:gd name="connsiteX25" fmla="*/ 1345181 w 1511285"/>
                    <a:gd name="connsiteY25" fmla="*/ 317766 h 2233193"/>
                    <a:gd name="connsiteX26" fmla="*/ 897606 w 1511285"/>
                    <a:gd name="connsiteY26" fmla="*/ 394768 h 2233193"/>
                    <a:gd name="connsiteX27" fmla="*/ 589598 w 1511285"/>
                    <a:gd name="connsiteY27" fmla="*/ 645024 h 2233193"/>
                    <a:gd name="connsiteX28" fmla="*/ 604036 w 1511285"/>
                    <a:gd name="connsiteY28" fmla="*/ 592085 h 2233193"/>
                    <a:gd name="connsiteX29" fmla="*/ 777291 w 1511285"/>
                    <a:gd name="connsiteY29" fmla="*/ 312953 h 2233193"/>
                    <a:gd name="connsiteX30" fmla="*/ 1056424 w 1511285"/>
                    <a:gd name="connsiteY30" fmla="*/ 221512 h 2233193"/>
                    <a:gd name="connsiteX31" fmla="*/ 1306680 w 1511285"/>
                    <a:gd name="connsiteY31" fmla="*/ 163761 h 2233193"/>
                    <a:gd name="connsiteX0" fmla="*/ 1306680 w 1511285"/>
                    <a:gd name="connsiteY0" fmla="*/ 115632 h 2185064"/>
                    <a:gd name="connsiteX1" fmla="*/ 748415 w 1511285"/>
                    <a:gd name="connsiteY1" fmla="*/ 129 h 2185064"/>
                    <a:gd name="connsiteX2" fmla="*/ 243089 w 1511285"/>
                    <a:gd name="connsiteY2" fmla="*/ 139695 h 2185064"/>
                    <a:gd name="connsiteX3" fmla="*/ 2457 w 1511285"/>
                    <a:gd name="connsiteY3" fmla="*/ 645022 h 2185064"/>
                    <a:gd name="connsiteX4" fmla="*/ 146836 w 1511285"/>
                    <a:gd name="connsiteY4" fmla="*/ 1419855 h 2185064"/>
                    <a:gd name="connsiteX5" fmla="*/ 579973 w 1511285"/>
                    <a:gd name="connsiteY5" fmla="*/ 1915556 h 2185064"/>
                    <a:gd name="connsiteX6" fmla="*/ 801354 w 1511285"/>
                    <a:gd name="connsiteY6" fmla="*/ 2185064 h 2185064"/>
                    <a:gd name="connsiteX7" fmla="*/ 945734 w 1511285"/>
                    <a:gd name="connsiteY7" fmla="*/ 1877055 h 2185064"/>
                    <a:gd name="connsiteX8" fmla="*/ 907233 w 1511285"/>
                    <a:gd name="connsiteY8" fmla="*/ 1520920 h 2185064"/>
                    <a:gd name="connsiteX9" fmla="*/ 1181551 w 1511285"/>
                    <a:gd name="connsiteY9" fmla="*/ 1227351 h 2185064"/>
                    <a:gd name="connsiteX10" fmla="*/ 1422184 w 1511285"/>
                    <a:gd name="connsiteY10" fmla="*/ 1087783 h 2185064"/>
                    <a:gd name="connsiteX11" fmla="*/ 1118988 w 1511285"/>
                    <a:gd name="connsiteY11" fmla="*/ 1078158 h 2185064"/>
                    <a:gd name="connsiteX12" fmla="*/ 810980 w 1511285"/>
                    <a:gd name="connsiteY12" fmla="*/ 1285102 h 2185064"/>
                    <a:gd name="connsiteX13" fmla="*/ 1090112 w 1511285"/>
                    <a:gd name="connsiteY13" fmla="*/ 967468 h 2185064"/>
                    <a:gd name="connsiteX14" fmla="*/ 1272993 w 1511285"/>
                    <a:gd name="connsiteY14" fmla="*/ 861590 h 2185064"/>
                    <a:gd name="connsiteX15" fmla="*/ 1503998 w 1511285"/>
                    <a:gd name="connsiteY15" fmla="*/ 789401 h 2185064"/>
                    <a:gd name="connsiteX16" fmla="*/ 1037172 w 1511285"/>
                    <a:gd name="connsiteY16" fmla="*/ 827902 h 2185064"/>
                    <a:gd name="connsiteX17" fmla="*/ 762853 w 1511285"/>
                    <a:gd name="connsiteY17" fmla="*/ 1058908 h 2185064"/>
                    <a:gd name="connsiteX18" fmla="*/ 1070861 w 1511285"/>
                    <a:gd name="connsiteY18" fmla="*/ 702773 h 2185064"/>
                    <a:gd name="connsiteX19" fmla="*/ 1451059 w 1511285"/>
                    <a:gd name="connsiteY19" fmla="*/ 553581 h 2185064"/>
                    <a:gd name="connsiteX20" fmla="*/ 1066049 w 1511285"/>
                    <a:gd name="connsiteY20" fmla="*/ 572832 h 2185064"/>
                    <a:gd name="connsiteX21" fmla="*/ 714727 w 1511285"/>
                    <a:gd name="connsiteY21" fmla="*/ 851965 h 2185064"/>
                    <a:gd name="connsiteX22" fmla="*/ 955358 w 1511285"/>
                    <a:gd name="connsiteY22" fmla="*/ 515080 h 2185064"/>
                    <a:gd name="connsiteX23" fmla="*/ 1306680 w 1511285"/>
                    <a:gd name="connsiteY23" fmla="*/ 385139 h 2185064"/>
                    <a:gd name="connsiteX24" fmla="*/ 1451060 w 1511285"/>
                    <a:gd name="connsiteY24" fmla="*/ 351451 h 2185064"/>
                    <a:gd name="connsiteX25" fmla="*/ 1345181 w 1511285"/>
                    <a:gd name="connsiteY25" fmla="*/ 269637 h 2185064"/>
                    <a:gd name="connsiteX26" fmla="*/ 897606 w 1511285"/>
                    <a:gd name="connsiteY26" fmla="*/ 346639 h 2185064"/>
                    <a:gd name="connsiteX27" fmla="*/ 589598 w 1511285"/>
                    <a:gd name="connsiteY27" fmla="*/ 596895 h 2185064"/>
                    <a:gd name="connsiteX28" fmla="*/ 604036 w 1511285"/>
                    <a:gd name="connsiteY28" fmla="*/ 543956 h 2185064"/>
                    <a:gd name="connsiteX29" fmla="*/ 777291 w 1511285"/>
                    <a:gd name="connsiteY29" fmla="*/ 264824 h 2185064"/>
                    <a:gd name="connsiteX30" fmla="*/ 1056424 w 1511285"/>
                    <a:gd name="connsiteY30" fmla="*/ 173383 h 2185064"/>
                    <a:gd name="connsiteX31" fmla="*/ 1306680 w 1511285"/>
                    <a:gd name="connsiteY31" fmla="*/ 115632 h 2185064"/>
                    <a:gd name="connsiteX0" fmla="*/ 1306680 w 1505881"/>
                    <a:gd name="connsiteY0" fmla="*/ 115632 h 2185064"/>
                    <a:gd name="connsiteX1" fmla="*/ 748415 w 1505881"/>
                    <a:gd name="connsiteY1" fmla="*/ 129 h 2185064"/>
                    <a:gd name="connsiteX2" fmla="*/ 243089 w 1505881"/>
                    <a:gd name="connsiteY2" fmla="*/ 139695 h 2185064"/>
                    <a:gd name="connsiteX3" fmla="*/ 2457 w 1505881"/>
                    <a:gd name="connsiteY3" fmla="*/ 645022 h 2185064"/>
                    <a:gd name="connsiteX4" fmla="*/ 146836 w 1505881"/>
                    <a:gd name="connsiteY4" fmla="*/ 1419855 h 2185064"/>
                    <a:gd name="connsiteX5" fmla="*/ 579973 w 1505881"/>
                    <a:gd name="connsiteY5" fmla="*/ 1915556 h 2185064"/>
                    <a:gd name="connsiteX6" fmla="*/ 801354 w 1505881"/>
                    <a:gd name="connsiteY6" fmla="*/ 2185064 h 2185064"/>
                    <a:gd name="connsiteX7" fmla="*/ 945734 w 1505881"/>
                    <a:gd name="connsiteY7" fmla="*/ 1877055 h 2185064"/>
                    <a:gd name="connsiteX8" fmla="*/ 907233 w 1505881"/>
                    <a:gd name="connsiteY8" fmla="*/ 1520920 h 2185064"/>
                    <a:gd name="connsiteX9" fmla="*/ 1181551 w 1505881"/>
                    <a:gd name="connsiteY9" fmla="*/ 1227351 h 2185064"/>
                    <a:gd name="connsiteX10" fmla="*/ 1422184 w 1505881"/>
                    <a:gd name="connsiteY10" fmla="*/ 1087783 h 2185064"/>
                    <a:gd name="connsiteX11" fmla="*/ 1118988 w 1505881"/>
                    <a:gd name="connsiteY11" fmla="*/ 1078158 h 2185064"/>
                    <a:gd name="connsiteX12" fmla="*/ 810980 w 1505881"/>
                    <a:gd name="connsiteY12" fmla="*/ 1285102 h 2185064"/>
                    <a:gd name="connsiteX13" fmla="*/ 1090112 w 1505881"/>
                    <a:gd name="connsiteY13" fmla="*/ 967468 h 2185064"/>
                    <a:gd name="connsiteX14" fmla="*/ 1272993 w 1505881"/>
                    <a:gd name="connsiteY14" fmla="*/ 861590 h 2185064"/>
                    <a:gd name="connsiteX15" fmla="*/ 1503998 w 1505881"/>
                    <a:gd name="connsiteY15" fmla="*/ 789401 h 2185064"/>
                    <a:gd name="connsiteX16" fmla="*/ 1138237 w 1505881"/>
                    <a:gd name="connsiteY16" fmla="*/ 774963 h 2185064"/>
                    <a:gd name="connsiteX17" fmla="*/ 762853 w 1505881"/>
                    <a:gd name="connsiteY17" fmla="*/ 1058908 h 2185064"/>
                    <a:gd name="connsiteX18" fmla="*/ 1070861 w 1505881"/>
                    <a:gd name="connsiteY18" fmla="*/ 702773 h 2185064"/>
                    <a:gd name="connsiteX19" fmla="*/ 1451059 w 1505881"/>
                    <a:gd name="connsiteY19" fmla="*/ 553581 h 2185064"/>
                    <a:gd name="connsiteX20" fmla="*/ 1066049 w 1505881"/>
                    <a:gd name="connsiteY20" fmla="*/ 572832 h 2185064"/>
                    <a:gd name="connsiteX21" fmla="*/ 714727 w 1505881"/>
                    <a:gd name="connsiteY21" fmla="*/ 851965 h 2185064"/>
                    <a:gd name="connsiteX22" fmla="*/ 955358 w 1505881"/>
                    <a:gd name="connsiteY22" fmla="*/ 515080 h 2185064"/>
                    <a:gd name="connsiteX23" fmla="*/ 1306680 w 1505881"/>
                    <a:gd name="connsiteY23" fmla="*/ 385139 h 2185064"/>
                    <a:gd name="connsiteX24" fmla="*/ 1451060 w 1505881"/>
                    <a:gd name="connsiteY24" fmla="*/ 351451 h 2185064"/>
                    <a:gd name="connsiteX25" fmla="*/ 1345181 w 1505881"/>
                    <a:gd name="connsiteY25" fmla="*/ 269637 h 2185064"/>
                    <a:gd name="connsiteX26" fmla="*/ 897606 w 1505881"/>
                    <a:gd name="connsiteY26" fmla="*/ 346639 h 2185064"/>
                    <a:gd name="connsiteX27" fmla="*/ 589598 w 1505881"/>
                    <a:gd name="connsiteY27" fmla="*/ 596895 h 2185064"/>
                    <a:gd name="connsiteX28" fmla="*/ 604036 w 1505881"/>
                    <a:gd name="connsiteY28" fmla="*/ 543956 h 2185064"/>
                    <a:gd name="connsiteX29" fmla="*/ 777291 w 1505881"/>
                    <a:gd name="connsiteY29" fmla="*/ 264824 h 2185064"/>
                    <a:gd name="connsiteX30" fmla="*/ 1056424 w 1505881"/>
                    <a:gd name="connsiteY30" fmla="*/ 173383 h 2185064"/>
                    <a:gd name="connsiteX31" fmla="*/ 1306680 w 1505881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66049 w 1506429"/>
                    <a:gd name="connsiteY20" fmla="*/ 572832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916857 w 1506429"/>
                    <a:gd name="connsiteY26" fmla="*/ 308138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01867 w 1506429"/>
                    <a:gd name="connsiteY25" fmla="*/ 288888 h 2185064"/>
                    <a:gd name="connsiteX26" fmla="*/ 916857 w 1506429"/>
                    <a:gd name="connsiteY26" fmla="*/ 308138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4186"/>
                    <a:gd name="connsiteY0" fmla="*/ 115632 h 2185064"/>
                    <a:gd name="connsiteX1" fmla="*/ 748415 w 1504186"/>
                    <a:gd name="connsiteY1" fmla="*/ 129 h 2185064"/>
                    <a:gd name="connsiteX2" fmla="*/ 243089 w 1504186"/>
                    <a:gd name="connsiteY2" fmla="*/ 139695 h 2185064"/>
                    <a:gd name="connsiteX3" fmla="*/ 2457 w 1504186"/>
                    <a:gd name="connsiteY3" fmla="*/ 645022 h 2185064"/>
                    <a:gd name="connsiteX4" fmla="*/ 146836 w 1504186"/>
                    <a:gd name="connsiteY4" fmla="*/ 1419855 h 2185064"/>
                    <a:gd name="connsiteX5" fmla="*/ 579973 w 1504186"/>
                    <a:gd name="connsiteY5" fmla="*/ 1915556 h 2185064"/>
                    <a:gd name="connsiteX6" fmla="*/ 801354 w 1504186"/>
                    <a:gd name="connsiteY6" fmla="*/ 2185064 h 2185064"/>
                    <a:gd name="connsiteX7" fmla="*/ 945734 w 1504186"/>
                    <a:gd name="connsiteY7" fmla="*/ 1877055 h 2185064"/>
                    <a:gd name="connsiteX8" fmla="*/ 907233 w 1504186"/>
                    <a:gd name="connsiteY8" fmla="*/ 1520920 h 2185064"/>
                    <a:gd name="connsiteX9" fmla="*/ 1181551 w 1504186"/>
                    <a:gd name="connsiteY9" fmla="*/ 1227351 h 2185064"/>
                    <a:gd name="connsiteX10" fmla="*/ 1422184 w 1504186"/>
                    <a:gd name="connsiteY10" fmla="*/ 1087783 h 2185064"/>
                    <a:gd name="connsiteX11" fmla="*/ 1118988 w 1504186"/>
                    <a:gd name="connsiteY11" fmla="*/ 1078158 h 2185064"/>
                    <a:gd name="connsiteX12" fmla="*/ 810980 w 1504186"/>
                    <a:gd name="connsiteY12" fmla="*/ 1285102 h 2185064"/>
                    <a:gd name="connsiteX13" fmla="*/ 1090112 w 1504186"/>
                    <a:gd name="connsiteY13" fmla="*/ 967468 h 2185064"/>
                    <a:gd name="connsiteX14" fmla="*/ 1503998 w 1504186"/>
                    <a:gd name="connsiteY14" fmla="*/ 789401 h 2185064"/>
                    <a:gd name="connsiteX15" fmla="*/ 1138237 w 1504186"/>
                    <a:gd name="connsiteY15" fmla="*/ 774963 h 2185064"/>
                    <a:gd name="connsiteX16" fmla="*/ 762853 w 1504186"/>
                    <a:gd name="connsiteY16" fmla="*/ 1058908 h 2185064"/>
                    <a:gd name="connsiteX17" fmla="*/ 1070861 w 1504186"/>
                    <a:gd name="connsiteY17" fmla="*/ 702773 h 2185064"/>
                    <a:gd name="connsiteX18" fmla="*/ 1451059 w 1504186"/>
                    <a:gd name="connsiteY18" fmla="*/ 553581 h 2185064"/>
                    <a:gd name="connsiteX19" fmla="*/ 1027548 w 1504186"/>
                    <a:gd name="connsiteY19" fmla="*/ 568020 h 2185064"/>
                    <a:gd name="connsiteX20" fmla="*/ 623287 w 1504186"/>
                    <a:gd name="connsiteY20" fmla="*/ 861590 h 2185064"/>
                    <a:gd name="connsiteX21" fmla="*/ 955358 w 1504186"/>
                    <a:gd name="connsiteY21" fmla="*/ 515080 h 2185064"/>
                    <a:gd name="connsiteX22" fmla="*/ 1306680 w 1504186"/>
                    <a:gd name="connsiteY22" fmla="*/ 385139 h 2185064"/>
                    <a:gd name="connsiteX23" fmla="*/ 1451060 w 1504186"/>
                    <a:gd name="connsiteY23" fmla="*/ 351451 h 2185064"/>
                    <a:gd name="connsiteX24" fmla="*/ 1301867 w 1504186"/>
                    <a:gd name="connsiteY24" fmla="*/ 288888 h 2185064"/>
                    <a:gd name="connsiteX25" fmla="*/ 916857 w 1504186"/>
                    <a:gd name="connsiteY25" fmla="*/ 308138 h 2185064"/>
                    <a:gd name="connsiteX26" fmla="*/ 589598 w 1504186"/>
                    <a:gd name="connsiteY26" fmla="*/ 596895 h 2185064"/>
                    <a:gd name="connsiteX27" fmla="*/ 604036 w 1504186"/>
                    <a:gd name="connsiteY27" fmla="*/ 543956 h 2185064"/>
                    <a:gd name="connsiteX28" fmla="*/ 777291 w 1504186"/>
                    <a:gd name="connsiteY28" fmla="*/ 264824 h 2185064"/>
                    <a:gd name="connsiteX29" fmla="*/ 1056424 w 1504186"/>
                    <a:gd name="connsiteY29" fmla="*/ 173383 h 2185064"/>
                    <a:gd name="connsiteX30" fmla="*/ 1306680 w 1504186"/>
                    <a:gd name="connsiteY30" fmla="*/ 115632 h 2185064"/>
                    <a:gd name="connsiteX0" fmla="*/ 1306680 w 1504049"/>
                    <a:gd name="connsiteY0" fmla="*/ 115632 h 2185064"/>
                    <a:gd name="connsiteX1" fmla="*/ 748415 w 1504049"/>
                    <a:gd name="connsiteY1" fmla="*/ 129 h 2185064"/>
                    <a:gd name="connsiteX2" fmla="*/ 243089 w 1504049"/>
                    <a:gd name="connsiteY2" fmla="*/ 139695 h 2185064"/>
                    <a:gd name="connsiteX3" fmla="*/ 2457 w 1504049"/>
                    <a:gd name="connsiteY3" fmla="*/ 645022 h 2185064"/>
                    <a:gd name="connsiteX4" fmla="*/ 146836 w 1504049"/>
                    <a:gd name="connsiteY4" fmla="*/ 1419855 h 2185064"/>
                    <a:gd name="connsiteX5" fmla="*/ 579973 w 1504049"/>
                    <a:gd name="connsiteY5" fmla="*/ 1915556 h 2185064"/>
                    <a:gd name="connsiteX6" fmla="*/ 801354 w 1504049"/>
                    <a:gd name="connsiteY6" fmla="*/ 2185064 h 2185064"/>
                    <a:gd name="connsiteX7" fmla="*/ 945734 w 1504049"/>
                    <a:gd name="connsiteY7" fmla="*/ 1877055 h 2185064"/>
                    <a:gd name="connsiteX8" fmla="*/ 907233 w 1504049"/>
                    <a:gd name="connsiteY8" fmla="*/ 1520920 h 2185064"/>
                    <a:gd name="connsiteX9" fmla="*/ 1181551 w 1504049"/>
                    <a:gd name="connsiteY9" fmla="*/ 1227351 h 2185064"/>
                    <a:gd name="connsiteX10" fmla="*/ 1422184 w 1504049"/>
                    <a:gd name="connsiteY10" fmla="*/ 1087783 h 2185064"/>
                    <a:gd name="connsiteX11" fmla="*/ 1118988 w 1504049"/>
                    <a:gd name="connsiteY11" fmla="*/ 1078158 h 2185064"/>
                    <a:gd name="connsiteX12" fmla="*/ 810980 w 1504049"/>
                    <a:gd name="connsiteY12" fmla="*/ 1285102 h 2185064"/>
                    <a:gd name="connsiteX13" fmla="*/ 1162302 w 1504049"/>
                    <a:gd name="connsiteY13" fmla="*/ 938592 h 2185064"/>
                    <a:gd name="connsiteX14" fmla="*/ 1503998 w 1504049"/>
                    <a:gd name="connsiteY14" fmla="*/ 789401 h 2185064"/>
                    <a:gd name="connsiteX15" fmla="*/ 1138237 w 1504049"/>
                    <a:gd name="connsiteY15" fmla="*/ 774963 h 2185064"/>
                    <a:gd name="connsiteX16" fmla="*/ 762853 w 1504049"/>
                    <a:gd name="connsiteY16" fmla="*/ 1058908 h 2185064"/>
                    <a:gd name="connsiteX17" fmla="*/ 1070861 w 1504049"/>
                    <a:gd name="connsiteY17" fmla="*/ 702773 h 2185064"/>
                    <a:gd name="connsiteX18" fmla="*/ 1451059 w 1504049"/>
                    <a:gd name="connsiteY18" fmla="*/ 553581 h 2185064"/>
                    <a:gd name="connsiteX19" fmla="*/ 1027548 w 1504049"/>
                    <a:gd name="connsiteY19" fmla="*/ 568020 h 2185064"/>
                    <a:gd name="connsiteX20" fmla="*/ 623287 w 1504049"/>
                    <a:gd name="connsiteY20" fmla="*/ 861590 h 2185064"/>
                    <a:gd name="connsiteX21" fmla="*/ 955358 w 1504049"/>
                    <a:gd name="connsiteY21" fmla="*/ 515080 h 2185064"/>
                    <a:gd name="connsiteX22" fmla="*/ 1306680 w 1504049"/>
                    <a:gd name="connsiteY22" fmla="*/ 385139 h 2185064"/>
                    <a:gd name="connsiteX23" fmla="*/ 1451060 w 1504049"/>
                    <a:gd name="connsiteY23" fmla="*/ 351451 h 2185064"/>
                    <a:gd name="connsiteX24" fmla="*/ 1301867 w 1504049"/>
                    <a:gd name="connsiteY24" fmla="*/ 288888 h 2185064"/>
                    <a:gd name="connsiteX25" fmla="*/ 916857 w 1504049"/>
                    <a:gd name="connsiteY25" fmla="*/ 308138 h 2185064"/>
                    <a:gd name="connsiteX26" fmla="*/ 589598 w 1504049"/>
                    <a:gd name="connsiteY26" fmla="*/ 596895 h 2185064"/>
                    <a:gd name="connsiteX27" fmla="*/ 604036 w 1504049"/>
                    <a:gd name="connsiteY27" fmla="*/ 543956 h 2185064"/>
                    <a:gd name="connsiteX28" fmla="*/ 777291 w 1504049"/>
                    <a:gd name="connsiteY28" fmla="*/ 264824 h 2185064"/>
                    <a:gd name="connsiteX29" fmla="*/ 1056424 w 1504049"/>
                    <a:gd name="connsiteY29" fmla="*/ 173383 h 2185064"/>
                    <a:gd name="connsiteX30" fmla="*/ 1306680 w 1504049"/>
                    <a:gd name="connsiteY30" fmla="*/ 115632 h 2185064"/>
                    <a:gd name="connsiteX0" fmla="*/ 1306680 w 1504064"/>
                    <a:gd name="connsiteY0" fmla="*/ 115632 h 2185064"/>
                    <a:gd name="connsiteX1" fmla="*/ 748415 w 1504064"/>
                    <a:gd name="connsiteY1" fmla="*/ 129 h 2185064"/>
                    <a:gd name="connsiteX2" fmla="*/ 243089 w 1504064"/>
                    <a:gd name="connsiteY2" fmla="*/ 139695 h 2185064"/>
                    <a:gd name="connsiteX3" fmla="*/ 2457 w 1504064"/>
                    <a:gd name="connsiteY3" fmla="*/ 645022 h 2185064"/>
                    <a:gd name="connsiteX4" fmla="*/ 146836 w 1504064"/>
                    <a:gd name="connsiteY4" fmla="*/ 1419855 h 2185064"/>
                    <a:gd name="connsiteX5" fmla="*/ 579973 w 1504064"/>
                    <a:gd name="connsiteY5" fmla="*/ 1915556 h 2185064"/>
                    <a:gd name="connsiteX6" fmla="*/ 801354 w 1504064"/>
                    <a:gd name="connsiteY6" fmla="*/ 2185064 h 2185064"/>
                    <a:gd name="connsiteX7" fmla="*/ 945734 w 1504064"/>
                    <a:gd name="connsiteY7" fmla="*/ 1877055 h 2185064"/>
                    <a:gd name="connsiteX8" fmla="*/ 907233 w 1504064"/>
                    <a:gd name="connsiteY8" fmla="*/ 1520920 h 2185064"/>
                    <a:gd name="connsiteX9" fmla="*/ 1181551 w 1504064"/>
                    <a:gd name="connsiteY9" fmla="*/ 1227351 h 2185064"/>
                    <a:gd name="connsiteX10" fmla="*/ 1422184 w 1504064"/>
                    <a:gd name="connsiteY10" fmla="*/ 1087783 h 2185064"/>
                    <a:gd name="connsiteX11" fmla="*/ 1118988 w 1504064"/>
                    <a:gd name="connsiteY11" fmla="*/ 1078158 h 2185064"/>
                    <a:gd name="connsiteX12" fmla="*/ 810980 w 1504064"/>
                    <a:gd name="connsiteY12" fmla="*/ 1285102 h 2185064"/>
                    <a:gd name="connsiteX13" fmla="*/ 1162302 w 1504064"/>
                    <a:gd name="connsiteY13" fmla="*/ 938592 h 2185064"/>
                    <a:gd name="connsiteX14" fmla="*/ 1503998 w 1504064"/>
                    <a:gd name="connsiteY14" fmla="*/ 789401 h 2185064"/>
                    <a:gd name="connsiteX15" fmla="*/ 1138237 w 1504064"/>
                    <a:gd name="connsiteY15" fmla="*/ 774963 h 2185064"/>
                    <a:gd name="connsiteX16" fmla="*/ 762853 w 1504064"/>
                    <a:gd name="connsiteY16" fmla="*/ 1058908 h 2185064"/>
                    <a:gd name="connsiteX17" fmla="*/ 1070861 w 1504064"/>
                    <a:gd name="connsiteY17" fmla="*/ 702773 h 2185064"/>
                    <a:gd name="connsiteX18" fmla="*/ 1451059 w 1504064"/>
                    <a:gd name="connsiteY18" fmla="*/ 553581 h 2185064"/>
                    <a:gd name="connsiteX19" fmla="*/ 1027548 w 1504064"/>
                    <a:gd name="connsiteY19" fmla="*/ 568020 h 2185064"/>
                    <a:gd name="connsiteX20" fmla="*/ 623287 w 1504064"/>
                    <a:gd name="connsiteY20" fmla="*/ 861590 h 2185064"/>
                    <a:gd name="connsiteX21" fmla="*/ 955358 w 1504064"/>
                    <a:gd name="connsiteY21" fmla="*/ 515080 h 2185064"/>
                    <a:gd name="connsiteX22" fmla="*/ 1306680 w 1504064"/>
                    <a:gd name="connsiteY22" fmla="*/ 385139 h 2185064"/>
                    <a:gd name="connsiteX23" fmla="*/ 1451060 w 1504064"/>
                    <a:gd name="connsiteY23" fmla="*/ 351451 h 2185064"/>
                    <a:gd name="connsiteX24" fmla="*/ 1301867 w 1504064"/>
                    <a:gd name="connsiteY24" fmla="*/ 288888 h 2185064"/>
                    <a:gd name="connsiteX25" fmla="*/ 916857 w 1504064"/>
                    <a:gd name="connsiteY25" fmla="*/ 308138 h 2185064"/>
                    <a:gd name="connsiteX26" fmla="*/ 589598 w 1504064"/>
                    <a:gd name="connsiteY26" fmla="*/ 596895 h 2185064"/>
                    <a:gd name="connsiteX27" fmla="*/ 604036 w 1504064"/>
                    <a:gd name="connsiteY27" fmla="*/ 543956 h 2185064"/>
                    <a:gd name="connsiteX28" fmla="*/ 777291 w 1504064"/>
                    <a:gd name="connsiteY28" fmla="*/ 264824 h 2185064"/>
                    <a:gd name="connsiteX29" fmla="*/ 1056424 w 1504064"/>
                    <a:gd name="connsiteY29" fmla="*/ 173383 h 2185064"/>
                    <a:gd name="connsiteX30" fmla="*/ 1306680 w 1504064"/>
                    <a:gd name="connsiteY30" fmla="*/ 115632 h 2185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504064" h="2185064">
                      <a:moveTo>
                        <a:pt x="1306680" y="115632"/>
                      </a:moveTo>
                      <a:cubicBezTo>
                        <a:pt x="1255345" y="86756"/>
                        <a:pt x="925680" y="-3881"/>
                        <a:pt x="748415" y="129"/>
                      </a:cubicBezTo>
                      <a:cubicBezTo>
                        <a:pt x="513398" y="13765"/>
                        <a:pt x="367415" y="32213"/>
                        <a:pt x="243089" y="139695"/>
                      </a:cubicBezTo>
                      <a:cubicBezTo>
                        <a:pt x="118763" y="247177"/>
                        <a:pt x="18499" y="431662"/>
                        <a:pt x="2457" y="645022"/>
                      </a:cubicBezTo>
                      <a:cubicBezTo>
                        <a:pt x="-13585" y="858382"/>
                        <a:pt x="50583" y="1208099"/>
                        <a:pt x="146836" y="1419855"/>
                      </a:cubicBezTo>
                      <a:cubicBezTo>
                        <a:pt x="243089" y="1631611"/>
                        <a:pt x="470887" y="1788021"/>
                        <a:pt x="579973" y="1915556"/>
                      </a:cubicBezTo>
                      <a:lnTo>
                        <a:pt x="801354" y="2185064"/>
                      </a:lnTo>
                      <a:cubicBezTo>
                        <a:pt x="849480" y="2161803"/>
                        <a:pt x="928088" y="1987746"/>
                        <a:pt x="945734" y="1877055"/>
                      </a:cubicBezTo>
                      <a:cubicBezTo>
                        <a:pt x="963381" y="1766364"/>
                        <a:pt x="848680" y="1677331"/>
                        <a:pt x="907233" y="1520920"/>
                      </a:cubicBezTo>
                      <a:cubicBezTo>
                        <a:pt x="965786" y="1364509"/>
                        <a:pt x="1095726" y="1299541"/>
                        <a:pt x="1181551" y="1227351"/>
                      </a:cubicBezTo>
                      <a:cubicBezTo>
                        <a:pt x="1267376" y="1155162"/>
                        <a:pt x="1432611" y="1112648"/>
                        <a:pt x="1422184" y="1087783"/>
                      </a:cubicBezTo>
                      <a:cubicBezTo>
                        <a:pt x="1411757" y="1062918"/>
                        <a:pt x="1220855" y="1045272"/>
                        <a:pt x="1118988" y="1078158"/>
                      </a:cubicBezTo>
                      <a:cubicBezTo>
                        <a:pt x="1017121" y="1111044"/>
                        <a:pt x="860709" y="1241788"/>
                        <a:pt x="810980" y="1285102"/>
                      </a:cubicBezTo>
                      <a:cubicBezTo>
                        <a:pt x="758041" y="1249810"/>
                        <a:pt x="993860" y="1030835"/>
                        <a:pt x="1162302" y="938592"/>
                      </a:cubicBezTo>
                      <a:cubicBezTo>
                        <a:pt x="1330744" y="846349"/>
                        <a:pt x="1508009" y="816672"/>
                        <a:pt x="1503998" y="789401"/>
                      </a:cubicBezTo>
                      <a:cubicBezTo>
                        <a:pt x="1499987" y="762130"/>
                        <a:pt x="1261761" y="730045"/>
                        <a:pt x="1138237" y="774963"/>
                      </a:cubicBezTo>
                      <a:cubicBezTo>
                        <a:pt x="1014713" y="819881"/>
                        <a:pt x="854293" y="981906"/>
                        <a:pt x="762853" y="1058908"/>
                      </a:cubicBezTo>
                      <a:cubicBezTo>
                        <a:pt x="865522" y="940196"/>
                        <a:pt x="956160" y="786994"/>
                        <a:pt x="1070861" y="702773"/>
                      </a:cubicBezTo>
                      <a:cubicBezTo>
                        <a:pt x="1185562" y="618552"/>
                        <a:pt x="1458278" y="576040"/>
                        <a:pt x="1451059" y="553581"/>
                      </a:cubicBezTo>
                      <a:cubicBezTo>
                        <a:pt x="1443840" y="531122"/>
                        <a:pt x="1165510" y="516685"/>
                        <a:pt x="1027548" y="568020"/>
                      </a:cubicBezTo>
                      <a:cubicBezTo>
                        <a:pt x="889586" y="619355"/>
                        <a:pt x="727561" y="766942"/>
                        <a:pt x="623287" y="861590"/>
                      </a:cubicBezTo>
                      <a:cubicBezTo>
                        <a:pt x="621683" y="846350"/>
                        <a:pt x="841459" y="594488"/>
                        <a:pt x="955358" y="515080"/>
                      </a:cubicBezTo>
                      <a:cubicBezTo>
                        <a:pt x="1069257" y="435672"/>
                        <a:pt x="1224063" y="412410"/>
                        <a:pt x="1306680" y="385139"/>
                      </a:cubicBezTo>
                      <a:cubicBezTo>
                        <a:pt x="1389297" y="357868"/>
                        <a:pt x="1451862" y="367493"/>
                        <a:pt x="1451060" y="351451"/>
                      </a:cubicBezTo>
                      <a:cubicBezTo>
                        <a:pt x="1450258" y="335409"/>
                        <a:pt x="1390901" y="296107"/>
                        <a:pt x="1301867" y="288888"/>
                      </a:cubicBezTo>
                      <a:cubicBezTo>
                        <a:pt x="1212833" y="281669"/>
                        <a:pt x="1035569" y="256804"/>
                        <a:pt x="916857" y="308138"/>
                      </a:cubicBezTo>
                      <a:cubicBezTo>
                        <a:pt x="798146" y="359473"/>
                        <a:pt x="660985" y="555186"/>
                        <a:pt x="589598" y="596895"/>
                      </a:cubicBezTo>
                      <a:lnTo>
                        <a:pt x="604036" y="543956"/>
                      </a:lnTo>
                      <a:cubicBezTo>
                        <a:pt x="635318" y="488611"/>
                        <a:pt x="701893" y="326586"/>
                        <a:pt x="777291" y="264824"/>
                      </a:cubicBezTo>
                      <a:cubicBezTo>
                        <a:pt x="852689" y="203062"/>
                        <a:pt x="920066" y="189424"/>
                        <a:pt x="1056424" y="173383"/>
                      </a:cubicBezTo>
                      <a:cubicBezTo>
                        <a:pt x="1192782" y="157342"/>
                        <a:pt x="1358015" y="144508"/>
                        <a:pt x="1306680" y="115632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フリーフォーム 5">
                  <a:extLst>
                    <a:ext uri="{FF2B5EF4-FFF2-40B4-BE49-F238E27FC236}">
                      <a16:creationId xmlns:a16="http://schemas.microsoft.com/office/drawing/2014/main" id="{0194AA42-8057-BD49-AAB6-E0A1F59DA3A8}"/>
                    </a:ext>
                  </a:extLst>
                </p:cNvPr>
                <p:cNvSpPr/>
                <p:nvPr/>
              </p:nvSpPr>
              <p:spPr>
                <a:xfrm>
                  <a:off x="4285638" y="2513451"/>
                  <a:ext cx="506630" cy="833765"/>
                </a:xfrm>
                <a:custGeom>
                  <a:avLst/>
                  <a:gdLst>
                    <a:gd name="connsiteX0" fmla="*/ 0 w 495946"/>
                    <a:gd name="connsiteY0" fmla="*/ 0 h 836908"/>
                    <a:gd name="connsiteX1" fmla="*/ 371959 w 495946"/>
                    <a:gd name="connsiteY1" fmla="*/ 196312 h 836908"/>
                    <a:gd name="connsiteX2" fmla="*/ 495946 w 495946"/>
                    <a:gd name="connsiteY2" fmla="*/ 397790 h 836908"/>
                    <a:gd name="connsiteX3" fmla="*/ 459783 w 495946"/>
                    <a:gd name="connsiteY3" fmla="*/ 666427 h 836908"/>
                    <a:gd name="connsiteX4" fmla="*/ 449451 w 495946"/>
                    <a:gd name="connsiteY4" fmla="*/ 749085 h 836908"/>
                    <a:gd name="connsiteX5" fmla="*/ 160149 w 495946"/>
                    <a:gd name="connsiteY5" fmla="*/ 836908 h 836908"/>
                    <a:gd name="connsiteX6" fmla="*/ 258305 w 495946"/>
                    <a:gd name="connsiteY6" fmla="*/ 578603 h 836908"/>
                    <a:gd name="connsiteX7" fmla="*/ 123986 w 495946"/>
                    <a:gd name="connsiteY7" fmla="*/ 165315 h 836908"/>
                    <a:gd name="connsiteX8" fmla="*/ 0 w 495946"/>
                    <a:gd name="connsiteY8" fmla="*/ 0 h 836908"/>
                    <a:gd name="connsiteX0" fmla="*/ 0 w 495946"/>
                    <a:gd name="connsiteY0" fmla="*/ 0 h 836908"/>
                    <a:gd name="connsiteX1" fmla="*/ 371959 w 495946"/>
                    <a:gd name="connsiteY1" fmla="*/ 196312 h 836908"/>
                    <a:gd name="connsiteX2" fmla="*/ 495946 w 495946"/>
                    <a:gd name="connsiteY2" fmla="*/ 397790 h 836908"/>
                    <a:gd name="connsiteX3" fmla="*/ 459783 w 495946"/>
                    <a:gd name="connsiteY3" fmla="*/ 666427 h 836908"/>
                    <a:gd name="connsiteX4" fmla="*/ 449451 w 495946"/>
                    <a:gd name="connsiteY4" fmla="*/ 749085 h 836908"/>
                    <a:gd name="connsiteX5" fmla="*/ 160149 w 495946"/>
                    <a:gd name="connsiteY5" fmla="*/ 836908 h 836908"/>
                    <a:gd name="connsiteX6" fmla="*/ 258305 w 495946"/>
                    <a:gd name="connsiteY6" fmla="*/ 578603 h 836908"/>
                    <a:gd name="connsiteX7" fmla="*/ 123986 w 495946"/>
                    <a:gd name="connsiteY7" fmla="*/ 165315 h 836908"/>
                    <a:gd name="connsiteX8" fmla="*/ 0 w 495946"/>
                    <a:gd name="connsiteY8" fmla="*/ 0 h 836908"/>
                    <a:gd name="connsiteX0" fmla="*/ 3558 w 499504"/>
                    <a:gd name="connsiteY0" fmla="*/ 10106 h 847014"/>
                    <a:gd name="connsiteX1" fmla="*/ 375517 w 499504"/>
                    <a:gd name="connsiteY1" fmla="*/ 206418 h 847014"/>
                    <a:gd name="connsiteX2" fmla="*/ 499504 w 499504"/>
                    <a:gd name="connsiteY2" fmla="*/ 407896 h 847014"/>
                    <a:gd name="connsiteX3" fmla="*/ 463341 w 499504"/>
                    <a:gd name="connsiteY3" fmla="*/ 676533 h 847014"/>
                    <a:gd name="connsiteX4" fmla="*/ 453009 w 499504"/>
                    <a:gd name="connsiteY4" fmla="*/ 759191 h 847014"/>
                    <a:gd name="connsiteX5" fmla="*/ 163707 w 499504"/>
                    <a:gd name="connsiteY5" fmla="*/ 847014 h 847014"/>
                    <a:gd name="connsiteX6" fmla="*/ 261863 w 499504"/>
                    <a:gd name="connsiteY6" fmla="*/ 588709 h 847014"/>
                    <a:gd name="connsiteX7" fmla="*/ 127544 w 499504"/>
                    <a:gd name="connsiteY7" fmla="*/ 175421 h 847014"/>
                    <a:gd name="connsiteX8" fmla="*/ 3558 w 499504"/>
                    <a:gd name="connsiteY8" fmla="*/ 10106 h 847014"/>
                    <a:gd name="connsiteX0" fmla="*/ 16135 w 512081"/>
                    <a:gd name="connsiteY0" fmla="*/ 22567 h 859475"/>
                    <a:gd name="connsiteX1" fmla="*/ 388094 w 512081"/>
                    <a:gd name="connsiteY1" fmla="*/ 218879 h 859475"/>
                    <a:gd name="connsiteX2" fmla="*/ 512081 w 512081"/>
                    <a:gd name="connsiteY2" fmla="*/ 420357 h 859475"/>
                    <a:gd name="connsiteX3" fmla="*/ 475918 w 512081"/>
                    <a:gd name="connsiteY3" fmla="*/ 688994 h 859475"/>
                    <a:gd name="connsiteX4" fmla="*/ 465586 w 512081"/>
                    <a:gd name="connsiteY4" fmla="*/ 771652 h 859475"/>
                    <a:gd name="connsiteX5" fmla="*/ 176284 w 512081"/>
                    <a:gd name="connsiteY5" fmla="*/ 859475 h 859475"/>
                    <a:gd name="connsiteX6" fmla="*/ 274440 w 512081"/>
                    <a:gd name="connsiteY6" fmla="*/ 601170 h 859475"/>
                    <a:gd name="connsiteX7" fmla="*/ 140121 w 512081"/>
                    <a:gd name="connsiteY7" fmla="*/ 187882 h 859475"/>
                    <a:gd name="connsiteX8" fmla="*/ 16135 w 512081"/>
                    <a:gd name="connsiteY8" fmla="*/ 22567 h 859475"/>
                    <a:gd name="connsiteX0" fmla="*/ 5740 w 501686"/>
                    <a:gd name="connsiteY0" fmla="*/ 442 h 837350"/>
                    <a:gd name="connsiteX1" fmla="*/ 377699 w 501686"/>
                    <a:gd name="connsiteY1" fmla="*/ 196754 h 837350"/>
                    <a:gd name="connsiteX2" fmla="*/ 501686 w 501686"/>
                    <a:gd name="connsiteY2" fmla="*/ 398232 h 837350"/>
                    <a:gd name="connsiteX3" fmla="*/ 465523 w 501686"/>
                    <a:gd name="connsiteY3" fmla="*/ 666869 h 837350"/>
                    <a:gd name="connsiteX4" fmla="*/ 455191 w 501686"/>
                    <a:gd name="connsiteY4" fmla="*/ 749527 h 837350"/>
                    <a:gd name="connsiteX5" fmla="*/ 165889 w 501686"/>
                    <a:gd name="connsiteY5" fmla="*/ 837350 h 837350"/>
                    <a:gd name="connsiteX6" fmla="*/ 264045 w 501686"/>
                    <a:gd name="connsiteY6" fmla="*/ 579045 h 837350"/>
                    <a:gd name="connsiteX7" fmla="*/ 158602 w 501686"/>
                    <a:gd name="connsiteY7" fmla="*/ 252384 h 837350"/>
                    <a:gd name="connsiteX8" fmla="*/ 5740 w 501686"/>
                    <a:gd name="connsiteY8" fmla="*/ 442 h 837350"/>
                    <a:gd name="connsiteX0" fmla="*/ 11263 w 507209"/>
                    <a:gd name="connsiteY0" fmla="*/ 15237 h 852145"/>
                    <a:gd name="connsiteX1" fmla="*/ 383222 w 507209"/>
                    <a:gd name="connsiteY1" fmla="*/ 211549 h 852145"/>
                    <a:gd name="connsiteX2" fmla="*/ 507209 w 507209"/>
                    <a:gd name="connsiteY2" fmla="*/ 413027 h 852145"/>
                    <a:gd name="connsiteX3" fmla="*/ 471046 w 507209"/>
                    <a:gd name="connsiteY3" fmla="*/ 681664 h 852145"/>
                    <a:gd name="connsiteX4" fmla="*/ 460714 w 507209"/>
                    <a:gd name="connsiteY4" fmla="*/ 764322 h 852145"/>
                    <a:gd name="connsiteX5" fmla="*/ 171412 w 507209"/>
                    <a:gd name="connsiteY5" fmla="*/ 852145 h 852145"/>
                    <a:gd name="connsiteX6" fmla="*/ 269568 w 507209"/>
                    <a:gd name="connsiteY6" fmla="*/ 593840 h 852145"/>
                    <a:gd name="connsiteX7" fmla="*/ 164125 w 507209"/>
                    <a:gd name="connsiteY7" fmla="*/ 267179 h 852145"/>
                    <a:gd name="connsiteX8" fmla="*/ 11263 w 507209"/>
                    <a:gd name="connsiteY8" fmla="*/ 15237 h 852145"/>
                    <a:gd name="connsiteX0" fmla="*/ 11263 w 507209"/>
                    <a:gd name="connsiteY0" fmla="*/ 15285 h 852193"/>
                    <a:gd name="connsiteX1" fmla="*/ 383222 w 507209"/>
                    <a:gd name="connsiteY1" fmla="*/ 211597 h 852193"/>
                    <a:gd name="connsiteX2" fmla="*/ 507209 w 507209"/>
                    <a:gd name="connsiteY2" fmla="*/ 413075 h 852193"/>
                    <a:gd name="connsiteX3" fmla="*/ 471046 w 507209"/>
                    <a:gd name="connsiteY3" fmla="*/ 681712 h 852193"/>
                    <a:gd name="connsiteX4" fmla="*/ 460714 w 507209"/>
                    <a:gd name="connsiteY4" fmla="*/ 764370 h 852193"/>
                    <a:gd name="connsiteX5" fmla="*/ 171412 w 507209"/>
                    <a:gd name="connsiteY5" fmla="*/ 852193 h 852193"/>
                    <a:gd name="connsiteX6" fmla="*/ 269568 w 507209"/>
                    <a:gd name="connsiteY6" fmla="*/ 593888 h 852193"/>
                    <a:gd name="connsiteX7" fmla="*/ 164125 w 507209"/>
                    <a:gd name="connsiteY7" fmla="*/ 267227 h 852193"/>
                    <a:gd name="connsiteX8" fmla="*/ 11263 w 507209"/>
                    <a:gd name="connsiteY8" fmla="*/ 15285 h 852193"/>
                    <a:gd name="connsiteX0" fmla="*/ 11263 w 520208"/>
                    <a:gd name="connsiteY0" fmla="*/ 15285 h 852193"/>
                    <a:gd name="connsiteX1" fmla="*/ 383222 w 520208"/>
                    <a:gd name="connsiteY1" fmla="*/ 211597 h 852193"/>
                    <a:gd name="connsiteX2" fmla="*/ 507209 w 520208"/>
                    <a:gd name="connsiteY2" fmla="*/ 413075 h 852193"/>
                    <a:gd name="connsiteX3" fmla="*/ 471046 w 520208"/>
                    <a:gd name="connsiteY3" fmla="*/ 681712 h 852193"/>
                    <a:gd name="connsiteX4" fmla="*/ 460714 w 520208"/>
                    <a:gd name="connsiteY4" fmla="*/ 764370 h 852193"/>
                    <a:gd name="connsiteX5" fmla="*/ 171412 w 520208"/>
                    <a:gd name="connsiteY5" fmla="*/ 852193 h 852193"/>
                    <a:gd name="connsiteX6" fmla="*/ 269568 w 520208"/>
                    <a:gd name="connsiteY6" fmla="*/ 593888 h 852193"/>
                    <a:gd name="connsiteX7" fmla="*/ 164125 w 520208"/>
                    <a:gd name="connsiteY7" fmla="*/ 267227 h 852193"/>
                    <a:gd name="connsiteX8" fmla="*/ 11263 w 520208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60714 w 511077"/>
                    <a:gd name="connsiteY4" fmla="*/ 764370 h 852193"/>
                    <a:gd name="connsiteX5" fmla="*/ 171412 w 511077"/>
                    <a:gd name="connsiteY5" fmla="*/ 852193 h 852193"/>
                    <a:gd name="connsiteX6" fmla="*/ 269568 w 511077"/>
                    <a:gd name="connsiteY6" fmla="*/ 593888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07775 w 511077"/>
                    <a:gd name="connsiteY4" fmla="*/ 773996 h 852193"/>
                    <a:gd name="connsiteX5" fmla="*/ 171412 w 511077"/>
                    <a:gd name="connsiteY5" fmla="*/ 852193 h 852193"/>
                    <a:gd name="connsiteX6" fmla="*/ 269568 w 511077"/>
                    <a:gd name="connsiteY6" fmla="*/ 593888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07775 w 511077"/>
                    <a:gd name="connsiteY4" fmla="*/ 773996 h 852193"/>
                    <a:gd name="connsiteX5" fmla="*/ 171412 w 511077"/>
                    <a:gd name="connsiteY5" fmla="*/ 852193 h 852193"/>
                    <a:gd name="connsiteX6" fmla="*/ 235880 w 511077"/>
                    <a:gd name="connsiteY6" fmla="*/ 584263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0 h 836908"/>
                    <a:gd name="connsiteX1" fmla="*/ 507209 w 511077"/>
                    <a:gd name="connsiteY1" fmla="*/ 397790 h 836908"/>
                    <a:gd name="connsiteX2" fmla="*/ 471046 w 511077"/>
                    <a:gd name="connsiteY2" fmla="*/ 666427 h 836908"/>
                    <a:gd name="connsiteX3" fmla="*/ 407775 w 511077"/>
                    <a:gd name="connsiteY3" fmla="*/ 758711 h 836908"/>
                    <a:gd name="connsiteX4" fmla="*/ 171412 w 511077"/>
                    <a:gd name="connsiteY4" fmla="*/ 836908 h 836908"/>
                    <a:gd name="connsiteX5" fmla="*/ 235880 w 511077"/>
                    <a:gd name="connsiteY5" fmla="*/ 568978 h 836908"/>
                    <a:gd name="connsiteX6" fmla="*/ 164125 w 511077"/>
                    <a:gd name="connsiteY6" fmla="*/ 251942 h 836908"/>
                    <a:gd name="connsiteX7" fmla="*/ 11263 w 511077"/>
                    <a:gd name="connsiteY7" fmla="*/ 0 h 836908"/>
                    <a:gd name="connsiteX0" fmla="*/ 28552 w 528366"/>
                    <a:gd name="connsiteY0" fmla="*/ 9455 h 846363"/>
                    <a:gd name="connsiteX1" fmla="*/ 524498 w 528366"/>
                    <a:gd name="connsiteY1" fmla="*/ 407245 h 846363"/>
                    <a:gd name="connsiteX2" fmla="*/ 488335 w 528366"/>
                    <a:gd name="connsiteY2" fmla="*/ 675882 h 846363"/>
                    <a:gd name="connsiteX3" fmla="*/ 425064 w 528366"/>
                    <a:gd name="connsiteY3" fmla="*/ 768166 h 846363"/>
                    <a:gd name="connsiteX4" fmla="*/ 188701 w 528366"/>
                    <a:gd name="connsiteY4" fmla="*/ 846363 h 846363"/>
                    <a:gd name="connsiteX5" fmla="*/ 253169 w 528366"/>
                    <a:gd name="connsiteY5" fmla="*/ 578433 h 846363"/>
                    <a:gd name="connsiteX6" fmla="*/ 181414 w 528366"/>
                    <a:gd name="connsiteY6" fmla="*/ 261397 h 846363"/>
                    <a:gd name="connsiteX7" fmla="*/ 28552 w 528366"/>
                    <a:gd name="connsiteY7" fmla="*/ 9455 h 846363"/>
                    <a:gd name="connsiteX0" fmla="*/ 28552 w 554405"/>
                    <a:gd name="connsiteY0" fmla="*/ 11201 h 848109"/>
                    <a:gd name="connsiteX1" fmla="*/ 524498 w 554405"/>
                    <a:gd name="connsiteY1" fmla="*/ 408991 h 848109"/>
                    <a:gd name="connsiteX2" fmla="*/ 488335 w 554405"/>
                    <a:gd name="connsiteY2" fmla="*/ 677628 h 848109"/>
                    <a:gd name="connsiteX3" fmla="*/ 425064 w 554405"/>
                    <a:gd name="connsiteY3" fmla="*/ 769912 h 848109"/>
                    <a:gd name="connsiteX4" fmla="*/ 188701 w 554405"/>
                    <a:gd name="connsiteY4" fmla="*/ 848109 h 848109"/>
                    <a:gd name="connsiteX5" fmla="*/ 253169 w 554405"/>
                    <a:gd name="connsiteY5" fmla="*/ 580179 h 848109"/>
                    <a:gd name="connsiteX6" fmla="*/ 181414 w 554405"/>
                    <a:gd name="connsiteY6" fmla="*/ 263143 h 848109"/>
                    <a:gd name="connsiteX7" fmla="*/ 28552 w 554405"/>
                    <a:gd name="connsiteY7" fmla="*/ 11201 h 848109"/>
                    <a:gd name="connsiteX0" fmla="*/ 28552 w 536204"/>
                    <a:gd name="connsiteY0" fmla="*/ 10513 h 847421"/>
                    <a:gd name="connsiteX1" fmla="*/ 524498 w 536204"/>
                    <a:gd name="connsiteY1" fmla="*/ 408303 h 847421"/>
                    <a:gd name="connsiteX2" fmla="*/ 488335 w 536204"/>
                    <a:gd name="connsiteY2" fmla="*/ 676940 h 847421"/>
                    <a:gd name="connsiteX3" fmla="*/ 425064 w 536204"/>
                    <a:gd name="connsiteY3" fmla="*/ 769224 h 847421"/>
                    <a:gd name="connsiteX4" fmla="*/ 188701 w 536204"/>
                    <a:gd name="connsiteY4" fmla="*/ 847421 h 847421"/>
                    <a:gd name="connsiteX5" fmla="*/ 253169 w 536204"/>
                    <a:gd name="connsiteY5" fmla="*/ 579491 h 847421"/>
                    <a:gd name="connsiteX6" fmla="*/ 181414 w 536204"/>
                    <a:gd name="connsiteY6" fmla="*/ 262455 h 847421"/>
                    <a:gd name="connsiteX7" fmla="*/ 28552 w 536204"/>
                    <a:gd name="connsiteY7" fmla="*/ 10513 h 847421"/>
                    <a:gd name="connsiteX0" fmla="*/ 9735 w 486728"/>
                    <a:gd name="connsiteY0" fmla="*/ 1641 h 838549"/>
                    <a:gd name="connsiteX1" fmla="*/ 467180 w 486728"/>
                    <a:gd name="connsiteY1" fmla="*/ 389805 h 838549"/>
                    <a:gd name="connsiteX2" fmla="*/ 469518 w 486728"/>
                    <a:gd name="connsiteY2" fmla="*/ 668068 h 838549"/>
                    <a:gd name="connsiteX3" fmla="*/ 406247 w 486728"/>
                    <a:gd name="connsiteY3" fmla="*/ 760352 h 838549"/>
                    <a:gd name="connsiteX4" fmla="*/ 169884 w 486728"/>
                    <a:gd name="connsiteY4" fmla="*/ 838549 h 838549"/>
                    <a:gd name="connsiteX5" fmla="*/ 234352 w 486728"/>
                    <a:gd name="connsiteY5" fmla="*/ 570619 h 838549"/>
                    <a:gd name="connsiteX6" fmla="*/ 162597 w 486728"/>
                    <a:gd name="connsiteY6" fmla="*/ 253583 h 838549"/>
                    <a:gd name="connsiteX7" fmla="*/ 9735 w 486728"/>
                    <a:gd name="connsiteY7" fmla="*/ 1641 h 838549"/>
                    <a:gd name="connsiteX0" fmla="*/ 27950 w 504943"/>
                    <a:gd name="connsiteY0" fmla="*/ 7764 h 844672"/>
                    <a:gd name="connsiteX1" fmla="*/ 485395 w 504943"/>
                    <a:gd name="connsiteY1" fmla="*/ 395928 h 844672"/>
                    <a:gd name="connsiteX2" fmla="*/ 487733 w 504943"/>
                    <a:gd name="connsiteY2" fmla="*/ 674191 h 844672"/>
                    <a:gd name="connsiteX3" fmla="*/ 424462 w 504943"/>
                    <a:gd name="connsiteY3" fmla="*/ 766475 h 844672"/>
                    <a:gd name="connsiteX4" fmla="*/ 188099 w 504943"/>
                    <a:gd name="connsiteY4" fmla="*/ 844672 h 844672"/>
                    <a:gd name="connsiteX5" fmla="*/ 252567 w 504943"/>
                    <a:gd name="connsiteY5" fmla="*/ 576742 h 844672"/>
                    <a:gd name="connsiteX6" fmla="*/ 180812 w 504943"/>
                    <a:gd name="connsiteY6" fmla="*/ 259706 h 844672"/>
                    <a:gd name="connsiteX7" fmla="*/ 27950 w 504943"/>
                    <a:gd name="connsiteY7" fmla="*/ 7764 h 844672"/>
                    <a:gd name="connsiteX0" fmla="*/ 27950 w 504943"/>
                    <a:gd name="connsiteY0" fmla="*/ 7764 h 844672"/>
                    <a:gd name="connsiteX1" fmla="*/ 485395 w 504943"/>
                    <a:gd name="connsiteY1" fmla="*/ 395928 h 844672"/>
                    <a:gd name="connsiteX2" fmla="*/ 487733 w 504943"/>
                    <a:gd name="connsiteY2" fmla="*/ 674191 h 844672"/>
                    <a:gd name="connsiteX3" fmla="*/ 424462 w 504943"/>
                    <a:gd name="connsiteY3" fmla="*/ 766475 h 844672"/>
                    <a:gd name="connsiteX4" fmla="*/ 188099 w 504943"/>
                    <a:gd name="connsiteY4" fmla="*/ 844672 h 844672"/>
                    <a:gd name="connsiteX5" fmla="*/ 252567 w 504943"/>
                    <a:gd name="connsiteY5" fmla="*/ 576742 h 844672"/>
                    <a:gd name="connsiteX6" fmla="*/ 180812 w 504943"/>
                    <a:gd name="connsiteY6" fmla="*/ 259706 h 844672"/>
                    <a:gd name="connsiteX7" fmla="*/ 27950 w 504943"/>
                    <a:gd name="connsiteY7" fmla="*/ 7764 h 844672"/>
                    <a:gd name="connsiteX0" fmla="*/ 30225 w 507218"/>
                    <a:gd name="connsiteY0" fmla="*/ 7764 h 844672"/>
                    <a:gd name="connsiteX1" fmla="*/ 487670 w 507218"/>
                    <a:gd name="connsiteY1" fmla="*/ 395928 h 844672"/>
                    <a:gd name="connsiteX2" fmla="*/ 490008 w 507218"/>
                    <a:gd name="connsiteY2" fmla="*/ 674191 h 844672"/>
                    <a:gd name="connsiteX3" fmla="*/ 426737 w 507218"/>
                    <a:gd name="connsiteY3" fmla="*/ 766475 h 844672"/>
                    <a:gd name="connsiteX4" fmla="*/ 190374 w 507218"/>
                    <a:gd name="connsiteY4" fmla="*/ 844672 h 844672"/>
                    <a:gd name="connsiteX5" fmla="*/ 254842 w 507218"/>
                    <a:gd name="connsiteY5" fmla="*/ 576742 h 844672"/>
                    <a:gd name="connsiteX6" fmla="*/ 183087 w 507218"/>
                    <a:gd name="connsiteY6" fmla="*/ 259706 h 844672"/>
                    <a:gd name="connsiteX7" fmla="*/ 30225 w 507218"/>
                    <a:gd name="connsiteY7" fmla="*/ 7764 h 84467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26737 w 507218"/>
                    <a:gd name="connsiteY3" fmla="*/ 7664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45787 w 507218"/>
                    <a:gd name="connsiteY3" fmla="*/ 7283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45787 w 507218"/>
                    <a:gd name="connsiteY3" fmla="*/ 7283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12462"/>
                    <a:gd name="connsiteY0" fmla="*/ 7764 h 838322"/>
                    <a:gd name="connsiteX1" fmla="*/ 487670 w 512462"/>
                    <a:gd name="connsiteY1" fmla="*/ 395928 h 838322"/>
                    <a:gd name="connsiteX2" fmla="*/ 490008 w 512462"/>
                    <a:gd name="connsiteY2" fmla="*/ 674191 h 838322"/>
                    <a:gd name="connsiteX3" fmla="*/ 512462 w 512462"/>
                    <a:gd name="connsiteY3" fmla="*/ 722025 h 838322"/>
                    <a:gd name="connsiteX4" fmla="*/ 177674 w 512462"/>
                    <a:gd name="connsiteY4" fmla="*/ 838322 h 838322"/>
                    <a:gd name="connsiteX5" fmla="*/ 254842 w 512462"/>
                    <a:gd name="connsiteY5" fmla="*/ 576742 h 838322"/>
                    <a:gd name="connsiteX6" fmla="*/ 183087 w 512462"/>
                    <a:gd name="connsiteY6" fmla="*/ 259706 h 838322"/>
                    <a:gd name="connsiteX7" fmla="*/ 30225 w 512462"/>
                    <a:gd name="connsiteY7" fmla="*/ 7764 h 838322"/>
                    <a:gd name="connsiteX0" fmla="*/ 30225 w 512462"/>
                    <a:gd name="connsiteY0" fmla="*/ 7764 h 838322"/>
                    <a:gd name="connsiteX1" fmla="*/ 487670 w 512462"/>
                    <a:gd name="connsiteY1" fmla="*/ 395928 h 838322"/>
                    <a:gd name="connsiteX2" fmla="*/ 490008 w 512462"/>
                    <a:gd name="connsiteY2" fmla="*/ 674191 h 838322"/>
                    <a:gd name="connsiteX3" fmla="*/ 512462 w 512462"/>
                    <a:gd name="connsiteY3" fmla="*/ 722025 h 838322"/>
                    <a:gd name="connsiteX4" fmla="*/ 177674 w 512462"/>
                    <a:gd name="connsiteY4" fmla="*/ 838322 h 838322"/>
                    <a:gd name="connsiteX5" fmla="*/ 254842 w 512462"/>
                    <a:gd name="connsiteY5" fmla="*/ 576742 h 838322"/>
                    <a:gd name="connsiteX6" fmla="*/ 183087 w 512462"/>
                    <a:gd name="connsiteY6" fmla="*/ 259706 h 838322"/>
                    <a:gd name="connsiteX7" fmla="*/ 30225 w 512462"/>
                    <a:gd name="connsiteY7" fmla="*/ 7764 h 838322"/>
                    <a:gd name="connsiteX0" fmla="*/ 30225 w 512599"/>
                    <a:gd name="connsiteY0" fmla="*/ 7764 h 841433"/>
                    <a:gd name="connsiteX1" fmla="*/ 487670 w 512599"/>
                    <a:gd name="connsiteY1" fmla="*/ 395928 h 841433"/>
                    <a:gd name="connsiteX2" fmla="*/ 490008 w 512599"/>
                    <a:gd name="connsiteY2" fmla="*/ 674191 h 841433"/>
                    <a:gd name="connsiteX3" fmla="*/ 512462 w 512599"/>
                    <a:gd name="connsiteY3" fmla="*/ 722025 h 841433"/>
                    <a:gd name="connsiteX4" fmla="*/ 177674 w 512599"/>
                    <a:gd name="connsiteY4" fmla="*/ 838322 h 841433"/>
                    <a:gd name="connsiteX5" fmla="*/ 254842 w 512599"/>
                    <a:gd name="connsiteY5" fmla="*/ 576742 h 841433"/>
                    <a:gd name="connsiteX6" fmla="*/ 183087 w 512599"/>
                    <a:gd name="connsiteY6" fmla="*/ 259706 h 841433"/>
                    <a:gd name="connsiteX7" fmla="*/ 30225 w 512599"/>
                    <a:gd name="connsiteY7" fmla="*/ 7764 h 841433"/>
                    <a:gd name="connsiteX0" fmla="*/ 30225 w 570169"/>
                    <a:gd name="connsiteY0" fmla="*/ 7764 h 841895"/>
                    <a:gd name="connsiteX1" fmla="*/ 487670 w 570169"/>
                    <a:gd name="connsiteY1" fmla="*/ 395928 h 841895"/>
                    <a:gd name="connsiteX2" fmla="*/ 490008 w 570169"/>
                    <a:gd name="connsiteY2" fmla="*/ 674191 h 841895"/>
                    <a:gd name="connsiteX3" fmla="*/ 512462 w 570169"/>
                    <a:gd name="connsiteY3" fmla="*/ 722025 h 841895"/>
                    <a:gd name="connsiteX4" fmla="*/ 177674 w 570169"/>
                    <a:gd name="connsiteY4" fmla="*/ 838322 h 841895"/>
                    <a:gd name="connsiteX5" fmla="*/ 254842 w 570169"/>
                    <a:gd name="connsiteY5" fmla="*/ 576742 h 841895"/>
                    <a:gd name="connsiteX6" fmla="*/ 183087 w 570169"/>
                    <a:gd name="connsiteY6" fmla="*/ 259706 h 841895"/>
                    <a:gd name="connsiteX7" fmla="*/ 30225 w 570169"/>
                    <a:gd name="connsiteY7" fmla="*/ 7764 h 841895"/>
                    <a:gd name="connsiteX0" fmla="*/ 30225 w 520286"/>
                    <a:gd name="connsiteY0" fmla="*/ 7764 h 841574"/>
                    <a:gd name="connsiteX1" fmla="*/ 487670 w 520286"/>
                    <a:gd name="connsiteY1" fmla="*/ 395928 h 841574"/>
                    <a:gd name="connsiteX2" fmla="*/ 490008 w 520286"/>
                    <a:gd name="connsiteY2" fmla="*/ 674191 h 841574"/>
                    <a:gd name="connsiteX3" fmla="*/ 512462 w 520286"/>
                    <a:gd name="connsiteY3" fmla="*/ 722025 h 841574"/>
                    <a:gd name="connsiteX4" fmla="*/ 177674 w 520286"/>
                    <a:gd name="connsiteY4" fmla="*/ 838322 h 841574"/>
                    <a:gd name="connsiteX5" fmla="*/ 254842 w 520286"/>
                    <a:gd name="connsiteY5" fmla="*/ 576742 h 841574"/>
                    <a:gd name="connsiteX6" fmla="*/ 183087 w 520286"/>
                    <a:gd name="connsiteY6" fmla="*/ 259706 h 841574"/>
                    <a:gd name="connsiteX7" fmla="*/ 30225 w 520286"/>
                    <a:gd name="connsiteY7" fmla="*/ 7764 h 841574"/>
                    <a:gd name="connsiteX0" fmla="*/ 30225 w 608166"/>
                    <a:gd name="connsiteY0" fmla="*/ 7764 h 842079"/>
                    <a:gd name="connsiteX1" fmla="*/ 487670 w 608166"/>
                    <a:gd name="connsiteY1" fmla="*/ 395928 h 842079"/>
                    <a:gd name="connsiteX2" fmla="*/ 490008 w 608166"/>
                    <a:gd name="connsiteY2" fmla="*/ 674191 h 842079"/>
                    <a:gd name="connsiteX3" fmla="*/ 512462 w 608166"/>
                    <a:gd name="connsiteY3" fmla="*/ 722025 h 842079"/>
                    <a:gd name="connsiteX4" fmla="*/ 177674 w 608166"/>
                    <a:gd name="connsiteY4" fmla="*/ 838322 h 842079"/>
                    <a:gd name="connsiteX5" fmla="*/ 254842 w 608166"/>
                    <a:gd name="connsiteY5" fmla="*/ 576742 h 842079"/>
                    <a:gd name="connsiteX6" fmla="*/ 183087 w 608166"/>
                    <a:gd name="connsiteY6" fmla="*/ 259706 h 842079"/>
                    <a:gd name="connsiteX7" fmla="*/ 30225 w 608166"/>
                    <a:gd name="connsiteY7" fmla="*/ 7764 h 842079"/>
                    <a:gd name="connsiteX0" fmla="*/ 30225 w 534175"/>
                    <a:gd name="connsiteY0" fmla="*/ 7764 h 844803"/>
                    <a:gd name="connsiteX1" fmla="*/ 487670 w 534175"/>
                    <a:gd name="connsiteY1" fmla="*/ 395928 h 844803"/>
                    <a:gd name="connsiteX2" fmla="*/ 490008 w 534175"/>
                    <a:gd name="connsiteY2" fmla="*/ 674191 h 844803"/>
                    <a:gd name="connsiteX3" fmla="*/ 512462 w 534175"/>
                    <a:gd name="connsiteY3" fmla="*/ 722025 h 844803"/>
                    <a:gd name="connsiteX4" fmla="*/ 149099 w 534175"/>
                    <a:gd name="connsiteY4" fmla="*/ 841497 h 844803"/>
                    <a:gd name="connsiteX5" fmla="*/ 254842 w 534175"/>
                    <a:gd name="connsiteY5" fmla="*/ 576742 h 844803"/>
                    <a:gd name="connsiteX6" fmla="*/ 183087 w 534175"/>
                    <a:gd name="connsiteY6" fmla="*/ 259706 h 844803"/>
                    <a:gd name="connsiteX7" fmla="*/ 30225 w 534175"/>
                    <a:gd name="connsiteY7" fmla="*/ 7764 h 844803"/>
                    <a:gd name="connsiteX0" fmla="*/ 30225 w 534175"/>
                    <a:gd name="connsiteY0" fmla="*/ 7764 h 841497"/>
                    <a:gd name="connsiteX1" fmla="*/ 487670 w 534175"/>
                    <a:gd name="connsiteY1" fmla="*/ 395928 h 841497"/>
                    <a:gd name="connsiteX2" fmla="*/ 490008 w 534175"/>
                    <a:gd name="connsiteY2" fmla="*/ 674191 h 841497"/>
                    <a:gd name="connsiteX3" fmla="*/ 512462 w 534175"/>
                    <a:gd name="connsiteY3" fmla="*/ 722025 h 841497"/>
                    <a:gd name="connsiteX4" fmla="*/ 149099 w 534175"/>
                    <a:gd name="connsiteY4" fmla="*/ 841497 h 841497"/>
                    <a:gd name="connsiteX5" fmla="*/ 254842 w 534175"/>
                    <a:gd name="connsiteY5" fmla="*/ 576742 h 841497"/>
                    <a:gd name="connsiteX6" fmla="*/ 183087 w 534175"/>
                    <a:gd name="connsiteY6" fmla="*/ 259706 h 841497"/>
                    <a:gd name="connsiteX7" fmla="*/ 30225 w 534175"/>
                    <a:gd name="connsiteY7" fmla="*/ 7764 h 841497"/>
                    <a:gd name="connsiteX0" fmla="*/ 30225 w 534175"/>
                    <a:gd name="connsiteY0" fmla="*/ 7764 h 841497"/>
                    <a:gd name="connsiteX1" fmla="*/ 487670 w 534175"/>
                    <a:gd name="connsiteY1" fmla="*/ 395928 h 841497"/>
                    <a:gd name="connsiteX2" fmla="*/ 490008 w 534175"/>
                    <a:gd name="connsiteY2" fmla="*/ 674191 h 841497"/>
                    <a:gd name="connsiteX3" fmla="*/ 512462 w 534175"/>
                    <a:gd name="connsiteY3" fmla="*/ 722025 h 841497"/>
                    <a:gd name="connsiteX4" fmla="*/ 149099 w 534175"/>
                    <a:gd name="connsiteY4" fmla="*/ 841497 h 841497"/>
                    <a:gd name="connsiteX5" fmla="*/ 254842 w 534175"/>
                    <a:gd name="connsiteY5" fmla="*/ 576742 h 841497"/>
                    <a:gd name="connsiteX6" fmla="*/ 183087 w 534175"/>
                    <a:gd name="connsiteY6" fmla="*/ 259706 h 841497"/>
                    <a:gd name="connsiteX7" fmla="*/ 30225 w 534175"/>
                    <a:gd name="connsiteY7" fmla="*/ 7764 h 841497"/>
                    <a:gd name="connsiteX0" fmla="*/ 30225 w 536855"/>
                    <a:gd name="connsiteY0" fmla="*/ 6971 h 840704"/>
                    <a:gd name="connsiteX1" fmla="*/ 487670 w 536855"/>
                    <a:gd name="connsiteY1" fmla="*/ 395135 h 840704"/>
                    <a:gd name="connsiteX2" fmla="*/ 499533 w 536855"/>
                    <a:gd name="connsiteY2" fmla="*/ 692448 h 840704"/>
                    <a:gd name="connsiteX3" fmla="*/ 512462 w 536855"/>
                    <a:gd name="connsiteY3" fmla="*/ 721232 h 840704"/>
                    <a:gd name="connsiteX4" fmla="*/ 149099 w 536855"/>
                    <a:gd name="connsiteY4" fmla="*/ 840704 h 840704"/>
                    <a:gd name="connsiteX5" fmla="*/ 254842 w 536855"/>
                    <a:gd name="connsiteY5" fmla="*/ 575949 h 840704"/>
                    <a:gd name="connsiteX6" fmla="*/ 183087 w 536855"/>
                    <a:gd name="connsiteY6" fmla="*/ 258913 h 840704"/>
                    <a:gd name="connsiteX7" fmla="*/ 30225 w 536855"/>
                    <a:gd name="connsiteY7" fmla="*/ 6971 h 840704"/>
                    <a:gd name="connsiteX0" fmla="*/ 30225 w 536855"/>
                    <a:gd name="connsiteY0" fmla="*/ 8427 h 842160"/>
                    <a:gd name="connsiteX1" fmla="*/ 487670 w 536855"/>
                    <a:gd name="connsiteY1" fmla="*/ 396591 h 842160"/>
                    <a:gd name="connsiteX2" fmla="*/ 499533 w 536855"/>
                    <a:gd name="connsiteY2" fmla="*/ 693904 h 842160"/>
                    <a:gd name="connsiteX3" fmla="*/ 512462 w 536855"/>
                    <a:gd name="connsiteY3" fmla="*/ 722688 h 842160"/>
                    <a:gd name="connsiteX4" fmla="*/ 149099 w 536855"/>
                    <a:gd name="connsiteY4" fmla="*/ 842160 h 842160"/>
                    <a:gd name="connsiteX5" fmla="*/ 254842 w 536855"/>
                    <a:gd name="connsiteY5" fmla="*/ 577405 h 842160"/>
                    <a:gd name="connsiteX6" fmla="*/ 183087 w 536855"/>
                    <a:gd name="connsiteY6" fmla="*/ 260369 h 842160"/>
                    <a:gd name="connsiteX7" fmla="*/ 30225 w 536855"/>
                    <a:gd name="connsiteY7" fmla="*/ 8427 h 842160"/>
                    <a:gd name="connsiteX0" fmla="*/ 30225 w 536855"/>
                    <a:gd name="connsiteY0" fmla="*/ 8427 h 842160"/>
                    <a:gd name="connsiteX1" fmla="*/ 487670 w 536855"/>
                    <a:gd name="connsiteY1" fmla="*/ 396591 h 842160"/>
                    <a:gd name="connsiteX2" fmla="*/ 499533 w 536855"/>
                    <a:gd name="connsiteY2" fmla="*/ 693904 h 842160"/>
                    <a:gd name="connsiteX3" fmla="*/ 512462 w 536855"/>
                    <a:gd name="connsiteY3" fmla="*/ 722688 h 842160"/>
                    <a:gd name="connsiteX4" fmla="*/ 149099 w 536855"/>
                    <a:gd name="connsiteY4" fmla="*/ 842160 h 842160"/>
                    <a:gd name="connsiteX5" fmla="*/ 254842 w 536855"/>
                    <a:gd name="connsiteY5" fmla="*/ 577405 h 842160"/>
                    <a:gd name="connsiteX6" fmla="*/ 183087 w 536855"/>
                    <a:gd name="connsiteY6" fmla="*/ 260369 h 842160"/>
                    <a:gd name="connsiteX7" fmla="*/ 30225 w 536855"/>
                    <a:gd name="connsiteY7" fmla="*/ 8427 h 842160"/>
                    <a:gd name="connsiteX0" fmla="*/ 0 w 506630"/>
                    <a:gd name="connsiteY0" fmla="*/ 8427 h 842160"/>
                    <a:gd name="connsiteX1" fmla="*/ 457445 w 506630"/>
                    <a:gd name="connsiteY1" fmla="*/ 396591 h 842160"/>
                    <a:gd name="connsiteX2" fmla="*/ 469308 w 506630"/>
                    <a:gd name="connsiteY2" fmla="*/ 693904 h 842160"/>
                    <a:gd name="connsiteX3" fmla="*/ 482237 w 506630"/>
                    <a:gd name="connsiteY3" fmla="*/ 722688 h 842160"/>
                    <a:gd name="connsiteX4" fmla="*/ 118874 w 506630"/>
                    <a:gd name="connsiteY4" fmla="*/ 842160 h 842160"/>
                    <a:gd name="connsiteX5" fmla="*/ 224617 w 506630"/>
                    <a:gd name="connsiteY5" fmla="*/ 577405 h 842160"/>
                    <a:gd name="connsiteX6" fmla="*/ 152862 w 506630"/>
                    <a:gd name="connsiteY6" fmla="*/ 260369 h 842160"/>
                    <a:gd name="connsiteX7" fmla="*/ 0 w 506630"/>
                    <a:gd name="connsiteY7" fmla="*/ 8427 h 842160"/>
                    <a:gd name="connsiteX0" fmla="*/ 0 w 506630"/>
                    <a:gd name="connsiteY0" fmla="*/ 32 h 833765"/>
                    <a:gd name="connsiteX1" fmla="*/ 457445 w 506630"/>
                    <a:gd name="connsiteY1" fmla="*/ 388196 h 833765"/>
                    <a:gd name="connsiteX2" fmla="*/ 469308 w 506630"/>
                    <a:gd name="connsiteY2" fmla="*/ 685509 h 833765"/>
                    <a:gd name="connsiteX3" fmla="*/ 482237 w 506630"/>
                    <a:gd name="connsiteY3" fmla="*/ 714293 h 833765"/>
                    <a:gd name="connsiteX4" fmla="*/ 118874 w 506630"/>
                    <a:gd name="connsiteY4" fmla="*/ 833765 h 833765"/>
                    <a:gd name="connsiteX5" fmla="*/ 224617 w 506630"/>
                    <a:gd name="connsiteY5" fmla="*/ 569010 h 833765"/>
                    <a:gd name="connsiteX6" fmla="*/ 152862 w 506630"/>
                    <a:gd name="connsiteY6" fmla="*/ 251974 h 833765"/>
                    <a:gd name="connsiteX7" fmla="*/ 0 w 506630"/>
                    <a:gd name="connsiteY7" fmla="*/ 32 h 83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6630" h="833765">
                      <a:moveTo>
                        <a:pt x="0" y="32"/>
                      </a:moveTo>
                      <a:cubicBezTo>
                        <a:pt x="119745" y="-2931"/>
                        <a:pt x="367868" y="205796"/>
                        <a:pt x="457445" y="388196"/>
                      </a:cubicBezTo>
                      <a:cubicBezTo>
                        <a:pt x="547022" y="570596"/>
                        <a:pt x="477057" y="626960"/>
                        <a:pt x="469308" y="685509"/>
                      </a:cubicBezTo>
                      <a:cubicBezTo>
                        <a:pt x="476793" y="701454"/>
                        <a:pt x="540643" y="689584"/>
                        <a:pt x="482237" y="714293"/>
                      </a:cubicBezTo>
                      <a:cubicBezTo>
                        <a:pt x="423831" y="739002"/>
                        <a:pt x="260236" y="746854"/>
                        <a:pt x="118874" y="833765"/>
                      </a:cubicBezTo>
                      <a:cubicBezTo>
                        <a:pt x="87016" y="805351"/>
                        <a:pt x="218952" y="665975"/>
                        <a:pt x="224617" y="569010"/>
                      </a:cubicBezTo>
                      <a:cubicBezTo>
                        <a:pt x="230282" y="472045"/>
                        <a:pt x="218254" y="355205"/>
                        <a:pt x="152862" y="251974"/>
                      </a:cubicBezTo>
                      <a:cubicBezTo>
                        <a:pt x="87470" y="148743"/>
                        <a:pt x="20624" y="79196"/>
                        <a:pt x="0" y="32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920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" name="フリーフォーム 1">
                  <a:extLst>
                    <a:ext uri="{FF2B5EF4-FFF2-40B4-BE49-F238E27FC236}">
                      <a16:creationId xmlns:a16="http://schemas.microsoft.com/office/drawing/2014/main" id="{30FF16EA-681E-3C4F-8675-373C15A8B403}"/>
                    </a:ext>
                  </a:extLst>
                </p:cNvPr>
                <p:cNvSpPr/>
                <p:nvPr/>
              </p:nvSpPr>
              <p:spPr>
                <a:xfrm>
                  <a:off x="3868260" y="2359209"/>
                  <a:ext cx="2595710" cy="3186089"/>
                </a:xfrm>
                <a:custGeom>
                  <a:avLst/>
                  <a:gdLst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66787 w 2637322"/>
                    <a:gd name="connsiteY30" fmla="*/ 351322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66787 w 2637322"/>
                    <a:gd name="connsiteY30" fmla="*/ 351322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71599 w 2637322"/>
                    <a:gd name="connsiteY30" fmla="*/ 423511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3227 h 3165126"/>
                    <a:gd name="connsiteX1" fmla="*/ 1063592 w 2637322"/>
                    <a:gd name="connsiteY1" fmla="*/ 412301 h 3165126"/>
                    <a:gd name="connsiteX2" fmla="*/ 1005840 w 2637322"/>
                    <a:gd name="connsiteY2" fmla="*/ 792499 h 3165126"/>
                    <a:gd name="connsiteX3" fmla="*/ 644893 w 2637322"/>
                    <a:gd name="connsiteY3" fmla="*/ 874314 h 3165126"/>
                    <a:gd name="connsiteX4" fmla="*/ 336884 w 2637322"/>
                    <a:gd name="connsiteY4" fmla="*/ 1076444 h 3165126"/>
                    <a:gd name="connsiteX5" fmla="*/ 197318 w 2637322"/>
                    <a:gd name="connsiteY5" fmla="*/ 1653960 h 3165126"/>
                    <a:gd name="connsiteX6" fmla="*/ 279133 w 2637322"/>
                    <a:gd name="connsiteY6" fmla="*/ 1937905 h 3165126"/>
                    <a:gd name="connsiteX7" fmla="*/ 288758 w 2637322"/>
                    <a:gd name="connsiteY7" fmla="*/ 2014907 h 3165126"/>
                    <a:gd name="connsiteX8" fmla="*/ 303196 w 2637322"/>
                    <a:gd name="connsiteY8" fmla="*/ 2154474 h 3165126"/>
                    <a:gd name="connsiteX9" fmla="*/ 67377 w 2637322"/>
                    <a:gd name="connsiteY9" fmla="*/ 2337354 h 3165126"/>
                    <a:gd name="connsiteX10" fmla="*/ 0 w 2637322"/>
                    <a:gd name="connsiteY10" fmla="*/ 2635737 h 3165126"/>
                    <a:gd name="connsiteX11" fmla="*/ 211756 w 2637322"/>
                    <a:gd name="connsiteY11" fmla="*/ 2789741 h 3165126"/>
                    <a:gd name="connsiteX12" fmla="*/ 356135 w 2637322"/>
                    <a:gd name="connsiteY12" fmla="*/ 2866743 h 3165126"/>
                    <a:gd name="connsiteX13" fmla="*/ 211756 w 2637322"/>
                    <a:gd name="connsiteY13" fmla="*/ 2987059 h 3165126"/>
                    <a:gd name="connsiteX14" fmla="*/ 457200 w 2637322"/>
                    <a:gd name="connsiteY14" fmla="*/ 2958183 h 3165126"/>
                    <a:gd name="connsiteX15" fmla="*/ 943276 w 2637322"/>
                    <a:gd name="connsiteY15" fmla="*/ 2958183 h 3165126"/>
                    <a:gd name="connsiteX16" fmla="*/ 678581 w 2637322"/>
                    <a:gd name="connsiteY16" fmla="*/ 3102562 h 3165126"/>
                    <a:gd name="connsiteX17" fmla="*/ 635267 w 2637322"/>
                    <a:gd name="connsiteY17" fmla="*/ 3155501 h 3165126"/>
                    <a:gd name="connsiteX18" fmla="*/ 1227221 w 2637322"/>
                    <a:gd name="connsiteY18" fmla="*/ 3039998 h 3165126"/>
                    <a:gd name="connsiteX19" fmla="*/ 1559293 w 2637322"/>
                    <a:gd name="connsiteY19" fmla="*/ 3059248 h 3165126"/>
                    <a:gd name="connsiteX20" fmla="*/ 1987617 w 2637322"/>
                    <a:gd name="connsiteY20" fmla="*/ 3165126 h 3165126"/>
                    <a:gd name="connsiteX21" fmla="*/ 2030931 w 2637322"/>
                    <a:gd name="connsiteY21" fmla="*/ 3020747 h 3165126"/>
                    <a:gd name="connsiteX22" fmla="*/ 2184935 w 2637322"/>
                    <a:gd name="connsiteY22" fmla="*/ 3068874 h 3165126"/>
                    <a:gd name="connsiteX23" fmla="*/ 2637322 w 2637322"/>
                    <a:gd name="connsiteY23" fmla="*/ 2813804 h 3165126"/>
                    <a:gd name="connsiteX24" fmla="*/ 2492943 w 2637322"/>
                    <a:gd name="connsiteY24" fmla="*/ 2168911 h 3165126"/>
                    <a:gd name="connsiteX25" fmla="*/ 2252312 w 2637322"/>
                    <a:gd name="connsiteY25" fmla="*/ 1807964 h 3165126"/>
                    <a:gd name="connsiteX26" fmla="*/ 1915427 w 2637322"/>
                    <a:gd name="connsiteY26" fmla="*/ 1509581 h 3165126"/>
                    <a:gd name="connsiteX27" fmla="*/ 1876926 w 2637322"/>
                    <a:gd name="connsiteY27" fmla="*/ 1490330 h 3165126"/>
                    <a:gd name="connsiteX28" fmla="*/ 1540042 w 2637322"/>
                    <a:gd name="connsiteY28" fmla="*/ 1235261 h 3165126"/>
                    <a:gd name="connsiteX29" fmla="*/ 1333099 w 2637322"/>
                    <a:gd name="connsiteY29" fmla="*/ 946503 h 3165126"/>
                    <a:gd name="connsiteX30" fmla="*/ 1371599 w 2637322"/>
                    <a:gd name="connsiteY30" fmla="*/ 426738 h 3165126"/>
                    <a:gd name="connsiteX31" fmla="*/ 1140594 w 2637322"/>
                    <a:gd name="connsiteY31" fmla="*/ 118730 h 3165126"/>
                    <a:gd name="connsiteX32" fmla="*/ 938463 w 2637322"/>
                    <a:gd name="connsiteY32" fmla="*/ 3227 h 3165126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303196 w 2637322"/>
                    <a:gd name="connsiteY7" fmla="*/ 2157541 h 3168193"/>
                    <a:gd name="connsiteX8" fmla="*/ 67377 w 2637322"/>
                    <a:gd name="connsiteY8" fmla="*/ 2340421 h 3168193"/>
                    <a:gd name="connsiteX9" fmla="*/ 0 w 2637322"/>
                    <a:gd name="connsiteY9" fmla="*/ 2638804 h 3168193"/>
                    <a:gd name="connsiteX10" fmla="*/ 211756 w 2637322"/>
                    <a:gd name="connsiteY10" fmla="*/ 2792808 h 3168193"/>
                    <a:gd name="connsiteX11" fmla="*/ 356135 w 2637322"/>
                    <a:gd name="connsiteY11" fmla="*/ 2869810 h 3168193"/>
                    <a:gd name="connsiteX12" fmla="*/ 211756 w 2637322"/>
                    <a:gd name="connsiteY12" fmla="*/ 2990126 h 3168193"/>
                    <a:gd name="connsiteX13" fmla="*/ 457200 w 2637322"/>
                    <a:gd name="connsiteY13" fmla="*/ 2961250 h 3168193"/>
                    <a:gd name="connsiteX14" fmla="*/ 943276 w 2637322"/>
                    <a:gd name="connsiteY14" fmla="*/ 2961250 h 3168193"/>
                    <a:gd name="connsiteX15" fmla="*/ 678581 w 2637322"/>
                    <a:gd name="connsiteY15" fmla="*/ 3105629 h 3168193"/>
                    <a:gd name="connsiteX16" fmla="*/ 635267 w 2637322"/>
                    <a:gd name="connsiteY16" fmla="*/ 3158568 h 3168193"/>
                    <a:gd name="connsiteX17" fmla="*/ 1227221 w 2637322"/>
                    <a:gd name="connsiteY17" fmla="*/ 3043065 h 3168193"/>
                    <a:gd name="connsiteX18" fmla="*/ 1559293 w 2637322"/>
                    <a:gd name="connsiteY18" fmla="*/ 3062315 h 3168193"/>
                    <a:gd name="connsiteX19" fmla="*/ 1987617 w 2637322"/>
                    <a:gd name="connsiteY19" fmla="*/ 3168193 h 3168193"/>
                    <a:gd name="connsiteX20" fmla="*/ 2030931 w 2637322"/>
                    <a:gd name="connsiteY20" fmla="*/ 3023814 h 3168193"/>
                    <a:gd name="connsiteX21" fmla="*/ 2184935 w 2637322"/>
                    <a:gd name="connsiteY21" fmla="*/ 3071941 h 3168193"/>
                    <a:gd name="connsiteX22" fmla="*/ 2637322 w 2637322"/>
                    <a:gd name="connsiteY22" fmla="*/ 2816871 h 3168193"/>
                    <a:gd name="connsiteX23" fmla="*/ 2492943 w 2637322"/>
                    <a:gd name="connsiteY23" fmla="*/ 2171978 h 3168193"/>
                    <a:gd name="connsiteX24" fmla="*/ 2252312 w 2637322"/>
                    <a:gd name="connsiteY24" fmla="*/ 1811031 h 3168193"/>
                    <a:gd name="connsiteX25" fmla="*/ 1915427 w 2637322"/>
                    <a:gd name="connsiteY25" fmla="*/ 1512648 h 3168193"/>
                    <a:gd name="connsiteX26" fmla="*/ 1876926 w 2637322"/>
                    <a:gd name="connsiteY26" fmla="*/ 1493397 h 3168193"/>
                    <a:gd name="connsiteX27" fmla="*/ 1540042 w 2637322"/>
                    <a:gd name="connsiteY27" fmla="*/ 1238328 h 3168193"/>
                    <a:gd name="connsiteX28" fmla="*/ 1333099 w 2637322"/>
                    <a:gd name="connsiteY28" fmla="*/ 949570 h 3168193"/>
                    <a:gd name="connsiteX29" fmla="*/ 1371599 w 2637322"/>
                    <a:gd name="connsiteY29" fmla="*/ 429805 h 3168193"/>
                    <a:gd name="connsiteX30" fmla="*/ 1140594 w 2637322"/>
                    <a:gd name="connsiteY30" fmla="*/ 121797 h 3168193"/>
                    <a:gd name="connsiteX31" fmla="*/ 938463 w 2637322"/>
                    <a:gd name="connsiteY31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303196 w 2637322"/>
                    <a:gd name="connsiteY6" fmla="*/ 2157541 h 3168193"/>
                    <a:gd name="connsiteX7" fmla="*/ 67377 w 2637322"/>
                    <a:gd name="connsiteY7" fmla="*/ 2340421 h 3168193"/>
                    <a:gd name="connsiteX8" fmla="*/ 0 w 2637322"/>
                    <a:gd name="connsiteY8" fmla="*/ 2638804 h 3168193"/>
                    <a:gd name="connsiteX9" fmla="*/ 211756 w 2637322"/>
                    <a:gd name="connsiteY9" fmla="*/ 2792808 h 3168193"/>
                    <a:gd name="connsiteX10" fmla="*/ 356135 w 2637322"/>
                    <a:gd name="connsiteY10" fmla="*/ 2869810 h 3168193"/>
                    <a:gd name="connsiteX11" fmla="*/ 211756 w 2637322"/>
                    <a:gd name="connsiteY11" fmla="*/ 2990126 h 3168193"/>
                    <a:gd name="connsiteX12" fmla="*/ 457200 w 2637322"/>
                    <a:gd name="connsiteY12" fmla="*/ 2961250 h 3168193"/>
                    <a:gd name="connsiteX13" fmla="*/ 943276 w 2637322"/>
                    <a:gd name="connsiteY13" fmla="*/ 2961250 h 3168193"/>
                    <a:gd name="connsiteX14" fmla="*/ 678581 w 2637322"/>
                    <a:gd name="connsiteY14" fmla="*/ 3105629 h 3168193"/>
                    <a:gd name="connsiteX15" fmla="*/ 635267 w 2637322"/>
                    <a:gd name="connsiteY15" fmla="*/ 3158568 h 3168193"/>
                    <a:gd name="connsiteX16" fmla="*/ 1227221 w 2637322"/>
                    <a:gd name="connsiteY16" fmla="*/ 3043065 h 3168193"/>
                    <a:gd name="connsiteX17" fmla="*/ 1559293 w 2637322"/>
                    <a:gd name="connsiteY17" fmla="*/ 3062315 h 3168193"/>
                    <a:gd name="connsiteX18" fmla="*/ 1987617 w 2637322"/>
                    <a:gd name="connsiteY18" fmla="*/ 3168193 h 3168193"/>
                    <a:gd name="connsiteX19" fmla="*/ 2030931 w 2637322"/>
                    <a:gd name="connsiteY19" fmla="*/ 3023814 h 3168193"/>
                    <a:gd name="connsiteX20" fmla="*/ 2184935 w 2637322"/>
                    <a:gd name="connsiteY20" fmla="*/ 3071941 h 3168193"/>
                    <a:gd name="connsiteX21" fmla="*/ 2637322 w 2637322"/>
                    <a:gd name="connsiteY21" fmla="*/ 2816871 h 3168193"/>
                    <a:gd name="connsiteX22" fmla="*/ 2492943 w 2637322"/>
                    <a:gd name="connsiteY22" fmla="*/ 2171978 h 3168193"/>
                    <a:gd name="connsiteX23" fmla="*/ 2252312 w 2637322"/>
                    <a:gd name="connsiteY23" fmla="*/ 1811031 h 3168193"/>
                    <a:gd name="connsiteX24" fmla="*/ 1915427 w 2637322"/>
                    <a:gd name="connsiteY24" fmla="*/ 1512648 h 3168193"/>
                    <a:gd name="connsiteX25" fmla="*/ 1876926 w 2637322"/>
                    <a:gd name="connsiteY25" fmla="*/ 1493397 h 3168193"/>
                    <a:gd name="connsiteX26" fmla="*/ 1540042 w 2637322"/>
                    <a:gd name="connsiteY26" fmla="*/ 1238328 h 3168193"/>
                    <a:gd name="connsiteX27" fmla="*/ 1333099 w 2637322"/>
                    <a:gd name="connsiteY27" fmla="*/ 949570 h 3168193"/>
                    <a:gd name="connsiteX28" fmla="*/ 1371599 w 2637322"/>
                    <a:gd name="connsiteY28" fmla="*/ 429805 h 3168193"/>
                    <a:gd name="connsiteX29" fmla="*/ 1140594 w 2637322"/>
                    <a:gd name="connsiteY29" fmla="*/ 121797 h 3168193"/>
                    <a:gd name="connsiteX30" fmla="*/ 938463 w 2637322"/>
                    <a:gd name="connsiteY30" fmla="*/ 6294 h 3168193"/>
                    <a:gd name="connsiteX0" fmla="*/ 949385 w 2648244"/>
                    <a:gd name="connsiteY0" fmla="*/ 6294 h 3168193"/>
                    <a:gd name="connsiteX1" fmla="*/ 1074514 w 2648244"/>
                    <a:gd name="connsiteY1" fmla="*/ 415368 h 3168193"/>
                    <a:gd name="connsiteX2" fmla="*/ 1016762 w 2648244"/>
                    <a:gd name="connsiteY2" fmla="*/ 795566 h 3168193"/>
                    <a:gd name="connsiteX3" fmla="*/ 655815 w 2648244"/>
                    <a:gd name="connsiteY3" fmla="*/ 877381 h 3168193"/>
                    <a:gd name="connsiteX4" fmla="*/ 386307 w 2648244"/>
                    <a:gd name="connsiteY4" fmla="*/ 1137262 h 3168193"/>
                    <a:gd name="connsiteX5" fmla="*/ 280429 w 2648244"/>
                    <a:gd name="connsiteY5" fmla="*/ 1661840 h 3168193"/>
                    <a:gd name="connsiteX6" fmla="*/ 314118 w 2648244"/>
                    <a:gd name="connsiteY6" fmla="*/ 2157541 h 3168193"/>
                    <a:gd name="connsiteX7" fmla="*/ 78299 w 2648244"/>
                    <a:gd name="connsiteY7" fmla="*/ 2340421 h 3168193"/>
                    <a:gd name="connsiteX8" fmla="*/ 10922 w 2648244"/>
                    <a:gd name="connsiteY8" fmla="*/ 2638804 h 3168193"/>
                    <a:gd name="connsiteX9" fmla="*/ 222678 w 2648244"/>
                    <a:gd name="connsiteY9" fmla="*/ 2792808 h 3168193"/>
                    <a:gd name="connsiteX10" fmla="*/ 367057 w 2648244"/>
                    <a:gd name="connsiteY10" fmla="*/ 2869810 h 3168193"/>
                    <a:gd name="connsiteX11" fmla="*/ 222678 w 2648244"/>
                    <a:gd name="connsiteY11" fmla="*/ 2990126 h 3168193"/>
                    <a:gd name="connsiteX12" fmla="*/ 468122 w 2648244"/>
                    <a:gd name="connsiteY12" fmla="*/ 2961250 h 3168193"/>
                    <a:gd name="connsiteX13" fmla="*/ 954198 w 2648244"/>
                    <a:gd name="connsiteY13" fmla="*/ 2961250 h 3168193"/>
                    <a:gd name="connsiteX14" fmla="*/ 689503 w 2648244"/>
                    <a:gd name="connsiteY14" fmla="*/ 3105629 h 3168193"/>
                    <a:gd name="connsiteX15" fmla="*/ 646189 w 2648244"/>
                    <a:gd name="connsiteY15" fmla="*/ 3158568 h 3168193"/>
                    <a:gd name="connsiteX16" fmla="*/ 1238143 w 2648244"/>
                    <a:gd name="connsiteY16" fmla="*/ 3043065 h 3168193"/>
                    <a:gd name="connsiteX17" fmla="*/ 1570215 w 2648244"/>
                    <a:gd name="connsiteY17" fmla="*/ 3062315 h 3168193"/>
                    <a:gd name="connsiteX18" fmla="*/ 1998539 w 2648244"/>
                    <a:gd name="connsiteY18" fmla="*/ 3168193 h 3168193"/>
                    <a:gd name="connsiteX19" fmla="*/ 2041853 w 2648244"/>
                    <a:gd name="connsiteY19" fmla="*/ 3023814 h 3168193"/>
                    <a:gd name="connsiteX20" fmla="*/ 2195857 w 2648244"/>
                    <a:gd name="connsiteY20" fmla="*/ 3071941 h 3168193"/>
                    <a:gd name="connsiteX21" fmla="*/ 2648244 w 2648244"/>
                    <a:gd name="connsiteY21" fmla="*/ 2816871 h 3168193"/>
                    <a:gd name="connsiteX22" fmla="*/ 2503865 w 2648244"/>
                    <a:gd name="connsiteY22" fmla="*/ 2171978 h 3168193"/>
                    <a:gd name="connsiteX23" fmla="*/ 2263234 w 2648244"/>
                    <a:gd name="connsiteY23" fmla="*/ 1811031 h 3168193"/>
                    <a:gd name="connsiteX24" fmla="*/ 1926349 w 2648244"/>
                    <a:gd name="connsiteY24" fmla="*/ 1512648 h 3168193"/>
                    <a:gd name="connsiteX25" fmla="*/ 1887848 w 2648244"/>
                    <a:gd name="connsiteY25" fmla="*/ 1493397 h 3168193"/>
                    <a:gd name="connsiteX26" fmla="*/ 1550964 w 2648244"/>
                    <a:gd name="connsiteY26" fmla="*/ 1238328 h 3168193"/>
                    <a:gd name="connsiteX27" fmla="*/ 1344021 w 2648244"/>
                    <a:gd name="connsiteY27" fmla="*/ 949570 h 3168193"/>
                    <a:gd name="connsiteX28" fmla="*/ 1382521 w 2648244"/>
                    <a:gd name="connsiteY28" fmla="*/ 429805 h 3168193"/>
                    <a:gd name="connsiteX29" fmla="*/ 1151516 w 2648244"/>
                    <a:gd name="connsiteY29" fmla="*/ 121797 h 3168193"/>
                    <a:gd name="connsiteX30" fmla="*/ 949385 w 2648244"/>
                    <a:gd name="connsiteY30" fmla="*/ 6294 h 3168193"/>
                    <a:gd name="connsiteX0" fmla="*/ 954790 w 2653649"/>
                    <a:gd name="connsiteY0" fmla="*/ 6294 h 3168193"/>
                    <a:gd name="connsiteX1" fmla="*/ 1079919 w 2653649"/>
                    <a:gd name="connsiteY1" fmla="*/ 415368 h 3168193"/>
                    <a:gd name="connsiteX2" fmla="*/ 1022167 w 2653649"/>
                    <a:gd name="connsiteY2" fmla="*/ 795566 h 3168193"/>
                    <a:gd name="connsiteX3" fmla="*/ 661220 w 2653649"/>
                    <a:gd name="connsiteY3" fmla="*/ 877381 h 3168193"/>
                    <a:gd name="connsiteX4" fmla="*/ 391712 w 2653649"/>
                    <a:gd name="connsiteY4" fmla="*/ 1137262 h 3168193"/>
                    <a:gd name="connsiteX5" fmla="*/ 285834 w 2653649"/>
                    <a:gd name="connsiteY5" fmla="*/ 1661840 h 3168193"/>
                    <a:gd name="connsiteX6" fmla="*/ 319523 w 2653649"/>
                    <a:gd name="connsiteY6" fmla="*/ 2157541 h 3168193"/>
                    <a:gd name="connsiteX7" fmla="*/ 83704 w 2653649"/>
                    <a:gd name="connsiteY7" fmla="*/ 2340421 h 3168193"/>
                    <a:gd name="connsiteX8" fmla="*/ 16327 w 2653649"/>
                    <a:gd name="connsiteY8" fmla="*/ 2638804 h 3168193"/>
                    <a:gd name="connsiteX9" fmla="*/ 228083 w 2653649"/>
                    <a:gd name="connsiteY9" fmla="*/ 2792808 h 3168193"/>
                    <a:gd name="connsiteX10" fmla="*/ 372462 w 2653649"/>
                    <a:gd name="connsiteY10" fmla="*/ 2869810 h 3168193"/>
                    <a:gd name="connsiteX11" fmla="*/ 228083 w 2653649"/>
                    <a:gd name="connsiteY11" fmla="*/ 2990126 h 3168193"/>
                    <a:gd name="connsiteX12" fmla="*/ 473527 w 2653649"/>
                    <a:gd name="connsiteY12" fmla="*/ 2961250 h 3168193"/>
                    <a:gd name="connsiteX13" fmla="*/ 959603 w 2653649"/>
                    <a:gd name="connsiteY13" fmla="*/ 2961250 h 3168193"/>
                    <a:gd name="connsiteX14" fmla="*/ 694908 w 2653649"/>
                    <a:gd name="connsiteY14" fmla="*/ 3105629 h 3168193"/>
                    <a:gd name="connsiteX15" fmla="*/ 651594 w 2653649"/>
                    <a:gd name="connsiteY15" fmla="*/ 3158568 h 3168193"/>
                    <a:gd name="connsiteX16" fmla="*/ 1243548 w 2653649"/>
                    <a:gd name="connsiteY16" fmla="*/ 3043065 h 3168193"/>
                    <a:gd name="connsiteX17" fmla="*/ 1575620 w 2653649"/>
                    <a:gd name="connsiteY17" fmla="*/ 3062315 h 3168193"/>
                    <a:gd name="connsiteX18" fmla="*/ 2003944 w 2653649"/>
                    <a:gd name="connsiteY18" fmla="*/ 3168193 h 3168193"/>
                    <a:gd name="connsiteX19" fmla="*/ 2047258 w 2653649"/>
                    <a:gd name="connsiteY19" fmla="*/ 3023814 h 3168193"/>
                    <a:gd name="connsiteX20" fmla="*/ 2201262 w 2653649"/>
                    <a:gd name="connsiteY20" fmla="*/ 3071941 h 3168193"/>
                    <a:gd name="connsiteX21" fmla="*/ 2653649 w 2653649"/>
                    <a:gd name="connsiteY21" fmla="*/ 2816871 h 3168193"/>
                    <a:gd name="connsiteX22" fmla="*/ 2509270 w 2653649"/>
                    <a:gd name="connsiteY22" fmla="*/ 2171978 h 3168193"/>
                    <a:gd name="connsiteX23" fmla="*/ 2268639 w 2653649"/>
                    <a:gd name="connsiteY23" fmla="*/ 1811031 h 3168193"/>
                    <a:gd name="connsiteX24" fmla="*/ 1931754 w 2653649"/>
                    <a:gd name="connsiteY24" fmla="*/ 1512648 h 3168193"/>
                    <a:gd name="connsiteX25" fmla="*/ 1893253 w 2653649"/>
                    <a:gd name="connsiteY25" fmla="*/ 1493397 h 3168193"/>
                    <a:gd name="connsiteX26" fmla="*/ 1556369 w 2653649"/>
                    <a:gd name="connsiteY26" fmla="*/ 1238328 h 3168193"/>
                    <a:gd name="connsiteX27" fmla="*/ 1349426 w 2653649"/>
                    <a:gd name="connsiteY27" fmla="*/ 949570 h 3168193"/>
                    <a:gd name="connsiteX28" fmla="*/ 1387926 w 2653649"/>
                    <a:gd name="connsiteY28" fmla="*/ 429805 h 3168193"/>
                    <a:gd name="connsiteX29" fmla="*/ 1156921 w 2653649"/>
                    <a:gd name="connsiteY29" fmla="*/ 121797 h 3168193"/>
                    <a:gd name="connsiteX30" fmla="*/ 954790 w 2653649"/>
                    <a:gd name="connsiteY30" fmla="*/ 6294 h 3168193"/>
                    <a:gd name="connsiteX0" fmla="*/ 975329 w 2674188"/>
                    <a:gd name="connsiteY0" fmla="*/ 6294 h 3168193"/>
                    <a:gd name="connsiteX1" fmla="*/ 1100458 w 2674188"/>
                    <a:gd name="connsiteY1" fmla="*/ 415368 h 3168193"/>
                    <a:gd name="connsiteX2" fmla="*/ 1042706 w 2674188"/>
                    <a:gd name="connsiteY2" fmla="*/ 795566 h 3168193"/>
                    <a:gd name="connsiteX3" fmla="*/ 681759 w 2674188"/>
                    <a:gd name="connsiteY3" fmla="*/ 877381 h 3168193"/>
                    <a:gd name="connsiteX4" fmla="*/ 412251 w 2674188"/>
                    <a:gd name="connsiteY4" fmla="*/ 1137262 h 3168193"/>
                    <a:gd name="connsiteX5" fmla="*/ 306373 w 2674188"/>
                    <a:gd name="connsiteY5" fmla="*/ 1661840 h 3168193"/>
                    <a:gd name="connsiteX6" fmla="*/ 340062 w 2674188"/>
                    <a:gd name="connsiteY6" fmla="*/ 2157541 h 3168193"/>
                    <a:gd name="connsiteX7" fmla="*/ 104243 w 2674188"/>
                    <a:gd name="connsiteY7" fmla="*/ 2340421 h 3168193"/>
                    <a:gd name="connsiteX8" fmla="*/ 36866 w 2674188"/>
                    <a:gd name="connsiteY8" fmla="*/ 2638804 h 3168193"/>
                    <a:gd name="connsiteX9" fmla="*/ 248622 w 2674188"/>
                    <a:gd name="connsiteY9" fmla="*/ 2792808 h 3168193"/>
                    <a:gd name="connsiteX10" fmla="*/ 393001 w 2674188"/>
                    <a:gd name="connsiteY10" fmla="*/ 2869810 h 3168193"/>
                    <a:gd name="connsiteX11" fmla="*/ 248622 w 2674188"/>
                    <a:gd name="connsiteY11" fmla="*/ 2990126 h 3168193"/>
                    <a:gd name="connsiteX12" fmla="*/ 494066 w 2674188"/>
                    <a:gd name="connsiteY12" fmla="*/ 2961250 h 3168193"/>
                    <a:gd name="connsiteX13" fmla="*/ 980142 w 2674188"/>
                    <a:gd name="connsiteY13" fmla="*/ 2961250 h 3168193"/>
                    <a:gd name="connsiteX14" fmla="*/ 715447 w 2674188"/>
                    <a:gd name="connsiteY14" fmla="*/ 3105629 h 3168193"/>
                    <a:gd name="connsiteX15" fmla="*/ 672133 w 2674188"/>
                    <a:gd name="connsiteY15" fmla="*/ 3158568 h 3168193"/>
                    <a:gd name="connsiteX16" fmla="*/ 1264087 w 2674188"/>
                    <a:gd name="connsiteY16" fmla="*/ 3043065 h 3168193"/>
                    <a:gd name="connsiteX17" fmla="*/ 1596159 w 2674188"/>
                    <a:gd name="connsiteY17" fmla="*/ 3062315 h 3168193"/>
                    <a:gd name="connsiteX18" fmla="*/ 2024483 w 2674188"/>
                    <a:gd name="connsiteY18" fmla="*/ 3168193 h 3168193"/>
                    <a:gd name="connsiteX19" fmla="*/ 2067797 w 2674188"/>
                    <a:gd name="connsiteY19" fmla="*/ 3023814 h 3168193"/>
                    <a:gd name="connsiteX20" fmla="*/ 2221801 w 2674188"/>
                    <a:gd name="connsiteY20" fmla="*/ 3071941 h 3168193"/>
                    <a:gd name="connsiteX21" fmla="*/ 2674188 w 2674188"/>
                    <a:gd name="connsiteY21" fmla="*/ 2816871 h 3168193"/>
                    <a:gd name="connsiteX22" fmla="*/ 2529809 w 2674188"/>
                    <a:gd name="connsiteY22" fmla="*/ 2171978 h 3168193"/>
                    <a:gd name="connsiteX23" fmla="*/ 2289178 w 2674188"/>
                    <a:gd name="connsiteY23" fmla="*/ 1811031 h 3168193"/>
                    <a:gd name="connsiteX24" fmla="*/ 1952293 w 2674188"/>
                    <a:gd name="connsiteY24" fmla="*/ 1512648 h 3168193"/>
                    <a:gd name="connsiteX25" fmla="*/ 1913792 w 2674188"/>
                    <a:gd name="connsiteY25" fmla="*/ 1493397 h 3168193"/>
                    <a:gd name="connsiteX26" fmla="*/ 1576908 w 2674188"/>
                    <a:gd name="connsiteY26" fmla="*/ 1238328 h 3168193"/>
                    <a:gd name="connsiteX27" fmla="*/ 1369965 w 2674188"/>
                    <a:gd name="connsiteY27" fmla="*/ 949570 h 3168193"/>
                    <a:gd name="connsiteX28" fmla="*/ 1408465 w 2674188"/>
                    <a:gd name="connsiteY28" fmla="*/ 429805 h 3168193"/>
                    <a:gd name="connsiteX29" fmla="*/ 1177460 w 2674188"/>
                    <a:gd name="connsiteY29" fmla="*/ 121797 h 3168193"/>
                    <a:gd name="connsiteX30" fmla="*/ 975329 w 2674188"/>
                    <a:gd name="connsiteY30" fmla="*/ 6294 h 3168193"/>
                    <a:gd name="connsiteX0" fmla="*/ 962560 w 2661419"/>
                    <a:gd name="connsiteY0" fmla="*/ 6294 h 3168193"/>
                    <a:gd name="connsiteX1" fmla="*/ 1087689 w 2661419"/>
                    <a:gd name="connsiteY1" fmla="*/ 415368 h 3168193"/>
                    <a:gd name="connsiteX2" fmla="*/ 1029937 w 2661419"/>
                    <a:gd name="connsiteY2" fmla="*/ 795566 h 3168193"/>
                    <a:gd name="connsiteX3" fmla="*/ 668990 w 2661419"/>
                    <a:gd name="connsiteY3" fmla="*/ 877381 h 3168193"/>
                    <a:gd name="connsiteX4" fmla="*/ 399482 w 2661419"/>
                    <a:gd name="connsiteY4" fmla="*/ 1137262 h 3168193"/>
                    <a:gd name="connsiteX5" fmla="*/ 293604 w 2661419"/>
                    <a:gd name="connsiteY5" fmla="*/ 1661840 h 3168193"/>
                    <a:gd name="connsiteX6" fmla="*/ 327293 w 2661419"/>
                    <a:gd name="connsiteY6" fmla="*/ 2157541 h 3168193"/>
                    <a:gd name="connsiteX7" fmla="*/ 91474 w 2661419"/>
                    <a:gd name="connsiteY7" fmla="*/ 2340421 h 3168193"/>
                    <a:gd name="connsiteX8" fmla="*/ 24097 w 2661419"/>
                    <a:gd name="connsiteY8" fmla="*/ 2638804 h 3168193"/>
                    <a:gd name="connsiteX9" fmla="*/ 235853 w 2661419"/>
                    <a:gd name="connsiteY9" fmla="*/ 2792808 h 3168193"/>
                    <a:gd name="connsiteX10" fmla="*/ 380232 w 2661419"/>
                    <a:gd name="connsiteY10" fmla="*/ 2869810 h 3168193"/>
                    <a:gd name="connsiteX11" fmla="*/ 235853 w 2661419"/>
                    <a:gd name="connsiteY11" fmla="*/ 2990126 h 3168193"/>
                    <a:gd name="connsiteX12" fmla="*/ 481297 w 2661419"/>
                    <a:gd name="connsiteY12" fmla="*/ 2961250 h 3168193"/>
                    <a:gd name="connsiteX13" fmla="*/ 967373 w 2661419"/>
                    <a:gd name="connsiteY13" fmla="*/ 2961250 h 3168193"/>
                    <a:gd name="connsiteX14" fmla="*/ 702678 w 2661419"/>
                    <a:gd name="connsiteY14" fmla="*/ 3105629 h 3168193"/>
                    <a:gd name="connsiteX15" fmla="*/ 659364 w 2661419"/>
                    <a:gd name="connsiteY15" fmla="*/ 3158568 h 3168193"/>
                    <a:gd name="connsiteX16" fmla="*/ 1251318 w 2661419"/>
                    <a:gd name="connsiteY16" fmla="*/ 3043065 h 3168193"/>
                    <a:gd name="connsiteX17" fmla="*/ 1583390 w 2661419"/>
                    <a:gd name="connsiteY17" fmla="*/ 3062315 h 3168193"/>
                    <a:gd name="connsiteX18" fmla="*/ 2011714 w 2661419"/>
                    <a:gd name="connsiteY18" fmla="*/ 3168193 h 3168193"/>
                    <a:gd name="connsiteX19" fmla="*/ 2055028 w 2661419"/>
                    <a:gd name="connsiteY19" fmla="*/ 3023814 h 3168193"/>
                    <a:gd name="connsiteX20" fmla="*/ 2209032 w 2661419"/>
                    <a:gd name="connsiteY20" fmla="*/ 3071941 h 3168193"/>
                    <a:gd name="connsiteX21" fmla="*/ 2661419 w 2661419"/>
                    <a:gd name="connsiteY21" fmla="*/ 2816871 h 3168193"/>
                    <a:gd name="connsiteX22" fmla="*/ 2517040 w 2661419"/>
                    <a:gd name="connsiteY22" fmla="*/ 2171978 h 3168193"/>
                    <a:gd name="connsiteX23" fmla="*/ 2276409 w 2661419"/>
                    <a:gd name="connsiteY23" fmla="*/ 1811031 h 3168193"/>
                    <a:gd name="connsiteX24" fmla="*/ 1939524 w 2661419"/>
                    <a:gd name="connsiteY24" fmla="*/ 1512648 h 3168193"/>
                    <a:gd name="connsiteX25" fmla="*/ 1901023 w 2661419"/>
                    <a:gd name="connsiteY25" fmla="*/ 1493397 h 3168193"/>
                    <a:gd name="connsiteX26" fmla="*/ 1564139 w 2661419"/>
                    <a:gd name="connsiteY26" fmla="*/ 1238328 h 3168193"/>
                    <a:gd name="connsiteX27" fmla="*/ 1357196 w 2661419"/>
                    <a:gd name="connsiteY27" fmla="*/ 949570 h 3168193"/>
                    <a:gd name="connsiteX28" fmla="*/ 1395696 w 2661419"/>
                    <a:gd name="connsiteY28" fmla="*/ 429805 h 3168193"/>
                    <a:gd name="connsiteX29" fmla="*/ 1164691 w 2661419"/>
                    <a:gd name="connsiteY29" fmla="*/ 121797 h 3168193"/>
                    <a:gd name="connsiteX30" fmla="*/ 962560 w 2661419"/>
                    <a:gd name="connsiteY30" fmla="*/ 6294 h 3168193"/>
                    <a:gd name="connsiteX0" fmla="*/ 962560 w 2661419"/>
                    <a:gd name="connsiteY0" fmla="*/ 6294 h 3168193"/>
                    <a:gd name="connsiteX1" fmla="*/ 1087689 w 2661419"/>
                    <a:gd name="connsiteY1" fmla="*/ 415368 h 3168193"/>
                    <a:gd name="connsiteX2" fmla="*/ 1029937 w 2661419"/>
                    <a:gd name="connsiteY2" fmla="*/ 795566 h 3168193"/>
                    <a:gd name="connsiteX3" fmla="*/ 668990 w 2661419"/>
                    <a:gd name="connsiteY3" fmla="*/ 877381 h 3168193"/>
                    <a:gd name="connsiteX4" fmla="*/ 399482 w 2661419"/>
                    <a:gd name="connsiteY4" fmla="*/ 1137262 h 3168193"/>
                    <a:gd name="connsiteX5" fmla="*/ 293604 w 2661419"/>
                    <a:gd name="connsiteY5" fmla="*/ 1661840 h 3168193"/>
                    <a:gd name="connsiteX6" fmla="*/ 327293 w 2661419"/>
                    <a:gd name="connsiteY6" fmla="*/ 2157541 h 3168193"/>
                    <a:gd name="connsiteX7" fmla="*/ 91474 w 2661419"/>
                    <a:gd name="connsiteY7" fmla="*/ 2340421 h 3168193"/>
                    <a:gd name="connsiteX8" fmla="*/ 24097 w 2661419"/>
                    <a:gd name="connsiteY8" fmla="*/ 2638804 h 3168193"/>
                    <a:gd name="connsiteX9" fmla="*/ 235853 w 2661419"/>
                    <a:gd name="connsiteY9" fmla="*/ 2792808 h 3168193"/>
                    <a:gd name="connsiteX10" fmla="*/ 380232 w 2661419"/>
                    <a:gd name="connsiteY10" fmla="*/ 2869810 h 3168193"/>
                    <a:gd name="connsiteX11" fmla="*/ 235853 w 2661419"/>
                    <a:gd name="connsiteY11" fmla="*/ 2990126 h 3168193"/>
                    <a:gd name="connsiteX12" fmla="*/ 481297 w 2661419"/>
                    <a:gd name="connsiteY12" fmla="*/ 2961250 h 3168193"/>
                    <a:gd name="connsiteX13" fmla="*/ 967373 w 2661419"/>
                    <a:gd name="connsiteY13" fmla="*/ 2961250 h 3168193"/>
                    <a:gd name="connsiteX14" fmla="*/ 702678 w 2661419"/>
                    <a:gd name="connsiteY14" fmla="*/ 3105629 h 3168193"/>
                    <a:gd name="connsiteX15" fmla="*/ 659364 w 2661419"/>
                    <a:gd name="connsiteY15" fmla="*/ 3158568 h 3168193"/>
                    <a:gd name="connsiteX16" fmla="*/ 1251318 w 2661419"/>
                    <a:gd name="connsiteY16" fmla="*/ 3043065 h 3168193"/>
                    <a:gd name="connsiteX17" fmla="*/ 1583390 w 2661419"/>
                    <a:gd name="connsiteY17" fmla="*/ 3062315 h 3168193"/>
                    <a:gd name="connsiteX18" fmla="*/ 2011714 w 2661419"/>
                    <a:gd name="connsiteY18" fmla="*/ 3168193 h 3168193"/>
                    <a:gd name="connsiteX19" fmla="*/ 2055028 w 2661419"/>
                    <a:gd name="connsiteY19" fmla="*/ 3023814 h 3168193"/>
                    <a:gd name="connsiteX20" fmla="*/ 2209032 w 2661419"/>
                    <a:gd name="connsiteY20" fmla="*/ 3071941 h 3168193"/>
                    <a:gd name="connsiteX21" fmla="*/ 2661419 w 2661419"/>
                    <a:gd name="connsiteY21" fmla="*/ 2816871 h 3168193"/>
                    <a:gd name="connsiteX22" fmla="*/ 2517040 w 2661419"/>
                    <a:gd name="connsiteY22" fmla="*/ 2171978 h 3168193"/>
                    <a:gd name="connsiteX23" fmla="*/ 2276409 w 2661419"/>
                    <a:gd name="connsiteY23" fmla="*/ 1811031 h 3168193"/>
                    <a:gd name="connsiteX24" fmla="*/ 1939524 w 2661419"/>
                    <a:gd name="connsiteY24" fmla="*/ 1512648 h 3168193"/>
                    <a:gd name="connsiteX25" fmla="*/ 1901023 w 2661419"/>
                    <a:gd name="connsiteY25" fmla="*/ 1493397 h 3168193"/>
                    <a:gd name="connsiteX26" fmla="*/ 1564139 w 2661419"/>
                    <a:gd name="connsiteY26" fmla="*/ 1238328 h 3168193"/>
                    <a:gd name="connsiteX27" fmla="*/ 1357196 w 2661419"/>
                    <a:gd name="connsiteY27" fmla="*/ 949570 h 3168193"/>
                    <a:gd name="connsiteX28" fmla="*/ 1395696 w 2661419"/>
                    <a:gd name="connsiteY28" fmla="*/ 429805 h 3168193"/>
                    <a:gd name="connsiteX29" fmla="*/ 1164691 w 2661419"/>
                    <a:gd name="connsiteY29" fmla="*/ 121797 h 3168193"/>
                    <a:gd name="connsiteX30" fmla="*/ 962560 w 2661419"/>
                    <a:gd name="connsiteY30" fmla="*/ 6294 h 3168193"/>
                    <a:gd name="connsiteX0" fmla="*/ 965393 w 2664252"/>
                    <a:gd name="connsiteY0" fmla="*/ 6294 h 3168193"/>
                    <a:gd name="connsiteX1" fmla="*/ 1090522 w 2664252"/>
                    <a:gd name="connsiteY1" fmla="*/ 415368 h 3168193"/>
                    <a:gd name="connsiteX2" fmla="*/ 1032770 w 2664252"/>
                    <a:gd name="connsiteY2" fmla="*/ 795566 h 3168193"/>
                    <a:gd name="connsiteX3" fmla="*/ 671823 w 2664252"/>
                    <a:gd name="connsiteY3" fmla="*/ 877381 h 3168193"/>
                    <a:gd name="connsiteX4" fmla="*/ 402315 w 2664252"/>
                    <a:gd name="connsiteY4" fmla="*/ 1137262 h 3168193"/>
                    <a:gd name="connsiteX5" fmla="*/ 296437 w 2664252"/>
                    <a:gd name="connsiteY5" fmla="*/ 1661840 h 3168193"/>
                    <a:gd name="connsiteX6" fmla="*/ 330126 w 2664252"/>
                    <a:gd name="connsiteY6" fmla="*/ 2157541 h 3168193"/>
                    <a:gd name="connsiteX7" fmla="*/ 94307 w 2664252"/>
                    <a:gd name="connsiteY7" fmla="*/ 2340421 h 3168193"/>
                    <a:gd name="connsiteX8" fmla="*/ 26930 w 2664252"/>
                    <a:gd name="connsiteY8" fmla="*/ 2638804 h 3168193"/>
                    <a:gd name="connsiteX9" fmla="*/ 383065 w 2664252"/>
                    <a:gd name="connsiteY9" fmla="*/ 2869810 h 3168193"/>
                    <a:gd name="connsiteX10" fmla="*/ 238686 w 2664252"/>
                    <a:gd name="connsiteY10" fmla="*/ 2990126 h 3168193"/>
                    <a:gd name="connsiteX11" fmla="*/ 484130 w 2664252"/>
                    <a:gd name="connsiteY11" fmla="*/ 2961250 h 3168193"/>
                    <a:gd name="connsiteX12" fmla="*/ 970206 w 2664252"/>
                    <a:gd name="connsiteY12" fmla="*/ 2961250 h 3168193"/>
                    <a:gd name="connsiteX13" fmla="*/ 705511 w 2664252"/>
                    <a:gd name="connsiteY13" fmla="*/ 3105629 h 3168193"/>
                    <a:gd name="connsiteX14" fmla="*/ 662197 w 2664252"/>
                    <a:gd name="connsiteY14" fmla="*/ 3158568 h 3168193"/>
                    <a:gd name="connsiteX15" fmla="*/ 1254151 w 2664252"/>
                    <a:gd name="connsiteY15" fmla="*/ 3043065 h 3168193"/>
                    <a:gd name="connsiteX16" fmla="*/ 1586223 w 2664252"/>
                    <a:gd name="connsiteY16" fmla="*/ 3062315 h 3168193"/>
                    <a:gd name="connsiteX17" fmla="*/ 2014547 w 2664252"/>
                    <a:gd name="connsiteY17" fmla="*/ 3168193 h 3168193"/>
                    <a:gd name="connsiteX18" fmla="*/ 2057861 w 2664252"/>
                    <a:gd name="connsiteY18" fmla="*/ 3023814 h 3168193"/>
                    <a:gd name="connsiteX19" fmla="*/ 2211865 w 2664252"/>
                    <a:gd name="connsiteY19" fmla="*/ 3071941 h 3168193"/>
                    <a:gd name="connsiteX20" fmla="*/ 2664252 w 2664252"/>
                    <a:gd name="connsiteY20" fmla="*/ 2816871 h 3168193"/>
                    <a:gd name="connsiteX21" fmla="*/ 2519873 w 2664252"/>
                    <a:gd name="connsiteY21" fmla="*/ 2171978 h 3168193"/>
                    <a:gd name="connsiteX22" fmla="*/ 2279242 w 2664252"/>
                    <a:gd name="connsiteY22" fmla="*/ 1811031 h 3168193"/>
                    <a:gd name="connsiteX23" fmla="*/ 1942357 w 2664252"/>
                    <a:gd name="connsiteY23" fmla="*/ 1512648 h 3168193"/>
                    <a:gd name="connsiteX24" fmla="*/ 1903856 w 2664252"/>
                    <a:gd name="connsiteY24" fmla="*/ 1493397 h 3168193"/>
                    <a:gd name="connsiteX25" fmla="*/ 1566972 w 2664252"/>
                    <a:gd name="connsiteY25" fmla="*/ 1238328 h 3168193"/>
                    <a:gd name="connsiteX26" fmla="*/ 1360029 w 2664252"/>
                    <a:gd name="connsiteY26" fmla="*/ 949570 h 3168193"/>
                    <a:gd name="connsiteX27" fmla="*/ 1398529 w 2664252"/>
                    <a:gd name="connsiteY27" fmla="*/ 429805 h 3168193"/>
                    <a:gd name="connsiteX28" fmla="*/ 1167524 w 2664252"/>
                    <a:gd name="connsiteY28" fmla="*/ 121797 h 3168193"/>
                    <a:gd name="connsiteX29" fmla="*/ 965393 w 2664252"/>
                    <a:gd name="connsiteY29" fmla="*/ 6294 h 3168193"/>
                    <a:gd name="connsiteX0" fmla="*/ 973908 w 2672767"/>
                    <a:gd name="connsiteY0" fmla="*/ 6294 h 3168193"/>
                    <a:gd name="connsiteX1" fmla="*/ 1099037 w 2672767"/>
                    <a:gd name="connsiteY1" fmla="*/ 415368 h 3168193"/>
                    <a:gd name="connsiteX2" fmla="*/ 1041285 w 2672767"/>
                    <a:gd name="connsiteY2" fmla="*/ 795566 h 3168193"/>
                    <a:gd name="connsiteX3" fmla="*/ 680338 w 2672767"/>
                    <a:gd name="connsiteY3" fmla="*/ 877381 h 3168193"/>
                    <a:gd name="connsiteX4" fmla="*/ 410830 w 2672767"/>
                    <a:gd name="connsiteY4" fmla="*/ 1137262 h 3168193"/>
                    <a:gd name="connsiteX5" fmla="*/ 304952 w 2672767"/>
                    <a:gd name="connsiteY5" fmla="*/ 1661840 h 3168193"/>
                    <a:gd name="connsiteX6" fmla="*/ 338641 w 2672767"/>
                    <a:gd name="connsiteY6" fmla="*/ 2157541 h 3168193"/>
                    <a:gd name="connsiteX7" fmla="*/ 102822 w 2672767"/>
                    <a:gd name="connsiteY7" fmla="*/ 2340421 h 3168193"/>
                    <a:gd name="connsiteX8" fmla="*/ 35445 w 2672767"/>
                    <a:gd name="connsiteY8" fmla="*/ 2638804 h 3168193"/>
                    <a:gd name="connsiteX9" fmla="*/ 391580 w 2672767"/>
                    <a:gd name="connsiteY9" fmla="*/ 2869810 h 3168193"/>
                    <a:gd name="connsiteX10" fmla="*/ 247201 w 2672767"/>
                    <a:gd name="connsiteY10" fmla="*/ 2990126 h 3168193"/>
                    <a:gd name="connsiteX11" fmla="*/ 492645 w 2672767"/>
                    <a:gd name="connsiteY11" fmla="*/ 2961250 h 3168193"/>
                    <a:gd name="connsiteX12" fmla="*/ 978721 w 2672767"/>
                    <a:gd name="connsiteY12" fmla="*/ 2961250 h 3168193"/>
                    <a:gd name="connsiteX13" fmla="*/ 714026 w 2672767"/>
                    <a:gd name="connsiteY13" fmla="*/ 3105629 h 3168193"/>
                    <a:gd name="connsiteX14" fmla="*/ 670712 w 2672767"/>
                    <a:gd name="connsiteY14" fmla="*/ 3158568 h 3168193"/>
                    <a:gd name="connsiteX15" fmla="*/ 1262666 w 2672767"/>
                    <a:gd name="connsiteY15" fmla="*/ 3043065 h 3168193"/>
                    <a:gd name="connsiteX16" fmla="*/ 1594738 w 2672767"/>
                    <a:gd name="connsiteY16" fmla="*/ 3062315 h 3168193"/>
                    <a:gd name="connsiteX17" fmla="*/ 2023062 w 2672767"/>
                    <a:gd name="connsiteY17" fmla="*/ 3168193 h 3168193"/>
                    <a:gd name="connsiteX18" fmla="*/ 2066376 w 2672767"/>
                    <a:gd name="connsiteY18" fmla="*/ 3023814 h 3168193"/>
                    <a:gd name="connsiteX19" fmla="*/ 2220380 w 2672767"/>
                    <a:gd name="connsiteY19" fmla="*/ 3071941 h 3168193"/>
                    <a:gd name="connsiteX20" fmla="*/ 2672767 w 2672767"/>
                    <a:gd name="connsiteY20" fmla="*/ 2816871 h 3168193"/>
                    <a:gd name="connsiteX21" fmla="*/ 2528388 w 2672767"/>
                    <a:gd name="connsiteY21" fmla="*/ 2171978 h 3168193"/>
                    <a:gd name="connsiteX22" fmla="*/ 2287757 w 2672767"/>
                    <a:gd name="connsiteY22" fmla="*/ 1811031 h 3168193"/>
                    <a:gd name="connsiteX23" fmla="*/ 1950872 w 2672767"/>
                    <a:gd name="connsiteY23" fmla="*/ 1512648 h 3168193"/>
                    <a:gd name="connsiteX24" fmla="*/ 1912371 w 2672767"/>
                    <a:gd name="connsiteY24" fmla="*/ 1493397 h 3168193"/>
                    <a:gd name="connsiteX25" fmla="*/ 1575487 w 2672767"/>
                    <a:gd name="connsiteY25" fmla="*/ 1238328 h 3168193"/>
                    <a:gd name="connsiteX26" fmla="*/ 1368544 w 2672767"/>
                    <a:gd name="connsiteY26" fmla="*/ 949570 h 3168193"/>
                    <a:gd name="connsiteX27" fmla="*/ 1407044 w 2672767"/>
                    <a:gd name="connsiteY27" fmla="*/ 429805 h 3168193"/>
                    <a:gd name="connsiteX28" fmla="*/ 1176039 w 2672767"/>
                    <a:gd name="connsiteY28" fmla="*/ 121797 h 3168193"/>
                    <a:gd name="connsiteX29" fmla="*/ 973908 w 2672767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71225"/>
                    <a:gd name="connsiteX1" fmla="*/ 1087624 w 2661354"/>
                    <a:gd name="connsiteY1" fmla="*/ 415368 h 3171225"/>
                    <a:gd name="connsiteX2" fmla="*/ 1029872 w 2661354"/>
                    <a:gd name="connsiteY2" fmla="*/ 795566 h 3171225"/>
                    <a:gd name="connsiteX3" fmla="*/ 668925 w 2661354"/>
                    <a:gd name="connsiteY3" fmla="*/ 877381 h 3171225"/>
                    <a:gd name="connsiteX4" fmla="*/ 399417 w 2661354"/>
                    <a:gd name="connsiteY4" fmla="*/ 1137262 h 3171225"/>
                    <a:gd name="connsiteX5" fmla="*/ 293539 w 2661354"/>
                    <a:gd name="connsiteY5" fmla="*/ 1661840 h 3171225"/>
                    <a:gd name="connsiteX6" fmla="*/ 327228 w 2661354"/>
                    <a:gd name="connsiteY6" fmla="*/ 2157541 h 3171225"/>
                    <a:gd name="connsiteX7" fmla="*/ 91409 w 2661354"/>
                    <a:gd name="connsiteY7" fmla="*/ 2340421 h 3171225"/>
                    <a:gd name="connsiteX8" fmla="*/ 14407 w 2661354"/>
                    <a:gd name="connsiteY8" fmla="*/ 2677305 h 3171225"/>
                    <a:gd name="connsiteX9" fmla="*/ 360916 w 2661354"/>
                    <a:gd name="connsiteY9" fmla="*/ 2879436 h 3171225"/>
                    <a:gd name="connsiteX10" fmla="*/ 158785 w 2661354"/>
                    <a:gd name="connsiteY10" fmla="*/ 3028628 h 3171225"/>
                    <a:gd name="connsiteX11" fmla="*/ 486045 w 2661354"/>
                    <a:gd name="connsiteY11" fmla="*/ 2999751 h 3171225"/>
                    <a:gd name="connsiteX12" fmla="*/ 967308 w 2661354"/>
                    <a:gd name="connsiteY12" fmla="*/ 2961250 h 3171225"/>
                    <a:gd name="connsiteX13" fmla="*/ 702613 w 2661354"/>
                    <a:gd name="connsiteY13" fmla="*/ 3105629 h 3171225"/>
                    <a:gd name="connsiteX14" fmla="*/ 659299 w 2661354"/>
                    <a:gd name="connsiteY14" fmla="*/ 3158568 h 3171225"/>
                    <a:gd name="connsiteX15" fmla="*/ 1251253 w 2661354"/>
                    <a:gd name="connsiteY15" fmla="*/ 3043065 h 3171225"/>
                    <a:gd name="connsiteX16" fmla="*/ 1583325 w 2661354"/>
                    <a:gd name="connsiteY16" fmla="*/ 3062315 h 3171225"/>
                    <a:gd name="connsiteX17" fmla="*/ 2011649 w 2661354"/>
                    <a:gd name="connsiteY17" fmla="*/ 3168193 h 3171225"/>
                    <a:gd name="connsiteX18" fmla="*/ 2054963 w 2661354"/>
                    <a:gd name="connsiteY18" fmla="*/ 3023814 h 3171225"/>
                    <a:gd name="connsiteX19" fmla="*/ 2208967 w 2661354"/>
                    <a:gd name="connsiteY19" fmla="*/ 3071941 h 3171225"/>
                    <a:gd name="connsiteX20" fmla="*/ 2661354 w 2661354"/>
                    <a:gd name="connsiteY20" fmla="*/ 2816871 h 3171225"/>
                    <a:gd name="connsiteX21" fmla="*/ 2516975 w 2661354"/>
                    <a:gd name="connsiteY21" fmla="*/ 2171978 h 3171225"/>
                    <a:gd name="connsiteX22" fmla="*/ 2276344 w 2661354"/>
                    <a:gd name="connsiteY22" fmla="*/ 1811031 h 3171225"/>
                    <a:gd name="connsiteX23" fmla="*/ 1939459 w 2661354"/>
                    <a:gd name="connsiteY23" fmla="*/ 1512648 h 3171225"/>
                    <a:gd name="connsiteX24" fmla="*/ 1900958 w 2661354"/>
                    <a:gd name="connsiteY24" fmla="*/ 1493397 h 3171225"/>
                    <a:gd name="connsiteX25" fmla="*/ 1564074 w 2661354"/>
                    <a:gd name="connsiteY25" fmla="*/ 1238328 h 3171225"/>
                    <a:gd name="connsiteX26" fmla="*/ 1357131 w 2661354"/>
                    <a:gd name="connsiteY26" fmla="*/ 949570 h 3171225"/>
                    <a:gd name="connsiteX27" fmla="*/ 1395631 w 2661354"/>
                    <a:gd name="connsiteY27" fmla="*/ 429805 h 3171225"/>
                    <a:gd name="connsiteX28" fmla="*/ 1164626 w 2661354"/>
                    <a:gd name="connsiteY28" fmla="*/ 121797 h 3171225"/>
                    <a:gd name="connsiteX29" fmla="*/ 962495 w 2661354"/>
                    <a:gd name="connsiteY29" fmla="*/ 6294 h 3171225"/>
                    <a:gd name="connsiteX0" fmla="*/ 962495 w 2661354"/>
                    <a:gd name="connsiteY0" fmla="*/ 6294 h 3172751"/>
                    <a:gd name="connsiteX1" fmla="*/ 1087624 w 2661354"/>
                    <a:gd name="connsiteY1" fmla="*/ 415368 h 3172751"/>
                    <a:gd name="connsiteX2" fmla="*/ 1029872 w 2661354"/>
                    <a:gd name="connsiteY2" fmla="*/ 795566 h 3172751"/>
                    <a:gd name="connsiteX3" fmla="*/ 668925 w 2661354"/>
                    <a:gd name="connsiteY3" fmla="*/ 877381 h 3172751"/>
                    <a:gd name="connsiteX4" fmla="*/ 399417 w 2661354"/>
                    <a:gd name="connsiteY4" fmla="*/ 1137262 h 3172751"/>
                    <a:gd name="connsiteX5" fmla="*/ 293539 w 2661354"/>
                    <a:gd name="connsiteY5" fmla="*/ 1661840 h 3172751"/>
                    <a:gd name="connsiteX6" fmla="*/ 327228 w 2661354"/>
                    <a:gd name="connsiteY6" fmla="*/ 2157541 h 3172751"/>
                    <a:gd name="connsiteX7" fmla="*/ 91409 w 2661354"/>
                    <a:gd name="connsiteY7" fmla="*/ 2340421 h 3172751"/>
                    <a:gd name="connsiteX8" fmla="*/ 14407 w 2661354"/>
                    <a:gd name="connsiteY8" fmla="*/ 2677305 h 3172751"/>
                    <a:gd name="connsiteX9" fmla="*/ 360916 w 2661354"/>
                    <a:gd name="connsiteY9" fmla="*/ 2879436 h 3172751"/>
                    <a:gd name="connsiteX10" fmla="*/ 158785 w 2661354"/>
                    <a:gd name="connsiteY10" fmla="*/ 3028628 h 3172751"/>
                    <a:gd name="connsiteX11" fmla="*/ 486045 w 2661354"/>
                    <a:gd name="connsiteY11" fmla="*/ 2999751 h 3172751"/>
                    <a:gd name="connsiteX12" fmla="*/ 967308 w 2661354"/>
                    <a:gd name="connsiteY12" fmla="*/ 2961250 h 3172751"/>
                    <a:gd name="connsiteX13" fmla="*/ 702613 w 2661354"/>
                    <a:gd name="connsiteY13" fmla="*/ 3105629 h 3172751"/>
                    <a:gd name="connsiteX14" fmla="*/ 659299 w 2661354"/>
                    <a:gd name="connsiteY14" fmla="*/ 3158568 h 3172751"/>
                    <a:gd name="connsiteX15" fmla="*/ 1251253 w 2661354"/>
                    <a:gd name="connsiteY15" fmla="*/ 3043065 h 3172751"/>
                    <a:gd name="connsiteX16" fmla="*/ 1583325 w 2661354"/>
                    <a:gd name="connsiteY16" fmla="*/ 3062315 h 3172751"/>
                    <a:gd name="connsiteX17" fmla="*/ 2011649 w 2661354"/>
                    <a:gd name="connsiteY17" fmla="*/ 3168193 h 3172751"/>
                    <a:gd name="connsiteX18" fmla="*/ 2054963 w 2661354"/>
                    <a:gd name="connsiteY18" fmla="*/ 3023814 h 3172751"/>
                    <a:gd name="connsiteX19" fmla="*/ 2208967 w 2661354"/>
                    <a:gd name="connsiteY19" fmla="*/ 3071941 h 3172751"/>
                    <a:gd name="connsiteX20" fmla="*/ 2661354 w 2661354"/>
                    <a:gd name="connsiteY20" fmla="*/ 2816871 h 3172751"/>
                    <a:gd name="connsiteX21" fmla="*/ 2516975 w 2661354"/>
                    <a:gd name="connsiteY21" fmla="*/ 2171978 h 3172751"/>
                    <a:gd name="connsiteX22" fmla="*/ 2276344 w 2661354"/>
                    <a:gd name="connsiteY22" fmla="*/ 1811031 h 3172751"/>
                    <a:gd name="connsiteX23" fmla="*/ 1939459 w 2661354"/>
                    <a:gd name="connsiteY23" fmla="*/ 1512648 h 3172751"/>
                    <a:gd name="connsiteX24" fmla="*/ 1900958 w 2661354"/>
                    <a:gd name="connsiteY24" fmla="*/ 1493397 h 3172751"/>
                    <a:gd name="connsiteX25" fmla="*/ 1564074 w 2661354"/>
                    <a:gd name="connsiteY25" fmla="*/ 1238328 h 3172751"/>
                    <a:gd name="connsiteX26" fmla="*/ 1357131 w 2661354"/>
                    <a:gd name="connsiteY26" fmla="*/ 949570 h 3172751"/>
                    <a:gd name="connsiteX27" fmla="*/ 1395631 w 2661354"/>
                    <a:gd name="connsiteY27" fmla="*/ 429805 h 3172751"/>
                    <a:gd name="connsiteX28" fmla="*/ 1164626 w 2661354"/>
                    <a:gd name="connsiteY28" fmla="*/ 121797 h 3172751"/>
                    <a:gd name="connsiteX29" fmla="*/ 962495 w 2661354"/>
                    <a:gd name="connsiteY29" fmla="*/ 6294 h 3172751"/>
                    <a:gd name="connsiteX0" fmla="*/ 962495 w 2661354"/>
                    <a:gd name="connsiteY0" fmla="*/ 6294 h 3208745"/>
                    <a:gd name="connsiteX1" fmla="*/ 1087624 w 2661354"/>
                    <a:gd name="connsiteY1" fmla="*/ 415368 h 3208745"/>
                    <a:gd name="connsiteX2" fmla="*/ 1029872 w 2661354"/>
                    <a:gd name="connsiteY2" fmla="*/ 795566 h 3208745"/>
                    <a:gd name="connsiteX3" fmla="*/ 668925 w 2661354"/>
                    <a:gd name="connsiteY3" fmla="*/ 877381 h 3208745"/>
                    <a:gd name="connsiteX4" fmla="*/ 399417 w 2661354"/>
                    <a:gd name="connsiteY4" fmla="*/ 1137262 h 3208745"/>
                    <a:gd name="connsiteX5" fmla="*/ 293539 w 2661354"/>
                    <a:gd name="connsiteY5" fmla="*/ 1661840 h 3208745"/>
                    <a:gd name="connsiteX6" fmla="*/ 327228 w 2661354"/>
                    <a:gd name="connsiteY6" fmla="*/ 2157541 h 3208745"/>
                    <a:gd name="connsiteX7" fmla="*/ 91409 w 2661354"/>
                    <a:gd name="connsiteY7" fmla="*/ 2340421 h 3208745"/>
                    <a:gd name="connsiteX8" fmla="*/ 14407 w 2661354"/>
                    <a:gd name="connsiteY8" fmla="*/ 2677305 h 3208745"/>
                    <a:gd name="connsiteX9" fmla="*/ 360916 w 2661354"/>
                    <a:gd name="connsiteY9" fmla="*/ 2879436 h 3208745"/>
                    <a:gd name="connsiteX10" fmla="*/ 158785 w 2661354"/>
                    <a:gd name="connsiteY10" fmla="*/ 3028628 h 3208745"/>
                    <a:gd name="connsiteX11" fmla="*/ 486045 w 2661354"/>
                    <a:gd name="connsiteY11" fmla="*/ 2999751 h 3208745"/>
                    <a:gd name="connsiteX12" fmla="*/ 967308 w 2661354"/>
                    <a:gd name="connsiteY12" fmla="*/ 2961250 h 3208745"/>
                    <a:gd name="connsiteX13" fmla="*/ 702613 w 2661354"/>
                    <a:gd name="connsiteY13" fmla="*/ 3105629 h 3208745"/>
                    <a:gd name="connsiteX14" fmla="*/ 635236 w 2661354"/>
                    <a:gd name="connsiteY14" fmla="*/ 3197069 h 3208745"/>
                    <a:gd name="connsiteX15" fmla="*/ 1251253 w 2661354"/>
                    <a:gd name="connsiteY15" fmla="*/ 3043065 h 3208745"/>
                    <a:gd name="connsiteX16" fmla="*/ 1583325 w 2661354"/>
                    <a:gd name="connsiteY16" fmla="*/ 3062315 h 3208745"/>
                    <a:gd name="connsiteX17" fmla="*/ 2011649 w 2661354"/>
                    <a:gd name="connsiteY17" fmla="*/ 3168193 h 3208745"/>
                    <a:gd name="connsiteX18" fmla="*/ 2054963 w 2661354"/>
                    <a:gd name="connsiteY18" fmla="*/ 3023814 h 3208745"/>
                    <a:gd name="connsiteX19" fmla="*/ 2208967 w 2661354"/>
                    <a:gd name="connsiteY19" fmla="*/ 3071941 h 3208745"/>
                    <a:gd name="connsiteX20" fmla="*/ 2661354 w 2661354"/>
                    <a:gd name="connsiteY20" fmla="*/ 2816871 h 3208745"/>
                    <a:gd name="connsiteX21" fmla="*/ 2516975 w 2661354"/>
                    <a:gd name="connsiteY21" fmla="*/ 2171978 h 3208745"/>
                    <a:gd name="connsiteX22" fmla="*/ 2276344 w 2661354"/>
                    <a:gd name="connsiteY22" fmla="*/ 1811031 h 3208745"/>
                    <a:gd name="connsiteX23" fmla="*/ 1939459 w 2661354"/>
                    <a:gd name="connsiteY23" fmla="*/ 1512648 h 3208745"/>
                    <a:gd name="connsiteX24" fmla="*/ 1900958 w 2661354"/>
                    <a:gd name="connsiteY24" fmla="*/ 1493397 h 3208745"/>
                    <a:gd name="connsiteX25" fmla="*/ 1564074 w 2661354"/>
                    <a:gd name="connsiteY25" fmla="*/ 1238328 h 3208745"/>
                    <a:gd name="connsiteX26" fmla="*/ 1357131 w 2661354"/>
                    <a:gd name="connsiteY26" fmla="*/ 949570 h 3208745"/>
                    <a:gd name="connsiteX27" fmla="*/ 1395631 w 2661354"/>
                    <a:gd name="connsiteY27" fmla="*/ 429805 h 3208745"/>
                    <a:gd name="connsiteX28" fmla="*/ 1164626 w 2661354"/>
                    <a:gd name="connsiteY28" fmla="*/ 121797 h 3208745"/>
                    <a:gd name="connsiteX29" fmla="*/ 962495 w 2661354"/>
                    <a:gd name="connsiteY29" fmla="*/ 6294 h 3208745"/>
                    <a:gd name="connsiteX0" fmla="*/ 962495 w 2661354"/>
                    <a:gd name="connsiteY0" fmla="*/ 6294 h 3218443"/>
                    <a:gd name="connsiteX1" fmla="*/ 1087624 w 2661354"/>
                    <a:gd name="connsiteY1" fmla="*/ 415368 h 3218443"/>
                    <a:gd name="connsiteX2" fmla="*/ 1029872 w 2661354"/>
                    <a:gd name="connsiteY2" fmla="*/ 795566 h 3218443"/>
                    <a:gd name="connsiteX3" fmla="*/ 668925 w 2661354"/>
                    <a:gd name="connsiteY3" fmla="*/ 877381 h 3218443"/>
                    <a:gd name="connsiteX4" fmla="*/ 399417 w 2661354"/>
                    <a:gd name="connsiteY4" fmla="*/ 1137262 h 3218443"/>
                    <a:gd name="connsiteX5" fmla="*/ 293539 w 2661354"/>
                    <a:gd name="connsiteY5" fmla="*/ 1661840 h 3218443"/>
                    <a:gd name="connsiteX6" fmla="*/ 327228 w 2661354"/>
                    <a:gd name="connsiteY6" fmla="*/ 2157541 h 3218443"/>
                    <a:gd name="connsiteX7" fmla="*/ 91409 w 2661354"/>
                    <a:gd name="connsiteY7" fmla="*/ 2340421 h 3218443"/>
                    <a:gd name="connsiteX8" fmla="*/ 14407 w 2661354"/>
                    <a:gd name="connsiteY8" fmla="*/ 2677305 h 3218443"/>
                    <a:gd name="connsiteX9" fmla="*/ 360916 w 2661354"/>
                    <a:gd name="connsiteY9" fmla="*/ 2879436 h 3218443"/>
                    <a:gd name="connsiteX10" fmla="*/ 158785 w 2661354"/>
                    <a:gd name="connsiteY10" fmla="*/ 3028628 h 3218443"/>
                    <a:gd name="connsiteX11" fmla="*/ 486045 w 2661354"/>
                    <a:gd name="connsiteY11" fmla="*/ 2999751 h 3218443"/>
                    <a:gd name="connsiteX12" fmla="*/ 967308 w 2661354"/>
                    <a:gd name="connsiteY12" fmla="*/ 2961250 h 3218443"/>
                    <a:gd name="connsiteX13" fmla="*/ 702613 w 2661354"/>
                    <a:gd name="connsiteY13" fmla="*/ 3105629 h 3218443"/>
                    <a:gd name="connsiteX14" fmla="*/ 635236 w 2661354"/>
                    <a:gd name="connsiteY14" fmla="*/ 3197069 h 3218443"/>
                    <a:gd name="connsiteX15" fmla="*/ 1251253 w 2661354"/>
                    <a:gd name="connsiteY15" fmla="*/ 3043065 h 3218443"/>
                    <a:gd name="connsiteX16" fmla="*/ 1583325 w 2661354"/>
                    <a:gd name="connsiteY16" fmla="*/ 3062315 h 3218443"/>
                    <a:gd name="connsiteX17" fmla="*/ 2011649 w 2661354"/>
                    <a:gd name="connsiteY17" fmla="*/ 3168193 h 3218443"/>
                    <a:gd name="connsiteX18" fmla="*/ 2054963 w 2661354"/>
                    <a:gd name="connsiteY18" fmla="*/ 3023814 h 3218443"/>
                    <a:gd name="connsiteX19" fmla="*/ 2208967 w 2661354"/>
                    <a:gd name="connsiteY19" fmla="*/ 3071941 h 3218443"/>
                    <a:gd name="connsiteX20" fmla="*/ 2661354 w 2661354"/>
                    <a:gd name="connsiteY20" fmla="*/ 2816871 h 3218443"/>
                    <a:gd name="connsiteX21" fmla="*/ 2516975 w 2661354"/>
                    <a:gd name="connsiteY21" fmla="*/ 2171978 h 3218443"/>
                    <a:gd name="connsiteX22" fmla="*/ 2276344 w 2661354"/>
                    <a:gd name="connsiteY22" fmla="*/ 1811031 h 3218443"/>
                    <a:gd name="connsiteX23" fmla="*/ 1939459 w 2661354"/>
                    <a:gd name="connsiteY23" fmla="*/ 1512648 h 3218443"/>
                    <a:gd name="connsiteX24" fmla="*/ 1900958 w 2661354"/>
                    <a:gd name="connsiteY24" fmla="*/ 1493397 h 3218443"/>
                    <a:gd name="connsiteX25" fmla="*/ 1564074 w 2661354"/>
                    <a:gd name="connsiteY25" fmla="*/ 1238328 h 3218443"/>
                    <a:gd name="connsiteX26" fmla="*/ 1357131 w 2661354"/>
                    <a:gd name="connsiteY26" fmla="*/ 949570 h 3218443"/>
                    <a:gd name="connsiteX27" fmla="*/ 1395631 w 2661354"/>
                    <a:gd name="connsiteY27" fmla="*/ 429805 h 3218443"/>
                    <a:gd name="connsiteX28" fmla="*/ 1164626 w 2661354"/>
                    <a:gd name="connsiteY28" fmla="*/ 121797 h 3218443"/>
                    <a:gd name="connsiteX29" fmla="*/ 962495 w 2661354"/>
                    <a:gd name="connsiteY29" fmla="*/ 6294 h 3218443"/>
                    <a:gd name="connsiteX0" fmla="*/ 962495 w 2661354"/>
                    <a:gd name="connsiteY0" fmla="*/ 6294 h 3218443"/>
                    <a:gd name="connsiteX1" fmla="*/ 1087624 w 2661354"/>
                    <a:gd name="connsiteY1" fmla="*/ 415368 h 3218443"/>
                    <a:gd name="connsiteX2" fmla="*/ 1029872 w 2661354"/>
                    <a:gd name="connsiteY2" fmla="*/ 795566 h 3218443"/>
                    <a:gd name="connsiteX3" fmla="*/ 668925 w 2661354"/>
                    <a:gd name="connsiteY3" fmla="*/ 877381 h 3218443"/>
                    <a:gd name="connsiteX4" fmla="*/ 399417 w 2661354"/>
                    <a:gd name="connsiteY4" fmla="*/ 1137262 h 3218443"/>
                    <a:gd name="connsiteX5" fmla="*/ 293539 w 2661354"/>
                    <a:gd name="connsiteY5" fmla="*/ 1661840 h 3218443"/>
                    <a:gd name="connsiteX6" fmla="*/ 327228 w 2661354"/>
                    <a:gd name="connsiteY6" fmla="*/ 2157541 h 3218443"/>
                    <a:gd name="connsiteX7" fmla="*/ 91409 w 2661354"/>
                    <a:gd name="connsiteY7" fmla="*/ 2340421 h 3218443"/>
                    <a:gd name="connsiteX8" fmla="*/ 14407 w 2661354"/>
                    <a:gd name="connsiteY8" fmla="*/ 2677305 h 3218443"/>
                    <a:gd name="connsiteX9" fmla="*/ 360916 w 2661354"/>
                    <a:gd name="connsiteY9" fmla="*/ 2879436 h 3218443"/>
                    <a:gd name="connsiteX10" fmla="*/ 158785 w 2661354"/>
                    <a:gd name="connsiteY10" fmla="*/ 3028628 h 3218443"/>
                    <a:gd name="connsiteX11" fmla="*/ 486045 w 2661354"/>
                    <a:gd name="connsiteY11" fmla="*/ 2999751 h 3218443"/>
                    <a:gd name="connsiteX12" fmla="*/ 967308 w 2661354"/>
                    <a:gd name="connsiteY12" fmla="*/ 2961250 h 3218443"/>
                    <a:gd name="connsiteX13" fmla="*/ 635236 w 2661354"/>
                    <a:gd name="connsiteY13" fmla="*/ 3197069 h 3218443"/>
                    <a:gd name="connsiteX14" fmla="*/ 1251253 w 2661354"/>
                    <a:gd name="connsiteY14" fmla="*/ 3043065 h 3218443"/>
                    <a:gd name="connsiteX15" fmla="*/ 1583325 w 2661354"/>
                    <a:gd name="connsiteY15" fmla="*/ 3062315 h 3218443"/>
                    <a:gd name="connsiteX16" fmla="*/ 2011649 w 2661354"/>
                    <a:gd name="connsiteY16" fmla="*/ 3168193 h 3218443"/>
                    <a:gd name="connsiteX17" fmla="*/ 2054963 w 2661354"/>
                    <a:gd name="connsiteY17" fmla="*/ 3023814 h 3218443"/>
                    <a:gd name="connsiteX18" fmla="*/ 2208967 w 2661354"/>
                    <a:gd name="connsiteY18" fmla="*/ 3071941 h 3218443"/>
                    <a:gd name="connsiteX19" fmla="*/ 2661354 w 2661354"/>
                    <a:gd name="connsiteY19" fmla="*/ 2816871 h 3218443"/>
                    <a:gd name="connsiteX20" fmla="*/ 2516975 w 2661354"/>
                    <a:gd name="connsiteY20" fmla="*/ 2171978 h 3218443"/>
                    <a:gd name="connsiteX21" fmla="*/ 2276344 w 2661354"/>
                    <a:gd name="connsiteY21" fmla="*/ 1811031 h 3218443"/>
                    <a:gd name="connsiteX22" fmla="*/ 1939459 w 2661354"/>
                    <a:gd name="connsiteY22" fmla="*/ 1512648 h 3218443"/>
                    <a:gd name="connsiteX23" fmla="*/ 1900958 w 2661354"/>
                    <a:gd name="connsiteY23" fmla="*/ 1493397 h 3218443"/>
                    <a:gd name="connsiteX24" fmla="*/ 1564074 w 2661354"/>
                    <a:gd name="connsiteY24" fmla="*/ 1238328 h 3218443"/>
                    <a:gd name="connsiteX25" fmla="*/ 1357131 w 2661354"/>
                    <a:gd name="connsiteY25" fmla="*/ 949570 h 3218443"/>
                    <a:gd name="connsiteX26" fmla="*/ 1395631 w 2661354"/>
                    <a:gd name="connsiteY26" fmla="*/ 429805 h 3218443"/>
                    <a:gd name="connsiteX27" fmla="*/ 1164626 w 2661354"/>
                    <a:gd name="connsiteY27" fmla="*/ 121797 h 3218443"/>
                    <a:gd name="connsiteX28" fmla="*/ 962495 w 2661354"/>
                    <a:gd name="connsiteY28" fmla="*/ 6294 h 3218443"/>
                    <a:gd name="connsiteX0" fmla="*/ 962495 w 2661354"/>
                    <a:gd name="connsiteY0" fmla="*/ 6294 h 3226981"/>
                    <a:gd name="connsiteX1" fmla="*/ 1087624 w 2661354"/>
                    <a:gd name="connsiteY1" fmla="*/ 415368 h 3226981"/>
                    <a:gd name="connsiteX2" fmla="*/ 1029872 w 2661354"/>
                    <a:gd name="connsiteY2" fmla="*/ 795566 h 3226981"/>
                    <a:gd name="connsiteX3" fmla="*/ 668925 w 2661354"/>
                    <a:gd name="connsiteY3" fmla="*/ 877381 h 3226981"/>
                    <a:gd name="connsiteX4" fmla="*/ 399417 w 2661354"/>
                    <a:gd name="connsiteY4" fmla="*/ 1137262 h 3226981"/>
                    <a:gd name="connsiteX5" fmla="*/ 293539 w 2661354"/>
                    <a:gd name="connsiteY5" fmla="*/ 1661840 h 3226981"/>
                    <a:gd name="connsiteX6" fmla="*/ 327228 w 2661354"/>
                    <a:gd name="connsiteY6" fmla="*/ 2157541 h 3226981"/>
                    <a:gd name="connsiteX7" fmla="*/ 91409 w 2661354"/>
                    <a:gd name="connsiteY7" fmla="*/ 2340421 h 3226981"/>
                    <a:gd name="connsiteX8" fmla="*/ 14407 w 2661354"/>
                    <a:gd name="connsiteY8" fmla="*/ 2677305 h 3226981"/>
                    <a:gd name="connsiteX9" fmla="*/ 360916 w 2661354"/>
                    <a:gd name="connsiteY9" fmla="*/ 2879436 h 3226981"/>
                    <a:gd name="connsiteX10" fmla="*/ 158785 w 2661354"/>
                    <a:gd name="connsiteY10" fmla="*/ 3028628 h 3226981"/>
                    <a:gd name="connsiteX11" fmla="*/ 486045 w 2661354"/>
                    <a:gd name="connsiteY11" fmla="*/ 2999751 h 3226981"/>
                    <a:gd name="connsiteX12" fmla="*/ 967308 w 2661354"/>
                    <a:gd name="connsiteY12" fmla="*/ 2961250 h 3226981"/>
                    <a:gd name="connsiteX13" fmla="*/ 635236 w 2661354"/>
                    <a:gd name="connsiteY13" fmla="*/ 3197069 h 3226981"/>
                    <a:gd name="connsiteX14" fmla="*/ 1251253 w 2661354"/>
                    <a:gd name="connsiteY14" fmla="*/ 3043065 h 3226981"/>
                    <a:gd name="connsiteX15" fmla="*/ 1583325 w 2661354"/>
                    <a:gd name="connsiteY15" fmla="*/ 3062315 h 3226981"/>
                    <a:gd name="connsiteX16" fmla="*/ 2011649 w 2661354"/>
                    <a:gd name="connsiteY16" fmla="*/ 3168193 h 3226981"/>
                    <a:gd name="connsiteX17" fmla="*/ 2054963 w 2661354"/>
                    <a:gd name="connsiteY17" fmla="*/ 3023814 h 3226981"/>
                    <a:gd name="connsiteX18" fmla="*/ 2208967 w 2661354"/>
                    <a:gd name="connsiteY18" fmla="*/ 3071941 h 3226981"/>
                    <a:gd name="connsiteX19" fmla="*/ 2661354 w 2661354"/>
                    <a:gd name="connsiteY19" fmla="*/ 2816871 h 3226981"/>
                    <a:gd name="connsiteX20" fmla="*/ 2516975 w 2661354"/>
                    <a:gd name="connsiteY20" fmla="*/ 2171978 h 3226981"/>
                    <a:gd name="connsiteX21" fmla="*/ 2276344 w 2661354"/>
                    <a:gd name="connsiteY21" fmla="*/ 1811031 h 3226981"/>
                    <a:gd name="connsiteX22" fmla="*/ 1939459 w 2661354"/>
                    <a:gd name="connsiteY22" fmla="*/ 1512648 h 3226981"/>
                    <a:gd name="connsiteX23" fmla="*/ 1900958 w 2661354"/>
                    <a:gd name="connsiteY23" fmla="*/ 1493397 h 3226981"/>
                    <a:gd name="connsiteX24" fmla="*/ 1564074 w 2661354"/>
                    <a:gd name="connsiteY24" fmla="*/ 1238328 h 3226981"/>
                    <a:gd name="connsiteX25" fmla="*/ 1357131 w 2661354"/>
                    <a:gd name="connsiteY25" fmla="*/ 949570 h 3226981"/>
                    <a:gd name="connsiteX26" fmla="*/ 1395631 w 2661354"/>
                    <a:gd name="connsiteY26" fmla="*/ 429805 h 3226981"/>
                    <a:gd name="connsiteX27" fmla="*/ 1164626 w 2661354"/>
                    <a:gd name="connsiteY27" fmla="*/ 121797 h 3226981"/>
                    <a:gd name="connsiteX28" fmla="*/ 962495 w 2661354"/>
                    <a:gd name="connsiteY28" fmla="*/ 6294 h 3226981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615985 w 2661354"/>
                    <a:gd name="connsiteY13" fmla="*/ 3129692 h 3168193"/>
                    <a:gd name="connsiteX14" fmla="*/ 1251253 w 2661354"/>
                    <a:gd name="connsiteY14" fmla="*/ 3043065 h 3168193"/>
                    <a:gd name="connsiteX15" fmla="*/ 1583325 w 2661354"/>
                    <a:gd name="connsiteY15" fmla="*/ 3062315 h 3168193"/>
                    <a:gd name="connsiteX16" fmla="*/ 2011649 w 2661354"/>
                    <a:gd name="connsiteY16" fmla="*/ 3168193 h 3168193"/>
                    <a:gd name="connsiteX17" fmla="*/ 2054963 w 2661354"/>
                    <a:gd name="connsiteY17" fmla="*/ 3023814 h 3168193"/>
                    <a:gd name="connsiteX18" fmla="*/ 2208967 w 2661354"/>
                    <a:gd name="connsiteY18" fmla="*/ 3071941 h 3168193"/>
                    <a:gd name="connsiteX19" fmla="*/ 2661354 w 2661354"/>
                    <a:gd name="connsiteY19" fmla="*/ 2816871 h 3168193"/>
                    <a:gd name="connsiteX20" fmla="*/ 2516975 w 2661354"/>
                    <a:gd name="connsiteY20" fmla="*/ 2171978 h 3168193"/>
                    <a:gd name="connsiteX21" fmla="*/ 2276344 w 2661354"/>
                    <a:gd name="connsiteY21" fmla="*/ 1811031 h 3168193"/>
                    <a:gd name="connsiteX22" fmla="*/ 1939459 w 2661354"/>
                    <a:gd name="connsiteY22" fmla="*/ 1512648 h 3168193"/>
                    <a:gd name="connsiteX23" fmla="*/ 1900958 w 2661354"/>
                    <a:gd name="connsiteY23" fmla="*/ 1493397 h 3168193"/>
                    <a:gd name="connsiteX24" fmla="*/ 1564074 w 2661354"/>
                    <a:gd name="connsiteY24" fmla="*/ 1238328 h 3168193"/>
                    <a:gd name="connsiteX25" fmla="*/ 1357131 w 2661354"/>
                    <a:gd name="connsiteY25" fmla="*/ 949570 h 3168193"/>
                    <a:gd name="connsiteX26" fmla="*/ 1395631 w 2661354"/>
                    <a:gd name="connsiteY26" fmla="*/ 429805 h 3168193"/>
                    <a:gd name="connsiteX27" fmla="*/ 1164626 w 2661354"/>
                    <a:gd name="connsiteY27" fmla="*/ 121797 h 3168193"/>
                    <a:gd name="connsiteX28" fmla="*/ 962495 w 2661354"/>
                    <a:gd name="connsiteY28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615985 w 2661354"/>
                    <a:gd name="connsiteY13" fmla="*/ 3129692 h 3168193"/>
                    <a:gd name="connsiteX14" fmla="*/ 1246440 w 2661354"/>
                    <a:gd name="connsiteY14" fmla="*/ 3105629 h 3168193"/>
                    <a:gd name="connsiteX15" fmla="*/ 1583325 w 2661354"/>
                    <a:gd name="connsiteY15" fmla="*/ 3062315 h 3168193"/>
                    <a:gd name="connsiteX16" fmla="*/ 2011649 w 2661354"/>
                    <a:gd name="connsiteY16" fmla="*/ 3168193 h 3168193"/>
                    <a:gd name="connsiteX17" fmla="*/ 2054963 w 2661354"/>
                    <a:gd name="connsiteY17" fmla="*/ 3023814 h 3168193"/>
                    <a:gd name="connsiteX18" fmla="*/ 2208967 w 2661354"/>
                    <a:gd name="connsiteY18" fmla="*/ 3071941 h 3168193"/>
                    <a:gd name="connsiteX19" fmla="*/ 2661354 w 2661354"/>
                    <a:gd name="connsiteY19" fmla="*/ 2816871 h 3168193"/>
                    <a:gd name="connsiteX20" fmla="*/ 2516975 w 2661354"/>
                    <a:gd name="connsiteY20" fmla="*/ 2171978 h 3168193"/>
                    <a:gd name="connsiteX21" fmla="*/ 2276344 w 2661354"/>
                    <a:gd name="connsiteY21" fmla="*/ 1811031 h 3168193"/>
                    <a:gd name="connsiteX22" fmla="*/ 1939459 w 2661354"/>
                    <a:gd name="connsiteY22" fmla="*/ 1512648 h 3168193"/>
                    <a:gd name="connsiteX23" fmla="*/ 1900958 w 2661354"/>
                    <a:gd name="connsiteY23" fmla="*/ 1493397 h 3168193"/>
                    <a:gd name="connsiteX24" fmla="*/ 1564074 w 2661354"/>
                    <a:gd name="connsiteY24" fmla="*/ 1238328 h 3168193"/>
                    <a:gd name="connsiteX25" fmla="*/ 1357131 w 2661354"/>
                    <a:gd name="connsiteY25" fmla="*/ 949570 h 3168193"/>
                    <a:gd name="connsiteX26" fmla="*/ 1395631 w 2661354"/>
                    <a:gd name="connsiteY26" fmla="*/ 429805 h 3168193"/>
                    <a:gd name="connsiteX27" fmla="*/ 1164626 w 2661354"/>
                    <a:gd name="connsiteY27" fmla="*/ 121797 h 3168193"/>
                    <a:gd name="connsiteX28" fmla="*/ 962495 w 2661354"/>
                    <a:gd name="connsiteY28" fmla="*/ 6294 h 3168193"/>
                    <a:gd name="connsiteX0" fmla="*/ 962495 w 2661354"/>
                    <a:gd name="connsiteY0" fmla="*/ 6294 h 3168428"/>
                    <a:gd name="connsiteX1" fmla="*/ 1087624 w 2661354"/>
                    <a:gd name="connsiteY1" fmla="*/ 415368 h 3168428"/>
                    <a:gd name="connsiteX2" fmla="*/ 1029872 w 2661354"/>
                    <a:gd name="connsiteY2" fmla="*/ 795566 h 3168428"/>
                    <a:gd name="connsiteX3" fmla="*/ 668925 w 2661354"/>
                    <a:gd name="connsiteY3" fmla="*/ 877381 h 3168428"/>
                    <a:gd name="connsiteX4" fmla="*/ 399417 w 2661354"/>
                    <a:gd name="connsiteY4" fmla="*/ 1137262 h 3168428"/>
                    <a:gd name="connsiteX5" fmla="*/ 293539 w 2661354"/>
                    <a:gd name="connsiteY5" fmla="*/ 1661840 h 3168428"/>
                    <a:gd name="connsiteX6" fmla="*/ 327228 w 2661354"/>
                    <a:gd name="connsiteY6" fmla="*/ 2157541 h 3168428"/>
                    <a:gd name="connsiteX7" fmla="*/ 91409 w 2661354"/>
                    <a:gd name="connsiteY7" fmla="*/ 2340421 h 3168428"/>
                    <a:gd name="connsiteX8" fmla="*/ 14407 w 2661354"/>
                    <a:gd name="connsiteY8" fmla="*/ 2677305 h 3168428"/>
                    <a:gd name="connsiteX9" fmla="*/ 360916 w 2661354"/>
                    <a:gd name="connsiteY9" fmla="*/ 2879436 h 3168428"/>
                    <a:gd name="connsiteX10" fmla="*/ 158785 w 2661354"/>
                    <a:gd name="connsiteY10" fmla="*/ 3028628 h 3168428"/>
                    <a:gd name="connsiteX11" fmla="*/ 486045 w 2661354"/>
                    <a:gd name="connsiteY11" fmla="*/ 2999751 h 3168428"/>
                    <a:gd name="connsiteX12" fmla="*/ 967308 w 2661354"/>
                    <a:gd name="connsiteY12" fmla="*/ 2961250 h 3168428"/>
                    <a:gd name="connsiteX13" fmla="*/ 615985 w 2661354"/>
                    <a:gd name="connsiteY13" fmla="*/ 3129692 h 3168428"/>
                    <a:gd name="connsiteX14" fmla="*/ 1246440 w 2661354"/>
                    <a:gd name="connsiteY14" fmla="*/ 3105629 h 3168428"/>
                    <a:gd name="connsiteX15" fmla="*/ 1583325 w 2661354"/>
                    <a:gd name="connsiteY15" fmla="*/ 3062315 h 3168428"/>
                    <a:gd name="connsiteX16" fmla="*/ 2011649 w 2661354"/>
                    <a:gd name="connsiteY16" fmla="*/ 3168193 h 3168428"/>
                    <a:gd name="connsiteX17" fmla="*/ 2054963 w 2661354"/>
                    <a:gd name="connsiteY17" fmla="*/ 3023814 h 3168428"/>
                    <a:gd name="connsiteX18" fmla="*/ 2208967 w 2661354"/>
                    <a:gd name="connsiteY18" fmla="*/ 3071941 h 3168428"/>
                    <a:gd name="connsiteX19" fmla="*/ 2661354 w 2661354"/>
                    <a:gd name="connsiteY19" fmla="*/ 2816871 h 3168428"/>
                    <a:gd name="connsiteX20" fmla="*/ 2516975 w 2661354"/>
                    <a:gd name="connsiteY20" fmla="*/ 2171978 h 3168428"/>
                    <a:gd name="connsiteX21" fmla="*/ 2276344 w 2661354"/>
                    <a:gd name="connsiteY21" fmla="*/ 1811031 h 3168428"/>
                    <a:gd name="connsiteX22" fmla="*/ 1939459 w 2661354"/>
                    <a:gd name="connsiteY22" fmla="*/ 1512648 h 3168428"/>
                    <a:gd name="connsiteX23" fmla="*/ 1900958 w 2661354"/>
                    <a:gd name="connsiteY23" fmla="*/ 1493397 h 3168428"/>
                    <a:gd name="connsiteX24" fmla="*/ 1564074 w 2661354"/>
                    <a:gd name="connsiteY24" fmla="*/ 1238328 h 3168428"/>
                    <a:gd name="connsiteX25" fmla="*/ 1357131 w 2661354"/>
                    <a:gd name="connsiteY25" fmla="*/ 949570 h 3168428"/>
                    <a:gd name="connsiteX26" fmla="*/ 1395631 w 2661354"/>
                    <a:gd name="connsiteY26" fmla="*/ 429805 h 3168428"/>
                    <a:gd name="connsiteX27" fmla="*/ 1164626 w 2661354"/>
                    <a:gd name="connsiteY27" fmla="*/ 121797 h 3168428"/>
                    <a:gd name="connsiteX28" fmla="*/ 962495 w 2661354"/>
                    <a:gd name="connsiteY28" fmla="*/ 6294 h 3168428"/>
                    <a:gd name="connsiteX0" fmla="*/ 962495 w 2661354"/>
                    <a:gd name="connsiteY0" fmla="*/ 6294 h 3168767"/>
                    <a:gd name="connsiteX1" fmla="*/ 1087624 w 2661354"/>
                    <a:gd name="connsiteY1" fmla="*/ 415368 h 3168767"/>
                    <a:gd name="connsiteX2" fmla="*/ 1029872 w 2661354"/>
                    <a:gd name="connsiteY2" fmla="*/ 795566 h 3168767"/>
                    <a:gd name="connsiteX3" fmla="*/ 668925 w 2661354"/>
                    <a:gd name="connsiteY3" fmla="*/ 877381 h 3168767"/>
                    <a:gd name="connsiteX4" fmla="*/ 399417 w 2661354"/>
                    <a:gd name="connsiteY4" fmla="*/ 1137262 h 3168767"/>
                    <a:gd name="connsiteX5" fmla="*/ 293539 w 2661354"/>
                    <a:gd name="connsiteY5" fmla="*/ 1661840 h 3168767"/>
                    <a:gd name="connsiteX6" fmla="*/ 327228 w 2661354"/>
                    <a:gd name="connsiteY6" fmla="*/ 2157541 h 3168767"/>
                    <a:gd name="connsiteX7" fmla="*/ 91409 w 2661354"/>
                    <a:gd name="connsiteY7" fmla="*/ 2340421 h 3168767"/>
                    <a:gd name="connsiteX8" fmla="*/ 14407 w 2661354"/>
                    <a:gd name="connsiteY8" fmla="*/ 2677305 h 3168767"/>
                    <a:gd name="connsiteX9" fmla="*/ 360916 w 2661354"/>
                    <a:gd name="connsiteY9" fmla="*/ 2879436 h 3168767"/>
                    <a:gd name="connsiteX10" fmla="*/ 158785 w 2661354"/>
                    <a:gd name="connsiteY10" fmla="*/ 3028628 h 3168767"/>
                    <a:gd name="connsiteX11" fmla="*/ 486045 w 2661354"/>
                    <a:gd name="connsiteY11" fmla="*/ 2999751 h 3168767"/>
                    <a:gd name="connsiteX12" fmla="*/ 967308 w 2661354"/>
                    <a:gd name="connsiteY12" fmla="*/ 2961250 h 3168767"/>
                    <a:gd name="connsiteX13" fmla="*/ 615985 w 2661354"/>
                    <a:gd name="connsiteY13" fmla="*/ 3129692 h 3168767"/>
                    <a:gd name="connsiteX14" fmla="*/ 1246440 w 2661354"/>
                    <a:gd name="connsiteY14" fmla="*/ 3105629 h 3168767"/>
                    <a:gd name="connsiteX15" fmla="*/ 1588137 w 2661354"/>
                    <a:gd name="connsiteY15" fmla="*/ 3139317 h 3168767"/>
                    <a:gd name="connsiteX16" fmla="*/ 2011649 w 2661354"/>
                    <a:gd name="connsiteY16" fmla="*/ 3168193 h 3168767"/>
                    <a:gd name="connsiteX17" fmla="*/ 2054963 w 2661354"/>
                    <a:gd name="connsiteY17" fmla="*/ 3023814 h 3168767"/>
                    <a:gd name="connsiteX18" fmla="*/ 2208967 w 2661354"/>
                    <a:gd name="connsiteY18" fmla="*/ 3071941 h 3168767"/>
                    <a:gd name="connsiteX19" fmla="*/ 2661354 w 2661354"/>
                    <a:gd name="connsiteY19" fmla="*/ 2816871 h 3168767"/>
                    <a:gd name="connsiteX20" fmla="*/ 2516975 w 2661354"/>
                    <a:gd name="connsiteY20" fmla="*/ 2171978 h 3168767"/>
                    <a:gd name="connsiteX21" fmla="*/ 2276344 w 2661354"/>
                    <a:gd name="connsiteY21" fmla="*/ 1811031 h 3168767"/>
                    <a:gd name="connsiteX22" fmla="*/ 1939459 w 2661354"/>
                    <a:gd name="connsiteY22" fmla="*/ 1512648 h 3168767"/>
                    <a:gd name="connsiteX23" fmla="*/ 1900958 w 2661354"/>
                    <a:gd name="connsiteY23" fmla="*/ 1493397 h 3168767"/>
                    <a:gd name="connsiteX24" fmla="*/ 1564074 w 2661354"/>
                    <a:gd name="connsiteY24" fmla="*/ 1238328 h 3168767"/>
                    <a:gd name="connsiteX25" fmla="*/ 1357131 w 2661354"/>
                    <a:gd name="connsiteY25" fmla="*/ 949570 h 3168767"/>
                    <a:gd name="connsiteX26" fmla="*/ 1395631 w 2661354"/>
                    <a:gd name="connsiteY26" fmla="*/ 429805 h 3168767"/>
                    <a:gd name="connsiteX27" fmla="*/ 1164626 w 2661354"/>
                    <a:gd name="connsiteY27" fmla="*/ 121797 h 3168767"/>
                    <a:gd name="connsiteX28" fmla="*/ 962495 w 2661354"/>
                    <a:gd name="connsiteY28" fmla="*/ 6294 h 3168767"/>
                    <a:gd name="connsiteX0" fmla="*/ 962495 w 2661354"/>
                    <a:gd name="connsiteY0" fmla="*/ 6294 h 3168767"/>
                    <a:gd name="connsiteX1" fmla="*/ 1087624 w 2661354"/>
                    <a:gd name="connsiteY1" fmla="*/ 415368 h 3168767"/>
                    <a:gd name="connsiteX2" fmla="*/ 1029872 w 2661354"/>
                    <a:gd name="connsiteY2" fmla="*/ 795566 h 3168767"/>
                    <a:gd name="connsiteX3" fmla="*/ 668925 w 2661354"/>
                    <a:gd name="connsiteY3" fmla="*/ 877381 h 3168767"/>
                    <a:gd name="connsiteX4" fmla="*/ 399417 w 2661354"/>
                    <a:gd name="connsiteY4" fmla="*/ 1137262 h 3168767"/>
                    <a:gd name="connsiteX5" fmla="*/ 293539 w 2661354"/>
                    <a:gd name="connsiteY5" fmla="*/ 1661840 h 3168767"/>
                    <a:gd name="connsiteX6" fmla="*/ 327228 w 2661354"/>
                    <a:gd name="connsiteY6" fmla="*/ 2157541 h 3168767"/>
                    <a:gd name="connsiteX7" fmla="*/ 91409 w 2661354"/>
                    <a:gd name="connsiteY7" fmla="*/ 2340421 h 3168767"/>
                    <a:gd name="connsiteX8" fmla="*/ 14407 w 2661354"/>
                    <a:gd name="connsiteY8" fmla="*/ 2677305 h 3168767"/>
                    <a:gd name="connsiteX9" fmla="*/ 360916 w 2661354"/>
                    <a:gd name="connsiteY9" fmla="*/ 2879436 h 3168767"/>
                    <a:gd name="connsiteX10" fmla="*/ 158785 w 2661354"/>
                    <a:gd name="connsiteY10" fmla="*/ 3028628 h 3168767"/>
                    <a:gd name="connsiteX11" fmla="*/ 486045 w 2661354"/>
                    <a:gd name="connsiteY11" fmla="*/ 2999751 h 3168767"/>
                    <a:gd name="connsiteX12" fmla="*/ 967308 w 2661354"/>
                    <a:gd name="connsiteY12" fmla="*/ 2961250 h 3168767"/>
                    <a:gd name="connsiteX13" fmla="*/ 615985 w 2661354"/>
                    <a:gd name="connsiteY13" fmla="*/ 3129692 h 3168767"/>
                    <a:gd name="connsiteX14" fmla="*/ 1588137 w 2661354"/>
                    <a:gd name="connsiteY14" fmla="*/ 3139317 h 3168767"/>
                    <a:gd name="connsiteX15" fmla="*/ 2011649 w 2661354"/>
                    <a:gd name="connsiteY15" fmla="*/ 3168193 h 3168767"/>
                    <a:gd name="connsiteX16" fmla="*/ 2054963 w 2661354"/>
                    <a:gd name="connsiteY16" fmla="*/ 3023814 h 3168767"/>
                    <a:gd name="connsiteX17" fmla="*/ 2208967 w 2661354"/>
                    <a:gd name="connsiteY17" fmla="*/ 3071941 h 3168767"/>
                    <a:gd name="connsiteX18" fmla="*/ 2661354 w 2661354"/>
                    <a:gd name="connsiteY18" fmla="*/ 2816871 h 3168767"/>
                    <a:gd name="connsiteX19" fmla="*/ 2516975 w 2661354"/>
                    <a:gd name="connsiteY19" fmla="*/ 2171978 h 3168767"/>
                    <a:gd name="connsiteX20" fmla="*/ 2276344 w 2661354"/>
                    <a:gd name="connsiteY20" fmla="*/ 1811031 h 3168767"/>
                    <a:gd name="connsiteX21" fmla="*/ 1939459 w 2661354"/>
                    <a:gd name="connsiteY21" fmla="*/ 1512648 h 3168767"/>
                    <a:gd name="connsiteX22" fmla="*/ 1900958 w 2661354"/>
                    <a:gd name="connsiteY22" fmla="*/ 1493397 h 3168767"/>
                    <a:gd name="connsiteX23" fmla="*/ 1564074 w 2661354"/>
                    <a:gd name="connsiteY23" fmla="*/ 1238328 h 3168767"/>
                    <a:gd name="connsiteX24" fmla="*/ 1357131 w 2661354"/>
                    <a:gd name="connsiteY24" fmla="*/ 949570 h 3168767"/>
                    <a:gd name="connsiteX25" fmla="*/ 1395631 w 2661354"/>
                    <a:gd name="connsiteY25" fmla="*/ 429805 h 3168767"/>
                    <a:gd name="connsiteX26" fmla="*/ 1164626 w 2661354"/>
                    <a:gd name="connsiteY26" fmla="*/ 121797 h 3168767"/>
                    <a:gd name="connsiteX27" fmla="*/ 962495 w 2661354"/>
                    <a:gd name="connsiteY27" fmla="*/ 6294 h 3168767"/>
                    <a:gd name="connsiteX0" fmla="*/ 962495 w 2661354"/>
                    <a:gd name="connsiteY0" fmla="*/ 6294 h 3169659"/>
                    <a:gd name="connsiteX1" fmla="*/ 1087624 w 2661354"/>
                    <a:gd name="connsiteY1" fmla="*/ 415368 h 3169659"/>
                    <a:gd name="connsiteX2" fmla="*/ 1029872 w 2661354"/>
                    <a:gd name="connsiteY2" fmla="*/ 795566 h 3169659"/>
                    <a:gd name="connsiteX3" fmla="*/ 668925 w 2661354"/>
                    <a:gd name="connsiteY3" fmla="*/ 877381 h 3169659"/>
                    <a:gd name="connsiteX4" fmla="*/ 399417 w 2661354"/>
                    <a:gd name="connsiteY4" fmla="*/ 1137262 h 3169659"/>
                    <a:gd name="connsiteX5" fmla="*/ 293539 w 2661354"/>
                    <a:gd name="connsiteY5" fmla="*/ 1661840 h 3169659"/>
                    <a:gd name="connsiteX6" fmla="*/ 327228 w 2661354"/>
                    <a:gd name="connsiteY6" fmla="*/ 2157541 h 3169659"/>
                    <a:gd name="connsiteX7" fmla="*/ 91409 w 2661354"/>
                    <a:gd name="connsiteY7" fmla="*/ 2340421 h 3169659"/>
                    <a:gd name="connsiteX8" fmla="*/ 14407 w 2661354"/>
                    <a:gd name="connsiteY8" fmla="*/ 2677305 h 3169659"/>
                    <a:gd name="connsiteX9" fmla="*/ 360916 w 2661354"/>
                    <a:gd name="connsiteY9" fmla="*/ 2879436 h 3169659"/>
                    <a:gd name="connsiteX10" fmla="*/ 158785 w 2661354"/>
                    <a:gd name="connsiteY10" fmla="*/ 3028628 h 3169659"/>
                    <a:gd name="connsiteX11" fmla="*/ 486045 w 2661354"/>
                    <a:gd name="connsiteY11" fmla="*/ 2999751 h 3169659"/>
                    <a:gd name="connsiteX12" fmla="*/ 967308 w 2661354"/>
                    <a:gd name="connsiteY12" fmla="*/ 2961250 h 3169659"/>
                    <a:gd name="connsiteX13" fmla="*/ 615985 w 2661354"/>
                    <a:gd name="connsiteY13" fmla="*/ 3129692 h 3169659"/>
                    <a:gd name="connsiteX14" fmla="*/ 1588137 w 2661354"/>
                    <a:gd name="connsiteY14" fmla="*/ 3139317 h 3169659"/>
                    <a:gd name="connsiteX15" fmla="*/ 2011649 w 2661354"/>
                    <a:gd name="connsiteY15" fmla="*/ 3168193 h 3169659"/>
                    <a:gd name="connsiteX16" fmla="*/ 2054963 w 2661354"/>
                    <a:gd name="connsiteY16" fmla="*/ 3023814 h 3169659"/>
                    <a:gd name="connsiteX17" fmla="*/ 2208967 w 2661354"/>
                    <a:gd name="connsiteY17" fmla="*/ 3071941 h 3169659"/>
                    <a:gd name="connsiteX18" fmla="*/ 2661354 w 2661354"/>
                    <a:gd name="connsiteY18" fmla="*/ 2816871 h 3169659"/>
                    <a:gd name="connsiteX19" fmla="*/ 2516975 w 2661354"/>
                    <a:gd name="connsiteY19" fmla="*/ 2171978 h 3169659"/>
                    <a:gd name="connsiteX20" fmla="*/ 2276344 w 2661354"/>
                    <a:gd name="connsiteY20" fmla="*/ 1811031 h 3169659"/>
                    <a:gd name="connsiteX21" fmla="*/ 1939459 w 2661354"/>
                    <a:gd name="connsiteY21" fmla="*/ 1512648 h 3169659"/>
                    <a:gd name="connsiteX22" fmla="*/ 1900958 w 2661354"/>
                    <a:gd name="connsiteY22" fmla="*/ 1493397 h 3169659"/>
                    <a:gd name="connsiteX23" fmla="*/ 1564074 w 2661354"/>
                    <a:gd name="connsiteY23" fmla="*/ 1238328 h 3169659"/>
                    <a:gd name="connsiteX24" fmla="*/ 1357131 w 2661354"/>
                    <a:gd name="connsiteY24" fmla="*/ 949570 h 3169659"/>
                    <a:gd name="connsiteX25" fmla="*/ 1395631 w 2661354"/>
                    <a:gd name="connsiteY25" fmla="*/ 429805 h 3169659"/>
                    <a:gd name="connsiteX26" fmla="*/ 1164626 w 2661354"/>
                    <a:gd name="connsiteY26" fmla="*/ 121797 h 3169659"/>
                    <a:gd name="connsiteX27" fmla="*/ 962495 w 2661354"/>
                    <a:gd name="connsiteY27" fmla="*/ 6294 h 3169659"/>
                    <a:gd name="connsiteX0" fmla="*/ 962495 w 2661354"/>
                    <a:gd name="connsiteY0" fmla="*/ 6294 h 3173933"/>
                    <a:gd name="connsiteX1" fmla="*/ 1087624 w 2661354"/>
                    <a:gd name="connsiteY1" fmla="*/ 415368 h 3173933"/>
                    <a:gd name="connsiteX2" fmla="*/ 1029872 w 2661354"/>
                    <a:gd name="connsiteY2" fmla="*/ 795566 h 3173933"/>
                    <a:gd name="connsiteX3" fmla="*/ 668925 w 2661354"/>
                    <a:gd name="connsiteY3" fmla="*/ 877381 h 3173933"/>
                    <a:gd name="connsiteX4" fmla="*/ 399417 w 2661354"/>
                    <a:gd name="connsiteY4" fmla="*/ 1137262 h 3173933"/>
                    <a:gd name="connsiteX5" fmla="*/ 293539 w 2661354"/>
                    <a:gd name="connsiteY5" fmla="*/ 1661840 h 3173933"/>
                    <a:gd name="connsiteX6" fmla="*/ 327228 w 2661354"/>
                    <a:gd name="connsiteY6" fmla="*/ 2157541 h 3173933"/>
                    <a:gd name="connsiteX7" fmla="*/ 91409 w 2661354"/>
                    <a:gd name="connsiteY7" fmla="*/ 2340421 h 3173933"/>
                    <a:gd name="connsiteX8" fmla="*/ 14407 w 2661354"/>
                    <a:gd name="connsiteY8" fmla="*/ 2677305 h 3173933"/>
                    <a:gd name="connsiteX9" fmla="*/ 360916 w 2661354"/>
                    <a:gd name="connsiteY9" fmla="*/ 2879436 h 3173933"/>
                    <a:gd name="connsiteX10" fmla="*/ 158785 w 2661354"/>
                    <a:gd name="connsiteY10" fmla="*/ 3028628 h 3173933"/>
                    <a:gd name="connsiteX11" fmla="*/ 486045 w 2661354"/>
                    <a:gd name="connsiteY11" fmla="*/ 2999751 h 3173933"/>
                    <a:gd name="connsiteX12" fmla="*/ 967308 w 2661354"/>
                    <a:gd name="connsiteY12" fmla="*/ 2961250 h 3173933"/>
                    <a:gd name="connsiteX13" fmla="*/ 615985 w 2661354"/>
                    <a:gd name="connsiteY13" fmla="*/ 3129692 h 3173933"/>
                    <a:gd name="connsiteX14" fmla="*/ 1588137 w 2661354"/>
                    <a:gd name="connsiteY14" fmla="*/ 3139317 h 3173933"/>
                    <a:gd name="connsiteX15" fmla="*/ 2011649 w 2661354"/>
                    <a:gd name="connsiteY15" fmla="*/ 3168193 h 3173933"/>
                    <a:gd name="connsiteX16" fmla="*/ 2054963 w 2661354"/>
                    <a:gd name="connsiteY16" fmla="*/ 3023814 h 3173933"/>
                    <a:gd name="connsiteX17" fmla="*/ 2208967 w 2661354"/>
                    <a:gd name="connsiteY17" fmla="*/ 3071941 h 3173933"/>
                    <a:gd name="connsiteX18" fmla="*/ 2661354 w 2661354"/>
                    <a:gd name="connsiteY18" fmla="*/ 2816871 h 3173933"/>
                    <a:gd name="connsiteX19" fmla="*/ 2516975 w 2661354"/>
                    <a:gd name="connsiteY19" fmla="*/ 2171978 h 3173933"/>
                    <a:gd name="connsiteX20" fmla="*/ 2276344 w 2661354"/>
                    <a:gd name="connsiteY20" fmla="*/ 1811031 h 3173933"/>
                    <a:gd name="connsiteX21" fmla="*/ 1939459 w 2661354"/>
                    <a:gd name="connsiteY21" fmla="*/ 1512648 h 3173933"/>
                    <a:gd name="connsiteX22" fmla="*/ 1900958 w 2661354"/>
                    <a:gd name="connsiteY22" fmla="*/ 1493397 h 3173933"/>
                    <a:gd name="connsiteX23" fmla="*/ 1564074 w 2661354"/>
                    <a:gd name="connsiteY23" fmla="*/ 1238328 h 3173933"/>
                    <a:gd name="connsiteX24" fmla="*/ 1357131 w 2661354"/>
                    <a:gd name="connsiteY24" fmla="*/ 949570 h 3173933"/>
                    <a:gd name="connsiteX25" fmla="*/ 1395631 w 2661354"/>
                    <a:gd name="connsiteY25" fmla="*/ 429805 h 3173933"/>
                    <a:gd name="connsiteX26" fmla="*/ 1164626 w 2661354"/>
                    <a:gd name="connsiteY26" fmla="*/ 121797 h 3173933"/>
                    <a:gd name="connsiteX27" fmla="*/ 962495 w 2661354"/>
                    <a:gd name="connsiteY27" fmla="*/ 6294 h 3173933"/>
                    <a:gd name="connsiteX0" fmla="*/ 962495 w 2661354"/>
                    <a:gd name="connsiteY0" fmla="*/ 6294 h 3169161"/>
                    <a:gd name="connsiteX1" fmla="*/ 1087624 w 2661354"/>
                    <a:gd name="connsiteY1" fmla="*/ 415368 h 3169161"/>
                    <a:gd name="connsiteX2" fmla="*/ 1029872 w 2661354"/>
                    <a:gd name="connsiteY2" fmla="*/ 795566 h 3169161"/>
                    <a:gd name="connsiteX3" fmla="*/ 668925 w 2661354"/>
                    <a:gd name="connsiteY3" fmla="*/ 877381 h 3169161"/>
                    <a:gd name="connsiteX4" fmla="*/ 399417 w 2661354"/>
                    <a:gd name="connsiteY4" fmla="*/ 1137262 h 3169161"/>
                    <a:gd name="connsiteX5" fmla="*/ 293539 w 2661354"/>
                    <a:gd name="connsiteY5" fmla="*/ 1661840 h 3169161"/>
                    <a:gd name="connsiteX6" fmla="*/ 327228 w 2661354"/>
                    <a:gd name="connsiteY6" fmla="*/ 2157541 h 3169161"/>
                    <a:gd name="connsiteX7" fmla="*/ 91409 w 2661354"/>
                    <a:gd name="connsiteY7" fmla="*/ 2340421 h 3169161"/>
                    <a:gd name="connsiteX8" fmla="*/ 14407 w 2661354"/>
                    <a:gd name="connsiteY8" fmla="*/ 2677305 h 3169161"/>
                    <a:gd name="connsiteX9" fmla="*/ 360916 w 2661354"/>
                    <a:gd name="connsiteY9" fmla="*/ 2879436 h 3169161"/>
                    <a:gd name="connsiteX10" fmla="*/ 158785 w 2661354"/>
                    <a:gd name="connsiteY10" fmla="*/ 3028628 h 3169161"/>
                    <a:gd name="connsiteX11" fmla="*/ 486045 w 2661354"/>
                    <a:gd name="connsiteY11" fmla="*/ 2999751 h 3169161"/>
                    <a:gd name="connsiteX12" fmla="*/ 967308 w 2661354"/>
                    <a:gd name="connsiteY12" fmla="*/ 2961250 h 3169161"/>
                    <a:gd name="connsiteX13" fmla="*/ 659298 w 2661354"/>
                    <a:gd name="connsiteY13" fmla="*/ 3120067 h 3169161"/>
                    <a:gd name="connsiteX14" fmla="*/ 1588137 w 2661354"/>
                    <a:gd name="connsiteY14" fmla="*/ 3139317 h 3169161"/>
                    <a:gd name="connsiteX15" fmla="*/ 2011649 w 2661354"/>
                    <a:gd name="connsiteY15" fmla="*/ 3168193 h 3169161"/>
                    <a:gd name="connsiteX16" fmla="*/ 2054963 w 2661354"/>
                    <a:gd name="connsiteY16" fmla="*/ 3023814 h 3169161"/>
                    <a:gd name="connsiteX17" fmla="*/ 2208967 w 2661354"/>
                    <a:gd name="connsiteY17" fmla="*/ 3071941 h 3169161"/>
                    <a:gd name="connsiteX18" fmla="*/ 2661354 w 2661354"/>
                    <a:gd name="connsiteY18" fmla="*/ 2816871 h 3169161"/>
                    <a:gd name="connsiteX19" fmla="*/ 2516975 w 2661354"/>
                    <a:gd name="connsiteY19" fmla="*/ 2171978 h 3169161"/>
                    <a:gd name="connsiteX20" fmla="*/ 2276344 w 2661354"/>
                    <a:gd name="connsiteY20" fmla="*/ 1811031 h 3169161"/>
                    <a:gd name="connsiteX21" fmla="*/ 1939459 w 2661354"/>
                    <a:gd name="connsiteY21" fmla="*/ 1512648 h 3169161"/>
                    <a:gd name="connsiteX22" fmla="*/ 1900958 w 2661354"/>
                    <a:gd name="connsiteY22" fmla="*/ 1493397 h 3169161"/>
                    <a:gd name="connsiteX23" fmla="*/ 1564074 w 2661354"/>
                    <a:gd name="connsiteY23" fmla="*/ 1238328 h 3169161"/>
                    <a:gd name="connsiteX24" fmla="*/ 1357131 w 2661354"/>
                    <a:gd name="connsiteY24" fmla="*/ 949570 h 3169161"/>
                    <a:gd name="connsiteX25" fmla="*/ 1395631 w 2661354"/>
                    <a:gd name="connsiteY25" fmla="*/ 429805 h 3169161"/>
                    <a:gd name="connsiteX26" fmla="*/ 1164626 w 2661354"/>
                    <a:gd name="connsiteY26" fmla="*/ 121797 h 3169161"/>
                    <a:gd name="connsiteX27" fmla="*/ 962495 w 2661354"/>
                    <a:gd name="connsiteY27" fmla="*/ 6294 h 3169161"/>
                    <a:gd name="connsiteX0" fmla="*/ 962495 w 2661354"/>
                    <a:gd name="connsiteY0" fmla="*/ 6294 h 3168798"/>
                    <a:gd name="connsiteX1" fmla="*/ 1087624 w 2661354"/>
                    <a:gd name="connsiteY1" fmla="*/ 415368 h 3168798"/>
                    <a:gd name="connsiteX2" fmla="*/ 1029872 w 2661354"/>
                    <a:gd name="connsiteY2" fmla="*/ 795566 h 3168798"/>
                    <a:gd name="connsiteX3" fmla="*/ 668925 w 2661354"/>
                    <a:gd name="connsiteY3" fmla="*/ 877381 h 3168798"/>
                    <a:gd name="connsiteX4" fmla="*/ 399417 w 2661354"/>
                    <a:gd name="connsiteY4" fmla="*/ 1137262 h 3168798"/>
                    <a:gd name="connsiteX5" fmla="*/ 293539 w 2661354"/>
                    <a:gd name="connsiteY5" fmla="*/ 1661840 h 3168798"/>
                    <a:gd name="connsiteX6" fmla="*/ 327228 w 2661354"/>
                    <a:gd name="connsiteY6" fmla="*/ 2157541 h 3168798"/>
                    <a:gd name="connsiteX7" fmla="*/ 91409 w 2661354"/>
                    <a:gd name="connsiteY7" fmla="*/ 2340421 h 3168798"/>
                    <a:gd name="connsiteX8" fmla="*/ 14407 w 2661354"/>
                    <a:gd name="connsiteY8" fmla="*/ 2677305 h 3168798"/>
                    <a:gd name="connsiteX9" fmla="*/ 360916 w 2661354"/>
                    <a:gd name="connsiteY9" fmla="*/ 2879436 h 3168798"/>
                    <a:gd name="connsiteX10" fmla="*/ 158785 w 2661354"/>
                    <a:gd name="connsiteY10" fmla="*/ 3028628 h 3168798"/>
                    <a:gd name="connsiteX11" fmla="*/ 486045 w 2661354"/>
                    <a:gd name="connsiteY11" fmla="*/ 2999751 h 3168798"/>
                    <a:gd name="connsiteX12" fmla="*/ 967308 w 2661354"/>
                    <a:gd name="connsiteY12" fmla="*/ 2961250 h 3168798"/>
                    <a:gd name="connsiteX13" fmla="*/ 659298 w 2661354"/>
                    <a:gd name="connsiteY13" fmla="*/ 3120067 h 3168798"/>
                    <a:gd name="connsiteX14" fmla="*/ 1414882 w 2661354"/>
                    <a:gd name="connsiteY14" fmla="*/ 3120067 h 3168798"/>
                    <a:gd name="connsiteX15" fmla="*/ 2011649 w 2661354"/>
                    <a:gd name="connsiteY15" fmla="*/ 3168193 h 3168798"/>
                    <a:gd name="connsiteX16" fmla="*/ 2054963 w 2661354"/>
                    <a:gd name="connsiteY16" fmla="*/ 3023814 h 3168798"/>
                    <a:gd name="connsiteX17" fmla="*/ 2208967 w 2661354"/>
                    <a:gd name="connsiteY17" fmla="*/ 3071941 h 3168798"/>
                    <a:gd name="connsiteX18" fmla="*/ 2661354 w 2661354"/>
                    <a:gd name="connsiteY18" fmla="*/ 2816871 h 3168798"/>
                    <a:gd name="connsiteX19" fmla="*/ 2516975 w 2661354"/>
                    <a:gd name="connsiteY19" fmla="*/ 2171978 h 3168798"/>
                    <a:gd name="connsiteX20" fmla="*/ 2276344 w 2661354"/>
                    <a:gd name="connsiteY20" fmla="*/ 1811031 h 3168798"/>
                    <a:gd name="connsiteX21" fmla="*/ 1939459 w 2661354"/>
                    <a:gd name="connsiteY21" fmla="*/ 1512648 h 3168798"/>
                    <a:gd name="connsiteX22" fmla="*/ 1900958 w 2661354"/>
                    <a:gd name="connsiteY22" fmla="*/ 1493397 h 3168798"/>
                    <a:gd name="connsiteX23" fmla="*/ 1564074 w 2661354"/>
                    <a:gd name="connsiteY23" fmla="*/ 1238328 h 3168798"/>
                    <a:gd name="connsiteX24" fmla="*/ 1357131 w 2661354"/>
                    <a:gd name="connsiteY24" fmla="*/ 949570 h 3168798"/>
                    <a:gd name="connsiteX25" fmla="*/ 1395631 w 2661354"/>
                    <a:gd name="connsiteY25" fmla="*/ 429805 h 3168798"/>
                    <a:gd name="connsiteX26" fmla="*/ 1164626 w 2661354"/>
                    <a:gd name="connsiteY26" fmla="*/ 121797 h 3168798"/>
                    <a:gd name="connsiteX27" fmla="*/ 962495 w 2661354"/>
                    <a:gd name="connsiteY27" fmla="*/ 6294 h 3168798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967308 w 2661354"/>
                    <a:gd name="connsiteY12" fmla="*/ 2961250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967308 w 2661354"/>
                    <a:gd name="connsiteY12" fmla="*/ 2961250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1005809 w 2661354"/>
                    <a:gd name="connsiteY12" fmla="*/ 2994938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1005809 w 2661354"/>
                    <a:gd name="connsiteY12" fmla="*/ 2994938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79227"/>
                    <a:gd name="connsiteX1" fmla="*/ 1087624 w 2661354"/>
                    <a:gd name="connsiteY1" fmla="*/ 415368 h 3179227"/>
                    <a:gd name="connsiteX2" fmla="*/ 1029872 w 2661354"/>
                    <a:gd name="connsiteY2" fmla="*/ 795566 h 3179227"/>
                    <a:gd name="connsiteX3" fmla="*/ 668925 w 2661354"/>
                    <a:gd name="connsiteY3" fmla="*/ 877381 h 3179227"/>
                    <a:gd name="connsiteX4" fmla="*/ 399417 w 2661354"/>
                    <a:gd name="connsiteY4" fmla="*/ 1137262 h 3179227"/>
                    <a:gd name="connsiteX5" fmla="*/ 293539 w 2661354"/>
                    <a:gd name="connsiteY5" fmla="*/ 1661840 h 3179227"/>
                    <a:gd name="connsiteX6" fmla="*/ 327228 w 2661354"/>
                    <a:gd name="connsiteY6" fmla="*/ 2157541 h 3179227"/>
                    <a:gd name="connsiteX7" fmla="*/ 91409 w 2661354"/>
                    <a:gd name="connsiteY7" fmla="*/ 2340421 h 3179227"/>
                    <a:gd name="connsiteX8" fmla="*/ 14407 w 2661354"/>
                    <a:gd name="connsiteY8" fmla="*/ 2677305 h 3179227"/>
                    <a:gd name="connsiteX9" fmla="*/ 360916 w 2661354"/>
                    <a:gd name="connsiteY9" fmla="*/ 2879436 h 3179227"/>
                    <a:gd name="connsiteX10" fmla="*/ 158785 w 2661354"/>
                    <a:gd name="connsiteY10" fmla="*/ 3028628 h 3179227"/>
                    <a:gd name="connsiteX11" fmla="*/ 486045 w 2661354"/>
                    <a:gd name="connsiteY11" fmla="*/ 2999751 h 3179227"/>
                    <a:gd name="connsiteX12" fmla="*/ 1005809 w 2661354"/>
                    <a:gd name="connsiteY12" fmla="*/ 2994938 h 3179227"/>
                    <a:gd name="connsiteX13" fmla="*/ 659298 w 2661354"/>
                    <a:gd name="connsiteY13" fmla="*/ 3120067 h 3179227"/>
                    <a:gd name="connsiteX14" fmla="*/ 1414882 w 2661354"/>
                    <a:gd name="connsiteY14" fmla="*/ 3120067 h 3179227"/>
                    <a:gd name="connsiteX15" fmla="*/ 2011649 w 2661354"/>
                    <a:gd name="connsiteY15" fmla="*/ 3168193 h 3179227"/>
                    <a:gd name="connsiteX16" fmla="*/ 2054963 w 2661354"/>
                    <a:gd name="connsiteY16" fmla="*/ 3023814 h 3179227"/>
                    <a:gd name="connsiteX17" fmla="*/ 2208967 w 2661354"/>
                    <a:gd name="connsiteY17" fmla="*/ 3071941 h 3179227"/>
                    <a:gd name="connsiteX18" fmla="*/ 2661354 w 2661354"/>
                    <a:gd name="connsiteY18" fmla="*/ 2816871 h 3179227"/>
                    <a:gd name="connsiteX19" fmla="*/ 2516975 w 2661354"/>
                    <a:gd name="connsiteY19" fmla="*/ 2171978 h 3179227"/>
                    <a:gd name="connsiteX20" fmla="*/ 2276344 w 2661354"/>
                    <a:gd name="connsiteY20" fmla="*/ 1811031 h 3179227"/>
                    <a:gd name="connsiteX21" fmla="*/ 1939459 w 2661354"/>
                    <a:gd name="connsiteY21" fmla="*/ 1512648 h 3179227"/>
                    <a:gd name="connsiteX22" fmla="*/ 1900958 w 2661354"/>
                    <a:gd name="connsiteY22" fmla="*/ 1493397 h 3179227"/>
                    <a:gd name="connsiteX23" fmla="*/ 1564074 w 2661354"/>
                    <a:gd name="connsiteY23" fmla="*/ 1238328 h 3179227"/>
                    <a:gd name="connsiteX24" fmla="*/ 1357131 w 2661354"/>
                    <a:gd name="connsiteY24" fmla="*/ 949570 h 3179227"/>
                    <a:gd name="connsiteX25" fmla="*/ 1395631 w 2661354"/>
                    <a:gd name="connsiteY25" fmla="*/ 429805 h 3179227"/>
                    <a:gd name="connsiteX26" fmla="*/ 1164626 w 2661354"/>
                    <a:gd name="connsiteY26" fmla="*/ 121797 h 3179227"/>
                    <a:gd name="connsiteX27" fmla="*/ 962495 w 2661354"/>
                    <a:gd name="connsiteY27" fmla="*/ 6294 h 3179227"/>
                    <a:gd name="connsiteX0" fmla="*/ 962495 w 2661354"/>
                    <a:gd name="connsiteY0" fmla="*/ 6294 h 3189832"/>
                    <a:gd name="connsiteX1" fmla="*/ 1087624 w 2661354"/>
                    <a:gd name="connsiteY1" fmla="*/ 415368 h 3189832"/>
                    <a:gd name="connsiteX2" fmla="*/ 1029872 w 2661354"/>
                    <a:gd name="connsiteY2" fmla="*/ 795566 h 3189832"/>
                    <a:gd name="connsiteX3" fmla="*/ 668925 w 2661354"/>
                    <a:gd name="connsiteY3" fmla="*/ 877381 h 3189832"/>
                    <a:gd name="connsiteX4" fmla="*/ 399417 w 2661354"/>
                    <a:gd name="connsiteY4" fmla="*/ 1137262 h 3189832"/>
                    <a:gd name="connsiteX5" fmla="*/ 293539 w 2661354"/>
                    <a:gd name="connsiteY5" fmla="*/ 1661840 h 3189832"/>
                    <a:gd name="connsiteX6" fmla="*/ 327228 w 2661354"/>
                    <a:gd name="connsiteY6" fmla="*/ 2157541 h 3189832"/>
                    <a:gd name="connsiteX7" fmla="*/ 91409 w 2661354"/>
                    <a:gd name="connsiteY7" fmla="*/ 2340421 h 3189832"/>
                    <a:gd name="connsiteX8" fmla="*/ 14407 w 2661354"/>
                    <a:gd name="connsiteY8" fmla="*/ 2677305 h 3189832"/>
                    <a:gd name="connsiteX9" fmla="*/ 360916 w 2661354"/>
                    <a:gd name="connsiteY9" fmla="*/ 2879436 h 3189832"/>
                    <a:gd name="connsiteX10" fmla="*/ 158785 w 2661354"/>
                    <a:gd name="connsiteY10" fmla="*/ 3028628 h 3189832"/>
                    <a:gd name="connsiteX11" fmla="*/ 486045 w 2661354"/>
                    <a:gd name="connsiteY11" fmla="*/ 2999751 h 3189832"/>
                    <a:gd name="connsiteX12" fmla="*/ 1005809 w 2661354"/>
                    <a:gd name="connsiteY12" fmla="*/ 2994938 h 3189832"/>
                    <a:gd name="connsiteX13" fmla="*/ 659298 w 2661354"/>
                    <a:gd name="connsiteY13" fmla="*/ 3120067 h 3189832"/>
                    <a:gd name="connsiteX14" fmla="*/ 1414882 w 2661354"/>
                    <a:gd name="connsiteY14" fmla="*/ 3120067 h 3189832"/>
                    <a:gd name="connsiteX15" fmla="*/ 2011649 w 2661354"/>
                    <a:gd name="connsiteY15" fmla="*/ 3168193 h 3189832"/>
                    <a:gd name="connsiteX16" fmla="*/ 2054963 w 2661354"/>
                    <a:gd name="connsiteY16" fmla="*/ 3023814 h 3189832"/>
                    <a:gd name="connsiteX17" fmla="*/ 2208967 w 2661354"/>
                    <a:gd name="connsiteY17" fmla="*/ 3071941 h 3189832"/>
                    <a:gd name="connsiteX18" fmla="*/ 2661354 w 2661354"/>
                    <a:gd name="connsiteY18" fmla="*/ 2816871 h 3189832"/>
                    <a:gd name="connsiteX19" fmla="*/ 2516975 w 2661354"/>
                    <a:gd name="connsiteY19" fmla="*/ 2171978 h 3189832"/>
                    <a:gd name="connsiteX20" fmla="*/ 2276344 w 2661354"/>
                    <a:gd name="connsiteY20" fmla="*/ 1811031 h 3189832"/>
                    <a:gd name="connsiteX21" fmla="*/ 1939459 w 2661354"/>
                    <a:gd name="connsiteY21" fmla="*/ 1512648 h 3189832"/>
                    <a:gd name="connsiteX22" fmla="*/ 1900958 w 2661354"/>
                    <a:gd name="connsiteY22" fmla="*/ 1493397 h 3189832"/>
                    <a:gd name="connsiteX23" fmla="*/ 1564074 w 2661354"/>
                    <a:gd name="connsiteY23" fmla="*/ 1238328 h 3189832"/>
                    <a:gd name="connsiteX24" fmla="*/ 1357131 w 2661354"/>
                    <a:gd name="connsiteY24" fmla="*/ 949570 h 3189832"/>
                    <a:gd name="connsiteX25" fmla="*/ 1395631 w 2661354"/>
                    <a:gd name="connsiteY25" fmla="*/ 429805 h 3189832"/>
                    <a:gd name="connsiteX26" fmla="*/ 1164626 w 2661354"/>
                    <a:gd name="connsiteY26" fmla="*/ 121797 h 3189832"/>
                    <a:gd name="connsiteX27" fmla="*/ 962495 w 2661354"/>
                    <a:gd name="connsiteY27" fmla="*/ 6294 h 3189832"/>
                    <a:gd name="connsiteX0" fmla="*/ 962495 w 2661354"/>
                    <a:gd name="connsiteY0" fmla="*/ 6294 h 3185966"/>
                    <a:gd name="connsiteX1" fmla="*/ 1087624 w 2661354"/>
                    <a:gd name="connsiteY1" fmla="*/ 415368 h 3185966"/>
                    <a:gd name="connsiteX2" fmla="*/ 1029872 w 2661354"/>
                    <a:gd name="connsiteY2" fmla="*/ 795566 h 3185966"/>
                    <a:gd name="connsiteX3" fmla="*/ 668925 w 2661354"/>
                    <a:gd name="connsiteY3" fmla="*/ 877381 h 3185966"/>
                    <a:gd name="connsiteX4" fmla="*/ 399417 w 2661354"/>
                    <a:gd name="connsiteY4" fmla="*/ 1137262 h 3185966"/>
                    <a:gd name="connsiteX5" fmla="*/ 293539 w 2661354"/>
                    <a:gd name="connsiteY5" fmla="*/ 1661840 h 3185966"/>
                    <a:gd name="connsiteX6" fmla="*/ 327228 w 2661354"/>
                    <a:gd name="connsiteY6" fmla="*/ 2157541 h 3185966"/>
                    <a:gd name="connsiteX7" fmla="*/ 91409 w 2661354"/>
                    <a:gd name="connsiteY7" fmla="*/ 2340421 h 3185966"/>
                    <a:gd name="connsiteX8" fmla="*/ 14407 w 2661354"/>
                    <a:gd name="connsiteY8" fmla="*/ 2677305 h 3185966"/>
                    <a:gd name="connsiteX9" fmla="*/ 360916 w 2661354"/>
                    <a:gd name="connsiteY9" fmla="*/ 2879436 h 3185966"/>
                    <a:gd name="connsiteX10" fmla="*/ 158785 w 2661354"/>
                    <a:gd name="connsiteY10" fmla="*/ 3028628 h 3185966"/>
                    <a:gd name="connsiteX11" fmla="*/ 486045 w 2661354"/>
                    <a:gd name="connsiteY11" fmla="*/ 2999751 h 3185966"/>
                    <a:gd name="connsiteX12" fmla="*/ 1005809 w 2661354"/>
                    <a:gd name="connsiteY12" fmla="*/ 2994938 h 3185966"/>
                    <a:gd name="connsiteX13" fmla="*/ 659298 w 2661354"/>
                    <a:gd name="connsiteY13" fmla="*/ 3120067 h 3185966"/>
                    <a:gd name="connsiteX14" fmla="*/ 1414882 w 2661354"/>
                    <a:gd name="connsiteY14" fmla="*/ 3120067 h 3185966"/>
                    <a:gd name="connsiteX15" fmla="*/ 1968335 w 2661354"/>
                    <a:gd name="connsiteY15" fmla="*/ 3158568 h 3185966"/>
                    <a:gd name="connsiteX16" fmla="*/ 2054963 w 2661354"/>
                    <a:gd name="connsiteY16" fmla="*/ 3023814 h 3185966"/>
                    <a:gd name="connsiteX17" fmla="*/ 2208967 w 2661354"/>
                    <a:gd name="connsiteY17" fmla="*/ 3071941 h 3185966"/>
                    <a:gd name="connsiteX18" fmla="*/ 2661354 w 2661354"/>
                    <a:gd name="connsiteY18" fmla="*/ 2816871 h 3185966"/>
                    <a:gd name="connsiteX19" fmla="*/ 2516975 w 2661354"/>
                    <a:gd name="connsiteY19" fmla="*/ 2171978 h 3185966"/>
                    <a:gd name="connsiteX20" fmla="*/ 2276344 w 2661354"/>
                    <a:gd name="connsiteY20" fmla="*/ 1811031 h 3185966"/>
                    <a:gd name="connsiteX21" fmla="*/ 1939459 w 2661354"/>
                    <a:gd name="connsiteY21" fmla="*/ 1512648 h 3185966"/>
                    <a:gd name="connsiteX22" fmla="*/ 1900958 w 2661354"/>
                    <a:gd name="connsiteY22" fmla="*/ 1493397 h 3185966"/>
                    <a:gd name="connsiteX23" fmla="*/ 1564074 w 2661354"/>
                    <a:gd name="connsiteY23" fmla="*/ 1238328 h 3185966"/>
                    <a:gd name="connsiteX24" fmla="*/ 1357131 w 2661354"/>
                    <a:gd name="connsiteY24" fmla="*/ 949570 h 3185966"/>
                    <a:gd name="connsiteX25" fmla="*/ 1395631 w 2661354"/>
                    <a:gd name="connsiteY25" fmla="*/ 429805 h 3185966"/>
                    <a:gd name="connsiteX26" fmla="*/ 1164626 w 2661354"/>
                    <a:gd name="connsiteY26" fmla="*/ 121797 h 3185966"/>
                    <a:gd name="connsiteX27" fmla="*/ 962495 w 2661354"/>
                    <a:gd name="connsiteY27" fmla="*/ 6294 h 3185966"/>
                    <a:gd name="connsiteX0" fmla="*/ 962495 w 2661354"/>
                    <a:gd name="connsiteY0" fmla="*/ 6294 h 3173867"/>
                    <a:gd name="connsiteX1" fmla="*/ 1087624 w 2661354"/>
                    <a:gd name="connsiteY1" fmla="*/ 415368 h 3173867"/>
                    <a:gd name="connsiteX2" fmla="*/ 1029872 w 2661354"/>
                    <a:gd name="connsiteY2" fmla="*/ 795566 h 3173867"/>
                    <a:gd name="connsiteX3" fmla="*/ 668925 w 2661354"/>
                    <a:gd name="connsiteY3" fmla="*/ 877381 h 3173867"/>
                    <a:gd name="connsiteX4" fmla="*/ 399417 w 2661354"/>
                    <a:gd name="connsiteY4" fmla="*/ 1137262 h 3173867"/>
                    <a:gd name="connsiteX5" fmla="*/ 293539 w 2661354"/>
                    <a:gd name="connsiteY5" fmla="*/ 1661840 h 3173867"/>
                    <a:gd name="connsiteX6" fmla="*/ 327228 w 2661354"/>
                    <a:gd name="connsiteY6" fmla="*/ 2157541 h 3173867"/>
                    <a:gd name="connsiteX7" fmla="*/ 91409 w 2661354"/>
                    <a:gd name="connsiteY7" fmla="*/ 2340421 h 3173867"/>
                    <a:gd name="connsiteX8" fmla="*/ 14407 w 2661354"/>
                    <a:gd name="connsiteY8" fmla="*/ 2677305 h 3173867"/>
                    <a:gd name="connsiteX9" fmla="*/ 360916 w 2661354"/>
                    <a:gd name="connsiteY9" fmla="*/ 2879436 h 3173867"/>
                    <a:gd name="connsiteX10" fmla="*/ 158785 w 2661354"/>
                    <a:gd name="connsiteY10" fmla="*/ 3028628 h 3173867"/>
                    <a:gd name="connsiteX11" fmla="*/ 486045 w 2661354"/>
                    <a:gd name="connsiteY11" fmla="*/ 2999751 h 3173867"/>
                    <a:gd name="connsiteX12" fmla="*/ 1005809 w 2661354"/>
                    <a:gd name="connsiteY12" fmla="*/ 2994938 h 3173867"/>
                    <a:gd name="connsiteX13" fmla="*/ 659298 w 2661354"/>
                    <a:gd name="connsiteY13" fmla="*/ 3120067 h 3173867"/>
                    <a:gd name="connsiteX14" fmla="*/ 1414882 w 2661354"/>
                    <a:gd name="connsiteY14" fmla="*/ 3120067 h 3173867"/>
                    <a:gd name="connsiteX15" fmla="*/ 1968335 w 2661354"/>
                    <a:gd name="connsiteY15" fmla="*/ 3158568 h 3173867"/>
                    <a:gd name="connsiteX16" fmla="*/ 2054963 w 2661354"/>
                    <a:gd name="connsiteY16" fmla="*/ 3023814 h 3173867"/>
                    <a:gd name="connsiteX17" fmla="*/ 2208967 w 2661354"/>
                    <a:gd name="connsiteY17" fmla="*/ 3071941 h 3173867"/>
                    <a:gd name="connsiteX18" fmla="*/ 2661354 w 2661354"/>
                    <a:gd name="connsiteY18" fmla="*/ 2816871 h 3173867"/>
                    <a:gd name="connsiteX19" fmla="*/ 2516975 w 2661354"/>
                    <a:gd name="connsiteY19" fmla="*/ 2171978 h 3173867"/>
                    <a:gd name="connsiteX20" fmla="*/ 2276344 w 2661354"/>
                    <a:gd name="connsiteY20" fmla="*/ 1811031 h 3173867"/>
                    <a:gd name="connsiteX21" fmla="*/ 1939459 w 2661354"/>
                    <a:gd name="connsiteY21" fmla="*/ 1512648 h 3173867"/>
                    <a:gd name="connsiteX22" fmla="*/ 1900958 w 2661354"/>
                    <a:gd name="connsiteY22" fmla="*/ 1493397 h 3173867"/>
                    <a:gd name="connsiteX23" fmla="*/ 1564074 w 2661354"/>
                    <a:gd name="connsiteY23" fmla="*/ 1238328 h 3173867"/>
                    <a:gd name="connsiteX24" fmla="*/ 1357131 w 2661354"/>
                    <a:gd name="connsiteY24" fmla="*/ 949570 h 3173867"/>
                    <a:gd name="connsiteX25" fmla="*/ 1395631 w 2661354"/>
                    <a:gd name="connsiteY25" fmla="*/ 429805 h 3173867"/>
                    <a:gd name="connsiteX26" fmla="*/ 1164626 w 2661354"/>
                    <a:gd name="connsiteY26" fmla="*/ 121797 h 3173867"/>
                    <a:gd name="connsiteX27" fmla="*/ 962495 w 2661354"/>
                    <a:gd name="connsiteY27" fmla="*/ 6294 h 3173867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589165"/>
                    <a:gd name="connsiteY0" fmla="*/ 6294 h 3164528"/>
                    <a:gd name="connsiteX1" fmla="*/ 1087624 w 2589165"/>
                    <a:gd name="connsiteY1" fmla="*/ 415368 h 3164528"/>
                    <a:gd name="connsiteX2" fmla="*/ 1029872 w 2589165"/>
                    <a:gd name="connsiteY2" fmla="*/ 795566 h 3164528"/>
                    <a:gd name="connsiteX3" fmla="*/ 668925 w 2589165"/>
                    <a:gd name="connsiteY3" fmla="*/ 877381 h 3164528"/>
                    <a:gd name="connsiteX4" fmla="*/ 399417 w 2589165"/>
                    <a:gd name="connsiteY4" fmla="*/ 1137262 h 3164528"/>
                    <a:gd name="connsiteX5" fmla="*/ 293539 w 2589165"/>
                    <a:gd name="connsiteY5" fmla="*/ 1661840 h 3164528"/>
                    <a:gd name="connsiteX6" fmla="*/ 327228 w 2589165"/>
                    <a:gd name="connsiteY6" fmla="*/ 2157541 h 3164528"/>
                    <a:gd name="connsiteX7" fmla="*/ 91409 w 2589165"/>
                    <a:gd name="connsiteY7" fmla="*/ 2340421 h 3164528"/>
                    <a:gd name="connsiteX8" fmla="*/ 14407 w 2589165"/>
                    <a:gd name="connsiteY8" fmla="*/ 2677305 h 3164528"/>
                    <a:gd name="connsiteX9" fmla="*/ 360916 w 2589165"/>
                    <a:gd name="connsiteY9" fmla="*/ 2879436 h 3164528"/>
                    <a:gd name="connsiteX10" fmla="*/ 158785 w 2589165"/>
                    <a:gd name="connsiteY10" fmla="*/ 3028628 h 3164528"/>
                    <a:gd name="connsiteX11" fmla="*/ 486045 w 2589165"/>
                    <a:gd name="connsiteY11" fmla="*/ 2999751 h 3164528"/>
                    <a:gd name="connsiteX12" fmla="*/ 1005809 w 2589165"/>
                    <a:gd name="connsiteY12" fmla="*/ 2994938 h 3164528"/>
                    <a:gd name="connsiteX13" fmla="*/ 659298 w 2589165"/>
                    <a:gd name="connsiteY13" fmla="*/ 3120067 h 3164528"/>
                    <a:gd name="connsiteX14" fmla="*/ 1414882 w 2589165"/>
                    <a:gd name="connsiteY14" fmla="*/ 3120067 h 3164528"/>
                    <a:gd name="connsiteX15" fmla="*/ 1968335 w 2589165"/>
                    <a:gd name="connsiteY15" fmla="*/ 3158568 h 3164528"/>
                    <a:gd name="connsiteX16" fmla="*/ 2035713 w 2589165"/>
                    <a:gd name="connsiteY16" fmla="*/ 2975688 h 3164528"/>
                    <a:gd name="connsiteX17" fmla="*/ 2208967 w 2589165"/>
                    <a:gd name="connsiteY17" fmla="*/ 3071941 h 3164528"/>
                    <a:gd name="connsiteX18" fmla="*/ 2589165 w 2589165"/>
                    <a:gd name="connsiteY18" fmla="*/ 2821684 h 3164528"/>
                    <a:gd name="connsiteX19" fmla="*/ 2516975 w 2589165"/>
                    <a:gd name="connsiteY19" fmla="*/ 2171978 h 3164528"/>
                    <a:gd name="connsiteX20" fmla="*/ 2276344 w 2589165"/>
                    <a:gd name="connsiteY20" fmla="*/ 1811031 h 3164528"/>
                    <a:gd name="connsiteX21" fmla="*/ 1939459 w 2589165"/>
                    <a:gd name="connsiteY21" fmla="*/ 1512648 h 3164528"/>
                    <a:gd name="connsiteX22" fmla="*/ 1900958 w 2589165"/>
                    <a:gd name="connsiteY22" fmla="*/ 1493397 h 3164528"/>
                    <a:gd name="connsiteX23" fmla="*/ 1564074 w 2589165"/>
                    <a:gd name="connsiteY23" fmla="*/ 1238328 h 3164528"/>
                    <a:gd name="connsiteX24" fmla="*/ 1357131 w 2589165"/>
                    <a:gd name="connsiteY24" fmla="*/ 949570 h 3164528"/>
                    <a:gd name="connsiteX25" fmla="*/ 1395631 w 2589165"/>
                    <a:gd name="connsiteY25" fmla="*/ 429805 h 3164528"/>
                    <a:gd name="connsiteX26" fmla="*/ 1164626 w 2589165"/>
                    <a:gd name="connsiteY26" fmla="*/ 121797 h 3164528"/>
                    <a:gd name="connsiteX27" fmla="*/ 962495 w 2589165"/>
                    <a:gd name="connsiteY27" fmla="*/ 6294 h 3164528"/>
                    <a:gd name="connsiteX0" fmla="*/ 962495 w 2590483"/>
                    <a:gd name="connsiteY0" fmla="*/ 6294 h 3164528"/>
                    <a:gd name="connsiteX1" fmla="*/ 1087624 w 2590483"/>
                    <a:gd name="connsiteY1" fmla="*/ 415368 h 3164528"/>
                    <a:gd name="connsiteX2" fmla="*/ 1029872 w 2590483"/>
                    <a:gd name="connsiteY2" fmla="*/ 795566 h 3164528"/>
                    <a:gd name="connsiteX3" fmla="*/ 668925 w 2590483"/>
                    <a:gd name="connsiteY3" fmla="*/ 877381 h 3164528"/>
                    <a:gd name="connsiteX4" fmla="*/ 399417 w 2590483"/>
                    <a:gd name="connsiteY4" fmla="*/ 1137262 h 3164528"/>
                    <a:gd name="connsiteX5" fmla="*/ 293539 w 2590483"/>
                    <a:gd name="connsiteY5" fmla="*/ 1661840 h 3164528"/>
                    <a:gd name="connsiteX6" fmla="*/ 327228 w 2590483"/>
                    <a:gd name="connsiteY6" fmla="*/ 2157541 h 3164528"/>
                    <a:gd name="connsiteX7" fmla="*/ 91409 w 2590483"/>
                    <a:gd name="connsiteY7" fmla="*/ 2340421 h 3164528"/>
                    <a:gd name="connsiteX8" fmla="*/ 14407 w 2590483"/>
                    <a:gd name="connsiteY8" fmla="*/ 2677305 h 3164528"/>
                    <a:gd name="connsiteX9" fmla="*/ 360916 w 2590483"/>
                    <a:gd name="connsiteY9" fmla="*/ 2879436 h 3164528"/>
                    <a:gd name="connsiteX10" fmla="*/ 158785 w 2590483"/>
                    <a:gd name="connsiteY10" fmla="*/ 3028628 h 3164528"/>
                    <a:gd name="connsiteX11" fmla="*/ 486045 w 2590483"/>
                    <a:gd name="connsiteY11" fmla="*/ 2999751 h 3164528"/>
                    <a:gd name="connsiteX12" fmla="*/ 1005809 w 2590483"/>
                    <a:gd name="connsiteY12" fmla="*/ 2994938 h 3164528"/>
                    <a:gd name="connsiteX13" fmla="*/ 659298 w 2590483"/>
                    <a:gd name="connsiteY13" fmla="*/ 3120067 h 3164528"/>
                    <a:gd name="connsiteX14" fmla="*/ 1414882 w 2590483"/>
                    <a:gd name="connsiteY14" fmla="*/ 3120067 h 3164528"/>
                    <a:gd name="connsiteX15" fmla="*/ 1968335 w 2590483"/>
                    <a:gd name="connsiteY15" fmla="*/ 3158568 h 3164528"/>
                    <a:gd name="connsiteX16" fmla="*/ 2035713 w 2590483"/>
                    <a:gd name="connsiteY16" fmla="*/ 2975688 h 3164528"/>
                    <a:gd name="connsiteX17" fmla="*/ 2208967 w 2590483"/>
                    <a:gd name="connsiteY17" fmla="*/ 3071941 h 3164528"/>
                    <a:gd name="connsiteX18" fmla="*/ 2589165 w 2590483"/>
                    <a:gd name="connsiteY18" fmla="*/ 2821684 h 3164528"/>
                    <a:gd name="connsiteX19" fmla="*/ 2516975 w 2590483"/>
                    <a:gd name="connsiteY19" fmla="*/ 2171978 h 3164528"/>
                    <a:gd name="connsiteX20" fmla="*/ 2276344 w 2590483"/>
                    <a:gd name="connsiteY20" fmla="*/ 1811031 h 3164528"/>
                    <a:gd name="connsiteX21" fmla="*/ 1939459 w 2590483"/>
                    <a:gd name="connsiteY21" fmla="*/ 1512648 h 3164528"/>
                    <a:gd name="connsiteX22" fmla="*/ 1900958 w 2590483"/>
                    <a:gd name="connsiteY22" fmla="*/ 1493397 h 3164528"/>
                    <a:gd name="connsiteX23" fmla="*/ 1564074 w 2590483"/>
                    <a:gd name="connsiteY23" fmla="*/ 1238328 h 3164528"/>
                    <a:gd name="connsiteX24" fmla="*/ 1357131 w 2590483"/>
                    <a:gd name="connsiteY24" fmla="*/ 949570 h 3164528"/>
                    <a:gd name="connsiteX25" fmla="*/ 1395631 w 2590483"/>
                    <a:gd name="connsiteY25" fmla="*/ 429805 h 3164528"/>
                    <a:gd name="connsiteX26" fmla="*/ 1164626 w 2590483"/>
                    <a:gd name="connsiteY26" fmla="*/ 121797 h 3164528"/>
                    <a:gd name="connsiteX27" fmla="*/ 962495 w 2590483"/>
                    <a:gd name="connsiteY27" fmla="*/ 6294 h 3164528"/>
                    <a:gd name="connsiteX0" fmla="*/ 962495 w 2623907"/>
                    <a:gd name="connsiteY0" fmla="*/ 6294 h 3164528"/>
                    <a:gd name="connsiteX1" fmla="*/ 1087624 w 2623907"/>
                    <a:gd name="connsiteY1" fmla="*/ 415368 h 3164528"/>
                    <a:gd name="connsiteX2" fmla="*/ 1029872 w 2623907"/>
                    <a:gd name="connsiteY2" fmla="*/ 795566 h 3164528"/>
                    <a:gd name="connsiteX3" fmla="*/ 668925 w 2623907"/>
                    <a:gd name="connsiteY3" fmla="*/ 877381 h 3164528"/>
                    <a:gd name="connsiteX4" fmla="*/ 399417 w 2623907"/>
                    <a:gd name="connsiteY4" fmla="*/ 1137262 h 3164528"/>
                    <a:gd name="connsiteX5" fmla="*/ 293539 w 2623907"/>
                    <a:gd name="connsiteY5" fmla="*/ 1661840 h 3164528"/>
                    <a:gd name="connsiteX6" fmla="*/ 327228 w 2623907"/>
                    <a:gd name="connsiteY6" fmla="*/ 2157541 h 3164528"/>
                    <a:gd name="connsiteX7" fmla="*/ 91409 w 2623907"/>
                    <a:gd name="connsiteY7" fmla="*/ 2340421 h 3164528"/>
                    <a:gd name="connsiteX8" fmla="*/ 14407 w 2623907"/>
                    <a:gd name="connsiteY8" fmla="*/ 2677305 h 3164528"/>
                    <a:gd name="connsiteX9" fmla="*/ 360916 w 2623907"/>
                    <a:gd name="connsiteY9" fmla="*/ 2879436 h 3164528"/>
                    <a:gd name="connsiteX10" fmla="*/ 158785 w 2623907"/>
                    <a:gd name="connsiteY10" fmla="*/ 3028628 h 3164528"/>
                    <a:gd name="connsiteX11" fmla="*/ 486045 w 2623907"/>
                    <a:gd name="connsiteY11" fmla="*/ 2999751 h 3164528"/>
                    <a:gd name="connsiteX12" fmla="*/ 1005809 w 2623907"/>
                    <a:gd name="connsiteY12" fmla="*/ 2994938 h 3164528"/>
                    <a:gd name="connsiteX13" fmla="*/ 659298 w 2623907"/>
                    <a:gd name="connsiteY13" fmla="*/ 3120067 h 3164528"/>
                    <a:gd name="connsiteX14" fmla="*/ 1414882 w 2623907"/>
                    <a:gd name="connsiteY14" fmla="*/ 3120067 h 3164528"/>
                    <a:gd name="connsiteX15" fmla="*/ 1968335 w 2623907"/>
                    <a:gd name="connsiteY15" fmla="*/ 3158568 h 3164528"/>
                    <a:gd name="connsiteX16" fmla="*/ 2035713 w 2623907"/>
                    <a:gd name="connsiteY16" fmla="*/ 2975688 h 3164528"/>
                    <a:gd name="connsiteX17" fmla="*/ 2208967 w 2623907"/>
                    <a:gd name="connsiteY17" fmla="*/ 3071941 h 3164528"/>
                    <a:gd name="connsiteX18" fmla="*/ 2589165 w 2623907"/>
                    <a:gd name="connsiteY18" fmla="*/ 2821684 h 3164528"/>
                    <a:gd name="connsiteX19" fmla="*/ 2516975 w 2623907"/>
                    <a:gd name="connsiteY19" fmla="*/ 2171978 h 3164528"/>
                    <a:gd name="connsiteX20" fmla="*/ 2276344 w 2623907"/>
                    <a:gd name="connsiteY20" fmla="*/ 1811031 h 3164528"/>
                    <a:gd name="connsiteX21" fmla="*/ 1939459 w 2623907"/>
                    <a:gd name="connsiteY21" fmla="*/ 1512648 h 3164528"/>
                    <a:gd name="connsiteX22" fmla="*/ 1900958 w 2623907"/>
                    <a:gd name="connsiteY22" fmla="*/ 1493397 h 3164528"/>
                    <a:gd name="connsiteX23" fmla="*/ 1564074 w 2623907"/>
                    <a:gd name="connsiteY23" fmla="*/ 1238328 h 3164528"/>
                    <a:gd name="connsiteX24" fmla="*/ 1357131 w 2623907"/>
                    <a:gd name="connsiteY24" fmla="*/ 949570 h 3164528"/>
                    <a:gd name="connsiteX25" fmla="*/ 1395631 w 2623907"/>
                    <a:gd name="connsiteY25" fmla="*/ 429805 h 3164528"/>
                    <a:gd name="connsiteX26" fmla="*/ 1164626 w 2623907"/>
                    <a:gd name="connsiteY26" fmla="*/ 121797 h 3164528"/>
                    <a:gd name="connsiteX27" fmla="*/ 962495 w 2623907"/>
                    <a:gd name="connsiteY27" fmla="*/ 6294 h 3164528"/>
                    <a:gd name="connsiteX0" fmla="*/ 962495 w 2589586"/>
                    <a:gd name="connsiteY0" fmla="*/ 6294 h 3164528"/>
                    <a:gd name="connsiteX1" fmla="*/ 1087624 w 2589586"/>
                    <a:gd name="connsiteY1" fmla="*/ 415368 h 3164528"/>
                    <a:gd name="connsiteX2" fmla="*/ 1029872 w 2589586"/>
                    <a:gd name="connsiteY2" fmla="*/ 795566 h 3164528"/>
                    <a:gd name="connsiteX3" fmla="*/ 668925 w 2589586"/>
                    <a:gd name="connsiteY3" fmla="*/ 877381 h 3164528"/>
                    <a:gd name="connsiteX4" fmla="*/ 399417 w 2589586"/>
                    <a:gd name="connsiteY4" fmla="*/ 1137262 h 3164528"/>
                    <a:gd name="connsiteX5" fmla="*/ 293539 w 2589586"/>
                    <a:gd name="connsiteY5" fmla="*/ 1661840 h 3164528"/>
                    <a:gd name="connsiteX6" fmla="*/ 327228 w 2589586"/>
                    <a:gd name="connsiteY6" fmla="*/ 2157541 h 3164528"/>
                    <a:gd name="connsiteX7" fmla="*/ 91409 w 2589586"/>
                    <a:gd name="connsiteY7" fmla="*/ 2340421 h 3164528"/>
                    <a:gd name="connsiteX8" fmla="*/ 14407 w 2589586"/>
                    <a:gd name="connsiteY8" fmla="*/ 2677305 h 3164528"/>
                    <a:gd name="connsiteX9" fmla="*/ 360916 w 2589586"/>
                    <a:gd name="connsiteY9" fmla="*/ 2879436 h 3164528"/>
                    <a:gd name="connsiteX10" fmla="*/ 158785 w 2589586"/>
                    <a:gd name="connsiteY10" fmla="*/ 3028628 h 3164528"/>
                    <a:gd name="connsiteX11" fmla="*/ 486045 w 2589586"/>
                    <a:gd name="connsiteY11" fmla="*/ 2999751 h 3164528"/>
                    <a:gd name="connsiteX12" fmla="*/ 1005809 w 2589586"/>
                    <a:gd name="connsiteY12" fmla="*/ 2994938 h 3164528"/>
                    <a:gd name="connsiteX13" fmla="*/ 659298 w 2589586"/>
                    <a:gd name="connsiteY13" fmla="*/ 3120067 h 3164528"/>
                    <a:gd name="connsiteX14" fmla="*/ 1414882 w 2589586"/>
                    <a:gd name="connsiteY14" fmla="*/ 3120067 h 3164528"/>
                    <a:gd name="connsiteX15" fmla="*/ 1968335 w 2589586"/>
                    <a:gd name="connsiteY15" fmla="*/ 3158568 h 3164528"/>
                    <a:gd name="connsiteX16" fmla="*/ 2035713 w 2589586"/>
                    <a:gd name="connsiteY16" fmla="*/ 2975688 h 3164528"/>
                    <a:gd name="connsiteX17" fmla="*/ 2208967 w 2589586"/>
                    <a:gd name="connsiteY17" fmla="*/ 3071941 h 3164528"/>
                    <a:gd name="connsiteX18" fmla="*/ 2589165 w 2589586"/>
                    <a:gd name="connsiteY18" fmla="*/ 2821684 h 3164528"/>
                    <a:gd name="connsiteX19" fmla="*/ 2276344 w 2589586"/>
                    <a:gd name="connsiteY19" fmla="*/ 1811031 h 3164528"/>
                    <a:gd name="connsiteX20" fmla="*/ 1939459 w 2589586"/>
                    <a:gd name="connsiteY20" fmla="*/ 1512648 h 3164528"/>
                    <a:gd name="connsiteX21" fmla="*/ 1900958 w 2589586"/>
                    <a:gd name="connsiteY21" fmla="*/ 1493397 h 3164528"/>
                    <a:gd name="connsiteX22" fmla="*/ 1564074 w 2589586"/>
                    <a:gd name="connsiteY22" fmla="*/ 1238328 h 3164528"/>
                    <a:gd name="connsiteX23" fmla="*/ 1357131 w 2589586"/>
                    <a:gd name="connsiteY23" fmla="*/ 949570 h 3164528"/>
                    <a:gd name="connsiteX24" fmla="*/ 1395631 w 2589586"/>
                    <a:gd name="connsiteY24" fmla="*/ 429805 h 3164528"/>
                    <a:gd name="connsiteX25" fmla="*/ 1164626 w 2589586"/>
                    <a:gd name="connsiteY25" fmla="*/ 121797 h 3164528"/>
                    <a:gd name="connsiteX26" fmla="*/ 962495 w 2589586"/>
                    <a:gd name="connsiteY26" fmla="*/ 6294 h 3164528"/>
                    <a:gd name="connsiteX0" fmla="*/ 962495 w 2606925"/>
                    <a:gd name="connsiteY0" fmla="*/ 6294 h 3164528"/>
                    <a:gd name="connsiteX1" fmla="*/ 1087624 w 2606925"/>
                    <a:gd name="connsiteY1" fmla="*/ 415368 h 3164528"/>
                    <a:gd name="connsiteX2" fmla="*/ 1029872 w 2606925"/>
                    <a:gd name="connsiteY2" fmla="*/ 795566 h 3164528"/>
                    <a:gd name="connsiteX3" fmla="*/ 668925 w 2606925"/>
                    <a:gd name="connsiteY3" fmla="*/ 877381 h 3164528"/>
                    <a:gd name="connsiteX4" fmla="*/ 399417 w 2606925"/>
                    <a:gd name="connsiteY4" fmla="*/ 1137262 h 3164528"/>
                    <a:gd name="connsiteX5" fmla="*/ 293539 w 2606925"/>
                    <a:gd name="connsiteY5" fmla="*/ 1661840 h 3164528"/>
                    <a:gd name="connsiteX6" fmla="*/ 327228 w 2606925"/>
                    <a:gd name="connsiteY6" fmla="*/ 2157541 h 3164528"/>
                    <a:gd name="connsiteX7" fmla="*/ 91409 w 2606925"/>
                    <a:gd name="connsiteY7" fmla="*/ 2340421 h 3164528"/>
                    <a:gd name="connsiteX8" fmla="*/ 14407 w 2606925"/>
                    <a:gd name="connsiteY8" fmla="*/ 2677305 h 3164528"/>
                    <a:gd name="connsiteX9" fmla="*/ 360916 w 2606925"/>
                    <a:gd name="connsiteY9" fmla="*/ 2879436 h 3164528"/>
                    <a:gd name="connsiteX10" fmla="*/ 158785 w 2606925"/>
                    <a:gd name="connsiteY10" fmla="*/ 3028628 h 3164528"/>
                    <a:gd name="connsiteX11" fmla="*/ 486045 w 2606925"/>
                    <a:gd name="connsiteY11" fmla="*/ 2999751 h 3164528"/>
                    <a:gd name="connsiteX12" fmla="*/ 1005809 w 2606925"/>
                    <a:gd name="connsiteY12" fmla="*/ 2994938 h 3164528"/>
                    <a:gd name="connsiteX13" fmla="*/ 659298 w 2606925"/>
                    <a:gd name="connsiteY13" fmla="*/ 3120067 h 3164528"/>
                    <a:gd name="connsiteX14" fmla="*/ 1414882 w 2606925"/>
                    <a:gd name="connsiteY14" fmla="*/ 3120067 h 3164528"/>
                    <a:gd name="connsiteX15" fmla="*/ 1968335 w 2606925"/>
                    <a:gd name="connsiteY15" fmla="*/ 3158568 h 3164528"/>
                    <a:gd name="connsiteX16" fmla="*/ 2035713 w 2606925"/>
                    <a:gd name="connsiteY16" fmla="*/ 2975688 h 3164528"/>
                    <a:gd name="connsiteX17" fmla="*/ 2208967 w 2606925"/>
                    <a:gd name="connsiteY17" fmla="*/ 3071941 h 3164528"/>
                    <a:gd name="connsiteX18" fmla="*/ 2589165 w 2606925"/>
                    <a:gd name="connsiteY18" fmla="*/ 2821684 h 3164528"/>
                    <a:gd name="connsiteX19" fmla="*/ 2276344 w 2606925"/>
                    <a:gd name="connsiteY19" fmla="*/ 1811031 h 3164528"/>
                    <a:gd name="connsiteX20" fmla="*/ 1939459 w 2606925"/>
                    <a:gd name="connsiteY20" fmla="*/ 1512648 h 3164528"/>
                    <a:gd name="connsiteX21" fmla="*/ 1900958 w 2606925"/>
                    <a:gd name="connsiteY21" fmla="*/ 1493397 h 3164528"/>
                    <a:gd name="connsiteX22" fmla="*/ 1564074 w 2606925"/>
                    <a:gd name="connsiteY22" fmla="*/ 1238328 h 3164528"/>
                    <a:gd name="connsiteX23" fmla="*/ 1357131 w 2606925"/>
                    <a:gd name="connsiteY23" fmla="*/ 949570 h 3164528"/>
                    <a:gd name="connsiteX24" fmla="*/ 1395631 w 2606925"/>
                    <a:gd name="connsiteY24" fmla="*/ 429805 h 3164528"/>
                    <a:gd name="connsiteX25" fmla="*/ 1164626 w 2606925"/>
                    <a:gd name="connsiteY25" fmla="*/ 121797 h 3164528"/>
                    <a:gd name="connsiteX26" fmla="*/ 962495 w 2606925"/>
                    <a:gd name="connsiteY26" fmla="*/ 6294 h 3164528"/>
                    <a:gd name="connsiteX0" fmla="*/ 962495 w 2620700"/>
                    <a:gd name="connsiteY0" fmla="*/ 6294 h 3164528"/>
                    <a:gd name="connsiteX1" fmla="*/ 1087624 w 2620700"/>
                    <a:gd name="connsiteY1" fmla="*/ 415368 h 3164528"/>
                    <a:gd name="connsiteX2" fmla="*/ 1029872 w 2620700"/>
                    <a:gd name="connsiteY2" fmla="*/ 795566 h 3164528"/>
                    <a:gd name="connsiteX3" fmla="*/ 668925 w 2620700"/>
                    <a:gd name="connsiteY3" fmla="*/ 877381 h 3164528"/>
                    <a:gd name="connsiteX4" fmla="*/ 399417 w 2620700"/>
                    <a:gd name="connsiteY4" fmla="*/ 1137262 h 3164528"/>
                    <a:gd name="connsiteX5" fmla="*/ 293539 w 2620700"/>
                    <a:gd name="connsiteY5" fmla="*/ 1661840 h 3164528"/>
                    <a:gd name="connsiteX6" fmla="*/ 327228 w 2620700"/>
                    <a:gd name="connsiteY6" fmla="*/ 2157541 h 3164528"/>
                    <a:gd name="connsiteX7" fmla="*/ 91409 w 2620700"/>
                    <a:gd name="connsiteY7" fmla="*/ 2340421 h 3164528"/>
                    <a:gd name="connsiteX8" fmla="*/ 14407 w 2620700"/>
                    <a:gd name="connsiteY8" fmla="*/ 2677305 h 3164528"/>
                    <a:gd name="connsiteX9" fmla="*/ 360916 w 2620700"/>
                    <a:gd name="connsiteY9" fmla="*/ 2879436 h 3164528"/>
                    <a:gd name="connsiteX10" fmla="*/ 158785 w 2620700"/>
                    <a:gd name="connsiteY10" fmla="*/ 3028628 h 3164528"/>
                    <a:gd name="connsiteX11" fmla="*/ 486045 w 2620700"/>
                    <a:gd name="connsiteY11" fmla="*/ 2999751 h 3164528"/>
                    <a:gd name="connsiteX12" fmla="*/ 1005809 w 2620700"/>
                    <a:gd name="connsiteY12" fmla="*/ 2994938 h 3164528"/>
                    <a:gd name="connsiteX13" fmla="*/ 659298 w 2620700"/>
                    <a:gd name="connsiteY13" fmla="*/ 3120067 h 3164528"/>
                    <a:gd name="connsiteX14" fmla="*/ 1414882 w 2620700"/>
                    <a:gd name="connsiteY14" fmla="*/ 3120067 h 3164528"/>
                    <a:gd name="connsiteX15" fmla="*/ 1968335 w 2620700"/>
                    <a:gd name="connsiteY15" fmla="*/ 3158568 h 3164528"/>
                    <a:gd name="connsiteX16" fmla="*/ 2035713 w 2620700"/>
                    <a:gd name="connsiteY16" fmla="*/ 2975688 h 3164528"/>
                    <a:gd name="connsiteX17" fmla="*/ 2208967 w 2620700"/>
                    <a:gd name="connsiteY17" fmla="*/ 3071941 h 3164528"/>
                    <a:gd name="connsiteX18" fmla="*/ 2603603 w 2620700"/>
                    <a:gd name="connsiteY18" fmla="*/ 2735057 h 3164528"/>
                    <a:gd name="connsiteX19" fmla="*/ 2276344 w 2620700"/>
                    <a:gd name="connsiteY19" fmla="*/ 1811031 h 3164528"/>
                    <a:gd name="connsiteX20" fmla="*/ 1939459 w 2620700"/>
                    <a:gd name="connsiteY20" fmla="*/ 1512648 h 3164528"/>
                    <a:gd name="connsiteX21" fmla="*/ 1900958 w 2620700"/>
                    <a:gd name="connsiteY21" fmla="*/ 1493397 h 3164528"/>
                    <a:gd name="connsiteX22" fmla="*/ 1564074 w 2620700"/>
                    <a:gd name="connsiteY22" fmla="*/ 1238328 h 3164528"/>
                    <a:gd name="connsiteX23" fmla="*/ 1357131 w 2620700"/>
                    <a:gd name="connsiteY23" fmla="*/ 949570 h 3164528"/>
                    <a:gd name="connsiteX24" fmla="*/ 1395631 w 2620700"/>
                    <a:gd name="connsiteY24" fmla="*/ 429805 h 3164528"/>
                    <a:gd name="connsiteX25" fmla="*/ 1164626 w 2620700"/>
                    <a:gd name="connsiteY25" fmla="*/ 121797 h 3164528"/>
                    <a:gd name="connsiteX26" fmla="*/ 962495 w 2620700"/>
                    <a:gd name="connsiteY26" fmla="*/ 6294 h 3164528"/>
                    <a:gd name="connsiteX0" fmla="*/ 962495 w 2620700"/>
                    <a:gd name="connsiteY0" fmla="*/ 6294 h 3164528"/>
                    <a:gd name="connsiteX1" fmla="*/ 1087624 w 2620700"/>
                    <a:gd name="connsiteY1" fmla="*/ 415368 h 3164528"/>
                    <a:gd name="connsiteX2" fmla="*/ 1029872 w 2620700"/>
                    <a:gd name="connsiteY2" fmla="*/ 795566 h 3164528"/>
                    <a:gd name="connsiteX3" fmla="*/ 668925 w 2620700"/>
                    <a:gd name="connsiteY3" fmla="*/ 877381 h 3164528"/>
                    <a:gd name="connsiteX4" fmla="*/ 399417 w 2620700"/>
                    <a:gd name="connsiteY4" fmla="*/ 1137262 h 3164528"/>
                    <a:gd name="connsiteX5" fmla="*/ 293539 w 2620700"/>
                    <a:gd name="connsiteY5" fmla="*/ 1661840 h 3164528"/>
                    <a:gd name="connsiteX6" fmla="*/ 327228 w 2620700"/>
                    <a:gd name="connsiteY6" fmla="*/ 2157541 h 3164528"/>
                    <a:gd name="connsiteX7" fmla="*/ 91409 w 2620700"/>
                    <a:gd name="connsiteY7" fmla="*/ 2340421 h 3164528"/>
                    <a:gd name="connsiteX8" fmla="*/ 14407 w 2620700"/>
                    <a:gd name="connsiteY8" fmla="*/ 2677305 h 3164528"/>
                    <a:gd name="connsiteX9" fmla="*/ 360916 w 2620700"/>
                    <a:gd name="connsiteY9" fmla="*/ 2879436 h 3164528"/>
                    <a:gd name="connsiteX10" fmla="*/ 158785 w 2620700"/>
                    <a:gd name="connsiteY10" fmla="*/ 3028628 h 3164528"/>
                    <a:gd name="connsiteX11" fmla="*/ 486045 w 2620700"/>
                    <a:gd name="connsiteY11" fmla="*/ 2999751 h 3164528"/>
                    <a:gd name="connsiteX12" fmla="*/ 1005809 w 2620700"/>
                    <a:gd name="connsiteY12" fmla="*/ 2994938 h 3164528"/>
                    <a:gd name="connsiteX13" fmla="*/ 659298 w 2620700"/>
                    <a:gd name="connsiteY13" fmla="*/ 3120067 h 3164528"/>
                    <a:gd name="connsiteX14" fmla="*/ 1414882 w 2620700"/>
                    <a:gd name="connsiteY14" fmla="*/ 3120067 h 3164528"/>
                    <a:gd name="connsiteX15" fmla="*/ 1968335 w 2620700"/>
                    <a:gd name="connsiteY15" fmla="*/ 3158568 h 3164528"/>
                    <a:gd name="connsiteX16" fmla="*/ 2035713 w 2620700"/>
                    <a:gd name="connsiteY16" fmla="*/ 2975688 h 3164528"/>
                    <a:gd name="connsiteX17" fmla="*/ 2208967 w 2620700"/>
                    <a:gd name="connsiteY17" fmla="*/ 3071941 h 3164528"/>
                    <a:gd name="connsiteX18" fmla="*/ 2603603 w 2620700"/>
                    <a:gd name="connsiteY18" fmla="*/ 2735057 h 3164528"/>
                    <a:gd name="connsiteX19" fmla="*/ 2276344 w 2620700"/>
                    <a:gd name="connsiteY19" fmla="*/ 1811031 h 3164528"/>
                    <a:gd name="connsiteX20" fmla="*/ 1939459 w 2620700"/>
                    <a:gd name="connsiteY20" fmla="*/ 1512648 h 3164528"/>
                    <a:gd name="connsiteX21" fmla="*/ 1900958 w 2620700"/>
                    <a:gd name="connsiteY21" fmla="*/ 1493397 h 3164528"/>
                    <a:gd name="connsiteX22" fmla="*/ 1564074 w 2620700"/>
                    <a:gd name="connsiteY22" fmla="*/ 1238328 h 3164528"/>
                    <a:gd name="connsiteX23" fmla="*/ 1357131 w 2620700"/>
                    <a:gd name="connsiteY23" fmla="*/ 949570 h 3164528"/>
                    <a:gd name="connsiteX24" fmla="*/ 1395631 w 2620700"/>
                    <a:gd name="connsiteY24" fmla="*/ 429805 h 3164528"/>
                    <a:gd name="connsiteX25" fmla="*/ 1164626 w 2620700"/>
                    <a:gd name="connsiteY25" fmla="*/ 121797 h 3164528"/>
                    <a:gd name="connsiteX26" fmla="*/ 962495 w 2620700"/>
                    <a:gd name="connsiteY26" fmla="*/ 6294 h 3164528"/>
                    <a:gd name="connsiteX0" fmla="*/ 962495 w 2603656"/>
                    <a:gd name="connsiteY0" fmla="*/ 6294 h 3164528"/>
                    <a:gd name="connsiteX1" fmla="*/ 1087624 w 2603656"/>
                    <a:gd name="connsiteY1" fmla="*/ 415368 h 3164528"/>
                    <a:gd name="connsiteX2" fmla="*/ 1029872 w 2603656"/>
                    <a:gd name="connsiteY2" fmla="*/ 795566 h 3164528"/>
                    <a:gd name="connsiteX3" fmla="*/ 668925 w 2603656"/>
                    <a:gd name="connsiteY3" fmla="*/ 877381 h 3164528"/>
                    <a:gd name="connsiteX4" fmla="*/ 399417 w 2603656"/>
                    <a:gd name="connsiteY4" fmla="*/ 1137262 h 3164528"/>
                    <a:gd name="connsiteX5" fmla="*/ 293539 w 2603656"/>
                    <a:gd name="connsiteY5" fmla="*/ 1661840 h 3164528"/>
                    <a:gd name="connsiteX6" fmla="*/ 327228 w 2603656"/>
                    <a:gd name="connsiteY6" fmla="*/ 2157541 h 3164528"/>
                    <a:gd name="connsiteX7" fmla="*/ 91409 w 2603656"/>
                    <a:gd name="connsiteY7" fmla="*/ 2340421 h 3164528"/>
                    <a:gd name="connsiteX8" fmla="*/ 14407 w 2603656"/>
                    <a:gd name="connsiteY8" fmla="*/ 2677305 h 3164528"/>
                    <a:gd name="connsiteX9" fmla="*/ 360916 w 2603656"/>
                    <a:gd name="connsiteY9" fmla="*/ 2879436 h 3164528"/>
                    <a:gd name="connsiteX10" fmla="*/ 158785 w 2603656"/>
                    <a:gd name="connsiteY10" fmla="*/ 3028628 h 3164528"/>
                    <a:gd name="connsiteX11" fmla="*/ 486045 w 2603656"/>
                    <a:gd name="connsiteY11" fmla="*/ 2999751 h 3164528"/>
                    <a:gd name="connsiteX12" fmla="*/ 1005809 w 2603656"/>
                    <a:gd name="connsiteY12" fmla="*/ 2994938 h 3164528"/>
                    <a:gd name="connsiteX13" fmla="*/ 659298 w 2603656"/>
                    <a:gd name="connsiteY13" fmla="*/ 3120067 h 3164528"/>
                    <a:gd name="connsiteX14" fmla="*/ 1414882 w 2603656"/>
                    <a:gd name="connsiteY14" fmla="*/ 3120067 h 3164528"/>
                    <a:gd name="connsiteX15" fmla="*/ 1968335 w 2603656"/>
                    <a:gd name="connsiteY15" fmla="*/ 3158568 h 3164528"/>
                    <a:gd name="connsiteX16" fmla="*/ 2035713 w 2603656"/>
                    <a:gd name="connsiteY16" fmla="*/ 2975688 h 3164528"/>
                    <a:gd name="connsiteX17" fmla="*/ 2252281 w 2603656"/>
                    <a:gd name="connsiteY17" fmla="*/ 3100816 h 3164528"/>
                    <a:gd name="connsiteX18" fmla="*/ 2603603 w 2603656"/>
                    <a:gd name="connsiteY18" fmla="*/ 2735057 h 3164528"/>
                    <a:gd name="connsiteX19" fmla="*/ 2276344 w 2603656"/>
                    <a:gd name="connsiteY19" fmla="*/ 1811031 h 3164528"/>
                    <a:gd name="connsiteX20" fmla="*/ 1939459 w 2603656"/>
                    <a:gd name="connsiteY20" fmla="*/ 1512648 h 3164528"/>
                    <a:gd name="connsiteX21" fmla="*/ 1900958 w 2603656"/>
                    <a:gd name="connsiteY21" fmla="*/ 1493397 h 3164528"/>
                    <a:gd name="connsiteX22" fmla="*/ 1564074 w 2603656"/>
                    <a:gd name="connsiteY22" fmla="*/ 1238328 h 3164528"/>
                    <a:gd name="connsiteX23" fmla="*/ 1357131 w 2603656"/>
                    <a:gd name="connsiteY23" fmla="*/ 949570 h 3164528"/>
                    <a:gd name="connsiteX24" fmla="*/ 1395631 w 2603656"/>
                    <a:gd name="connsiteY24" fmla="*/ 429805 h 3164528"/>
                    <a:gd name="connsiteX25" fmla="*/ 1164626 w 2603656"/>
                    <a:gd name="connsiteY25" fmla="*/ 121797 h 3164528"/>
                    <a:gd name="connsiteX26" fmla="*/ 962495 w 2603656"/>
                    <a:gd name="connsiteY26" fmla="*/ 6294 h 3164528"/>
                    <a:gd name="connsiteX0" fmla="*/ 962495 w 2603656"/>
                    <a:gd name="connsiteY0" fmla="*/ 6294 h 3164528"/>
                    <a:gd name="connsiteX1" fmla="*/ 1087624 w 2603656"/>
                    <a:gd name="connsiteY1" fmla="*/ 415368 h 3164528"/>
                    <a:gd name="connsiteX2" fmla="*/ 1029872 w 2603656"/>
                    <a:gd name="connsiteY2" fmla="*/ 795566 h 3164528"/>
                    <a:gd name="connsiteX3" fmla="*/ 668925 w 2603656"/>
                    <a:gd name="connsiteY3" fmla="*/ 877381 h 3164528"/>
                    <a:gd name="connsiteX4" fmla="*/ 399417 w 2603656"/>
                    <a:gd name="connsiteY4" fmla="*/ 1137262 h 3164528"/>
                    <a:gd name="connsiteX5" fmla="*/ 293539 w 2603656"/>
                    <a:gd name="connsiteY5" fmla="*/ 1661840 h 3164528"/>
                    <a:gd name="connsiteX6" fmla="*/ 327228 w 2603656"/>
                    <a:gd name="connsiteY6" fmla="*/ 2157541 h 3164528"/>
                    <a:gd name="connsiteX7" fmla="*/ 91409 w 2603656"/>
                    <a:gd name="connsiteY7" fmla="*/ 2340421 h 3164528"/>
                    <a:gd name="connsiteX8" fmla="*/ 14407 w 2603656"/>
                    <a:gd name="connsiteY8" fmla="*/ 2677305 h 3164528"/>
                    <a:gd name="connsiteX9" fmla="*/ 360916 w 2603656"/>
                    <a:gd name="connsiteY9" fmla="*/ 2879436 h 3164528"/>
                    <a:gd name="connsiteX10" fmla="*/ 158785 w 2603656"/>
                    <a:gd name="connsiteY10" fmla="*/ 3028628 h 3164528"/>
                    <a:gd name="connsiteX11" fmla="*/ 486045 w 2603656"/>
                    <a:gd name="connsiteY11" fmla="*/ 2999751 h 3164528"/>
                    <a:gd name="connsiteX12" fmla="*/ 1005809 w 2603656"/>
                    <a:gd name="connsiteY12" fmla="*/ 2994938 h 3164528"/>
                    <a:gd name="connsiteX13" fmla="*/ 659298 w 2603656"/>
                    <a:gd name="connsiteY13" fmla="*/ 3120067 h 3164528"/>
                    <a:gd name="connsiteX14" fmla="*/ 1414882 w 2603656"/>
                    <a:gd name="connsiteY14" fmla="*/ 3120067 h 3164528"/>
                    <a:gd name="connsiteX15" fmla="*/ 1968335 w 2603656"/>
                    <a:gd name="connsiteY15" fmla="*/ 3158568 h 3164528"/>
                    <a:gd name="connsiteX16" fmla="*/ 2035713 w 2603656"/>
                    <a:gd name="connsiteY16" fmla="*/ 2975688 h 3164528"/>
                    <a:gd name="connsiteX17" fmla="*/ 2252281 w 2603656"/>
                    <a:gd name="connsiteY17" fmla="*/ 3100816 h 3164528"/>
                    <a:gd name="connsiteX18" fmla="*/ 2603603 w 2603656"/>
                    <a:gd name="connsiteY18" fmla="*/ 2735057 h 3164528"/>
                    <a:gd name="connsiteX19" fmla="*/ 2276344 w 2603656"/>
                    <a:gd name="connsiteY19" fmla="*/ 1811031 h 3164528"/>
                    <a:gd name="connsiteX20" fmla="*/ 1939459 w 2603656"/>
                    <a:gd name="connsiteY20" fmla="*/ 1512648 h 3164528"/>
                    <a:gd name="connsiteX21" fmla="*/ 1900958 w 2603656"/>
                    <a:gd name="connsiteY21" fmla="*/ 1493397 h 3164528"/>
                    <a:gd name="connsiteX22" fmla="*/ 1564074 w 2603656"/>
                    <a:gd name="connsiteY22" fmla="*/ 1238328 h 3164528"/>
                    <a:gd name="connsiteX23" fmla="*/ 1357131 w 2603656"/>
                    <a:gd name="connsiteY23" fmla="*/ 949570 h 3164528"/>
                    <a:gd name="connsiteX24" fmla="*/ 1395631 w 2603656"/>
                    <a:gd name="connsiteY24" fmla="*/ 429805 h 3164528"/>
                    <a:gd name="connsiteX25" fmla="*/ 1164626 w 2603656"/>
                    <a:gd name="connsiteY25" fmla="*/ 121797 h 3164528"/>
                    <a:gd name="connsiteX26" fmla="*/ 962495 w 2603656"/>
                    <a:gd name="connsiteY26" fmla="*/ 6294 h 3164528"/>
                    <a:gd name="connsiteX0" fmla="*/ 962495 w 2603638"/>
                    <a:gd name="connsiteY0" fmla="*/ 6294 h 3164528"/>
                    <a:gd name="connsiteX1" fmla="*/ 1087624 w 2603638"/>
                    <a:gd name="connsiteY1" fmla="*/ 415368 h 3164528"/>
                    <a:gd name="connsiteX2" fmla="*/ 1029872 w 2603638"/>
                    <a:gd name="connsiteY2" fmla="*/ 795566 h 3164528"/>
                    <a:gd name="connsiteX3" fmla="*/ 668925 w 2603638"/>
                    <a:gd name="connsiteY3" fmla="*/ 877381 h 3164528"/>
                    <a:gd name="connsiteX4" fmla="*/ 399417 w 2603638"/>
                    <a:gd name="connsiteY4" fmla="*/ 1137262 h 3164528"/>
                    <a:gd name="connsiteX5" fmla="*/ 293539 w 2603638"/>
                    <a:gd name="connsiteY5" fmla="*/ 1661840 h 3164528"/>
                    <a:gd name="connsiteX6" fmla="*/ 327228 w 2603638"/>
                    <a:gd name="connsiteY6" fmla="*/ 2157541 h 3164528"/>
                    <a:gd name="connsiteX7" fmla="*/ 91409 w 2603638"/>
                    <a:gd name="connsiteY7" fmla="*/ 2340421 h 3164528"/>
                    <a:gd name="connsiteX8" fmla="*/ 14407 w 2603638"/>
                    <a:gd name="connsiteY8" fmla="*/ 2677305 h 3164528"/>
                    <a:gd name="connsiteX9" fmla="*/ 360916 w 2603638"/>
                    <a:gd name="connsiteY9" fmla="*/ 2879436 h 3164528"/>
                    <a:gd name="connsiteX10" fmla="*/ 158785 w 2603638"/>
                    <a:gd name="connsiteY10" fmla="*/ 3028628 h 3164528"/>
                    <a:gd name="connsiteX11" fmla="*/ 486045 w 2603638"/>
                    <a:gd name="connsiteY11" fmla="*/ 2999751 h 3164528"/>
                    <a:gd name="connsiteX12" fmla="*/ 1005809 w 2603638"/>
                    <a:gd name="connsiteY12" fmla="*/ 2994938 h 3164528"/>
                    <a:gd name="connsiteX13" fmla="*/ 659298 w 2603638"/>
                    <a:gd name="connsiteY13" fmla="*/ 3120067 h 3164528"/>
                    <a:gd name="connsiteX14" fmla="*/ 1414882 w 2603638"/>
                    <a:gd name="connsiteY14" fmla="*/ 3120067 h 3164528"/>
                    <a:gd name="connsiteX15" fmla="*/ 1968335 w 2603638"/>
                    <a:gd name="connsiteY15" fmla="*/ 3158568 h 3164528"/>
                    <a:gd name="connsiteX16" fmla="*/ 2035713 w 2603638"/>
                    <a:gd name="connsiteY16" fmla="*/ 2975688 h 3164528"/>
                    <a:gd name="connsiteX17" fmla="*/ 2290782 w 2603638"/>
                    <a:gd name="connsiteY17" fmla="*/ 3067128 h 3164528"/>
                    <a:gd name="connsiteX18" fmla="*/ 2603603 w 2603638"/>
                    <a:gd name="connsiteY18" fmla="*/ 2735057 h 3164528"/>
                    <a:gd name="connsiteX19" fmla="*/ 2276344 w 2603638"/>
                    <a:gd name="connsiteY19" fmla="*/ 1811031 h 3164528"/>
                    <a:gd name="connsiteX20" fmla="*/ 1939459 w 2603638"/>
                    <a:gd name="connsiteY20" fmla="*/ 1512648 h 3164528"/>
                    <a:gd name="connsiteX21" fmla="*/ 1900958 w 2603638"/>
                    <a:gd name="connsiteY21" fmla="*/ 1493397 h 3164528"/>
                    <a:gd name="connsiteX22" fmla="*/ 1564074 w 2603638"/>
                    <a:gd name="connsiteY22" fmla="*/ 1238328 h 3164528"/>
                    <a:gd name="connsiteX23" fmla="*/ 1357131 w 2603638"/>
                    <a:gd name="connsiteY23" fmla="*/ 949570 h 3164528"/>
                    <a:gd name="connsiteX24" fmla="*/ 1395631 w 2603638"/>
                    <a:gd name="connsiteY24" fmla="*/ 429805 h 3164528"/>
                    <a:gd name="connsiteX25" fmla="*/ 1164626 w 2603638"/>
                    <a:gd name="connsiteY25" fmla="*/ 121797 h 3164528"/>
                    <a:gd name="connsiteX26" fmla="*/ 962495 w 2603638"/>
                    <a:gd name="connsiteY26" fmla="*/ 6294 h 3164528"/>
                    <a:gd name="connsiteX0" fmla="*/ 962495 w 2608434"/>
                    <a:gd name="connsiteY0" fmla="*/ 6294 h 3164528"/>
                    <a:gd name="connsiteX1" fmla="*/ 1087624 w 2608434"/>
                    <a:gd name="connsiteY1" fmla="*/ 415368 h 3164528"/>
                    <a:gd name="connsiteX2" fmla="*/ 1029872 w 2608434"/>
                    <a:gd name="connsiteY2" fmla="*/ 795566 h 3164528"/>
                    <a:gd name="connsiteX3" fmla="*/ 668925 w 2608434"/>
                    <a:gd name="connsiteY3" fmla="*/ 877381 h 3164528"/>
                    <a:gd name="connsiteX4" fmla="*/ 399417 w 2608434"/>
                    <a:gd name="connsiteY4" fmla="*/ 1137262 h 3164528"/>
                    <a:gd name="connsiteX5" fmla="*/ 293539 w 2608434"/>
                    <a:gd name="connsiteY5" fmla="*/ 1661840 h 3164528"/>
                    <a:gd name="connsiteX6" fmla="*/ 327228 w 2608434"/>
                    <a:gd name="connsiteY6" fmla="*/ 2157541 h 3164528"/>
                    <a:gd name="connsiteX7" fmla="*/ 91409 w 2608434"/>
                    <a:gd name="connsiteY7" fmla="*/ 2340421 h 3164528"/>
                    <a:gd name="connsiteX8" fmla="*/ 14407 w 2608434"/>
                    <a:gd name="connsiteY8" fmla="*/ 2677305 h 3164528"/>
                    <a:gd name="connsiteX9" fmla="*/ 360916 w 2608434"/>
                    <a:gd name="connsiteY9" fmla="*/ 2879436 h 3164528"/>
                    <a:gd name="connsiteX10" fmla="*/ 158785 w 2608434"/>
                    <a:gd name="connsiteY10" fmla="*/ 3028628 h 3164528"/>
                    <a:gd name="connsiteX11" fmla="*/ 486045 w 2608434"/>
                    <a:gd name="connsiteY11" fmla="*/ 2999751 h 3164528"/>
                    <a:gd name="connsiteX12" fmla="*/ 1005809 w 2608434"/>
                    <a:gd name="connsiteY12" fmla="*/ 2994938 h 3164528"/>
                    <a:gd name="connsiteX13" fmla="*/ 659298 w 2608434"/>
                    <a:gd name="connsiteY13" fmla="*/ 3120067 h 3164528"/>
                    <a:gd name="connsiteX14" fmla="*/ 1414882 w 2608434"/>
                    <a:gd name="connsiteY14" fmla="*/ 3120067 h 3164528"/>
                    <a:gd name="connsiteX15" fmla="*/ 1968335 w 2608434"/>
                    <a:gd name="connsiteY15" fmla="*/ 3158568 h 3164528"/>
                    <a:gd name="connsiteX16" fmla="*/ 2035713 w 2608434"/>
                    <a:gd name="connsiteY16" fmla="*/ 2975688 h 3164528"/>
                    <a:gd name="connsiteX17" fmla="*/ 2290782 w 2608434"/>
                    <a:gd name="connsiteY17" fmla="*/ 3067128 h 3164528"/>
                    <a:gd name="connsiteX18" fmla="*/ 2608415 w 2608434"/>
                    <a:gd name="connsiteY18" fmla="*/ 2682118 h 3164528"/>
                    <a:gd name="connsiteX19" fmla="*/ 2276344 w 2608434"/>
                    <a:gd name="connsiteY19" fmla="*/ 1811031 h 3164528"/>
                    <a:gd name="connsiteX20" fmla="*/ 1939459 w 2608434"/>
                    <a:gd name="connsiteY20" fmla="*/ 1512648 h 3164528"/>
                    <a:gd name="connsiteX21" fmla="*/ 1900958 w 2608434"/>
                    <a:gd name="connsiteY21" fmla="*/ 1493397 h 3164528"/>
                    <a:gd name="connsiteX22" fmla="*/ 1564074 w 2608434"/>
                    <a:gd name="connsiteY22" fmla="*/ 1238328 h 3164528"/>
                    <a:gd name="connsiteX23" fmla="*/ 1357131 w 2608434"/>
                    <a:gd name="connsiteY23" fmla="*/ 949570 h 3164528"/>
                    <a:gd name="connsiteX24" fmla="*/ 1395631 w 2608434"/>
                    <a:gd name="connsiteY24" fmla="*/ 429805 h 3164528"/>
                    <a:gd name="connsiteX25" fmla="*/ 1164626 w 2608434"/>
                    <a:gd name="connsiteY25" fmla="*/ 121797 h 3164528"/>
                    <a:gd name="connsiteX26" fmla="*/ 962495 w 2608434"/>
                    <a:gd name="connsiteY26" fmla="*/ 6294 h 3164528"/>
                    <a:gd name="connsiteX0" fmla="*/ 962495 w 2608437"/>
                    <a:gd name="connsiteY0" fmla="*/ 6294 h 3164528"/>
                    <a:gd name="connsiteX1" fmla="*/ 1087624 w 2608437"/>
                    <a:gd name="connsiteY1" fmla="*/ 415368 h 3164528"/>
                    <a:gd name="connsiteX2" fmla="*/ 1029872 w 2608437"/>
                    <a:gd name="connsiteY2" fmla="*/ 795566 h 3164528"/>
                    <a:gd name="connsiteX3" fmla="*/ 668925 w 2608437"/>
                    <a:gd name="connsiteY3" fmla="*/ 877381 h 3164528"/>
                    <a:gd name="connsiteX4" fmla="*/ 399417 w 2608437"/>
                    <a:gd name="connsiteY4" fmla="*/ 1137262 h 3164528"/>
                    <a:gd name="connsiteX5" fmla="*/ 293539 w 2608437"/>
                    <a:gd name="connsiteY5" fmla="*/ 1661840 h 3164528"/>
                    <a:gd name="connsiteX6" fmla="*/ 327228 w 2608437"/>
                    <a:gd name="connsiteY6" fmla="*/ 2157541 h 3164528"/>
                    <a:gd name="connsiteX7" fmla="*/ 91409 w 2608437"/>
                    <a:gd name="connsiteY7" fmla="*/ 2340421 h 3164528"/>
                    <a:gd name="connsiteX8" fmla="*/ 14407 w 2608437"/>
                    <a:gd name="connsiteY8" fmla="*/ 2677305 h 3164528"/>
                    <a:gd name="connsiteX9" fmla="*/ 360916 w 2608437"/>
                    <a:gd name="connsiteY9" fmla="*/ 2879436 h 3164528"/>
                    <a:gd name="connsiteX10" fmla="*/ 158785 w 2608437"/>
                    <a:gd name="connsiteY10" fmla="*/ 3028628 h 3164528"/>
                    <a:gd name="connsiteX11" fmla="*/ 486045 w 2608437"/>
                    <a:gd name="connsiteY11" fmla="*/ 2999751 h 3164528"/>
                    <a:gd name="connsiteX12" fmla="*/ 1005809 w 2608437"/>
                    <a:gd name="connsiteY12" fmla="*/ 2994938 h 3164528"/>
                    <a:gd name="connsiteX13" fmla="*/ 659298 w 2608437"/>
                    <a:gd name="connsiteY13" fmla="*/ 3120067 h 3164528"/>
                    <a:gd name="connsiteX14" fmla="*/ 1414882 w 2608437"/>
                    <a:gd name="connsiteY14" fmla="*/ 3120067 h 3164528"/>
                    <a:gd name="connsiteX15" fmla="*/ 1968335 w 2608437"/>
                    <a:gd name="connsiteY15" fmla="*/ 3158568 h 3164528"/>
                    <a:gd name="connsiteX16" fmla="*/ 2035713 w 2608437"/>
                    <a:gd name="connsiteY16" fmla="*/ 2975688 h 3164528"/>
                    <a:gd name="connsiteX17" fmla="*/ 2290782 w 2608437"/>
                    <a:gd name="connsiteY17" fmla="*/ 3067128 h 3164528"/>
                    <a:gd name="connsiteX18" fmla="*/ 2608415 w 2608437"/>
                    <a:gd name="connsiteY18" fmla="*/ 2682118 h 3164528"/>
                    <a:gd name="connsiteX19" fmla="*/ 2276344 w 2608437"/>
                    <a:gd name="connsiteY19" fmla="*/ 1811031 h 3164528"/>
                    <a:gd name="connsiteX20" fmla="*/ 1939459 w 2608437"/>
                    <a:gd name="connsiteY20" fmla="*/ 1512648 h 3164528"/>
                    <a:gd name="connsiteX21" fmla="*/ 1900958 w 2608437"/>
                    <a:gd name="connsiteY21" fmla="*/ 1493397 h 3164528"/>
                    <a:gd name="connsiteX22" fmla="*/ 1564074 w 2608437"/>
                    <a:gd name="connsiteY22" fmla="*/ 1238328 h 3164528"/>
                    <a:gd name="connsiteX23" fmla="*/ 1357131 w 2608437"/>
                    <a:gd name="connsiteY23" fmla="*/ 949570 h 3164528"/>
                    <a:gd name="connsiteX24" fmla="*/ 1395631 w 2608437"/>
                    <a:gd name="connsiteY24" fmla="*/ 429805 h 3164528"/>
                    <a:gd name="connsiteX25" fmla="*/ 1164626 w 2608437"/>
                    <a:gd name="connsiteY25" fmla="*/ 121797 h 3164528"/>
                    <a:gd name="connsiteX26" fmla="*/ 962495 w 2608437"/>
                    <a:gd name="connsiteY26" fmla="*/ 6294 h 3164528"/>
                    <a:gd name="connsiteX0" fmla="*/ 962495 w 2622871"/>
                    <a:gd name="connsiteY0" fmla="*/ 6294 h 3164528"/>
                    <a:gd name="connsiteX1" fmla="*/ 1087624 w 2622871"/>
                    <a:gd name="connsiteY1" fmla="*/ 415368 h 3164528"/>
                    <a:gd name="connsiteX2" fmla="*/ 1029872 w 2622871"/>
                    <a:gd name="connsiteY2" fmla="*/ 795566 h 3164528"/>
                    <a:gd name="connsiteX3" fmla="*/ 668925 w 2622871"/>
                    <a:gd name="connsiteY3" fmla="*/ 877381 h 3164528"/>
                    <a:gd name="connsiteX4" fmla="*/ 399417 w 2622871"/>
                    <a:gd name="connsiteY4" fmla="*/ 1137262 h 3164528"/>
                    <a:gd name="connsiteX5" fmla="*/ 293539 w 2622871"/>
                    <a:gd name="connsiteY5" fmla="*/ 1661840 h 3164528"/>
                    <a:gd name="connsiteX6" fmla="*/ 327228 w 2622871"/>
                    <a:gd name="connsiteY6" fmla="*/ 2157541 h 3164528"/>
                    <a:gd name="connsiteX7" fmla="*/ 91409 w 2622871"/>
                    <a:gd name="connsiteY7" fmla="*/ 2340421 h 3164528"/>
                    <a:gd name="connsiteX8" fmla="*/ 14407 w 2622871"/>
                    <a:gd name="connsiteY8" fmla="*/ 2677305 h 3164528"/>
                    <a:gd name="connsiteX9" fmla="*/ 360916 w 2622871"/>
                    <a:gd name="connsiteY9" fmla="*/ 2879436 h 3164528"/>
                    <a:gd name="connsiteX10" fmla="*/ 158785 w 2622871"/>
                    <a:gd name="connsiteY10" fmla="*/ 3028628 h 3164528"/>
                    <a:gd name="connsiteX11" fmla="*/ 486045 w 2622871"/>
                    <a:gd name="connsiteY11" fmla="*/ 2999751 h 3164528"/>
                    <a:gd name="connsiteX12" fmla="*/ 1005809 w 2622871"/>
                    <a:gd name="connsiteY12" fmla="*/ 2994938 h 3164528"/>
                    <a:gd name="connsiteX13" fmla="*/ 659298 w 2622871"/>
                    <a:gd name="connsiteY13" fmla="*/ 3120067 h 3164528"/>
                    <a:gd name="connsiteX14" fmla="*/ 1414882 w 2622871"/>
                    <a:gd name="connsiteY14" fmla="*/ 3120067 h 3164528"/>
                    <a:gd name="connsiteX15" fmla="*/ 1968335 w 2622871"/>
                    <a:gd name="connsiteY15" fmla="*/ 3158568 h 3164528"/>
                    <a:gd name="connsiteX16" fmla="*/ 2035713 w 2622871"/>
                    <a:gd name="connsiteY16" fmla="*/ 2975688 h 3164528"/>
                    <a:gd name="connsiteX17" fmla="*/ 2290782 w 2622871"/>
                    <a:gd name="connsiteY17" fmla="*/ 3067128 h 3164528"/>
                    <a:gd name="connsiteX18" fmla="*/ 2622853 w 2622871"/>
                    <a:gd name="connsiteY18" fmla="*/ 2633992 h 3164528"/>
                    <a:gd name="connsiteX19" fmla="*/ 2276344 w 2622871"/>
                    <a:gd name="connsiteY19" fmla="*/ 1811031 h 3164528"/>
                    <a:gd name="connsiteX20" fmla="*/ 1939459 w 2622871"/>
                    <a:gd name="connsiteY20" fmla="*/ 1512648 h 3164528"/>
                    <a:gd name="connsiteX21" fmla="*/ 1900958 w 2622871"/>
                    <a:gd name="connsiteY21" fmla="*/ 1493397 h 3164528"/>
                    <a:gd name="connsiteX22" fmla="*/ 1564074 w 2622871"/>
                    <a:gd name="connsiteY22" fmla="*/ 1238328 h 3164528"/>
                    <a:gd name="connsiteX23" fmla="*/ 1357131 w 2622871"/>
                    <a:gd name="connsiteY23" fmla="*/ 949570 h 3164528"/>
                    <a:gd name="connsiteX24" fmla="*/ 1395631 w 2622871"/>
                    <a:gd name="connsiteY24" fmla="*/ 429805 h 3164528"/>
                    <a:gd name="connsiteX25" fmla="*/ 1164626 w 2622871"/>
                    <a:gd name="connsiteY25" fmla="*/ 121797 h 3164528"/>
                    <a:gd name="connsiteX26" fmla="*/ 962495 w 2622871"/>
                    <a:gd name="connsiteY26" fmla="*/ 6294 h 3164528"/>
                    <a:gd name="connsiteX0" fmla="*/ 962495 w 2624729"/>
                    <a:gd name="connsiteY0" fmla="*/ 6294 h 3164528"/>
                    <a:gd name="connsiteX1" fmla="*/ 1087624 w 2624729"/>
                    <a:gd name="connsiteY1" fmla="*/ 415368 h 3164528"/>
                    <a:gd name="connsiteX2" fmla="*/ 1029872 w 2624729"/>
                    <a:gd name="connsiteY2" fmla="*/ 795566 h 3164528"/>
                    <a:gd name="connsiteX3" fmla="*/ 668925 w 2624729"/>
                    <a:gd name="connsiteY3" fmla="*/ 877381 h 3164528"/>
                    <a:gd name="connsiteX4" fmla="*/ 399417 w 2624729"/>
                    <a:gd name="connsiteY4" fmla="*/ 1137262 h 3164528"/>
                    <a:gd name="connsiteX5" fmla="*/ 293539 w 2624729"/>
                    <a:gd name="connsiteY5" fmla="*/ 1661840 h 3164528"/>
                    <a:gd name="connsiteX6" fmla="*/ 327228 w 2624729"/>
                    <a:gd name="connsiteY6" fmla="*/ 2157541 h 3164528"/>
                    <a:gd name="connsiteX7" fmla="*/ 91409 w 2624729"/>
                    <a:gd name="connsiteY7" fmla="*/ 2340421 h 3164528"/>
                    <a:gd name="connsiteX8" fmla="*/ 14407 w 2624729"/>
                    <a:gd name="connsiteY8" fmla="*/ 2677305 h 3164528"/>
                    <a:gd name="connsiteX9" fmla="*/ 360916 w 2624729"/>
                    <a:gd name="connsiteY9" fmla="*/ 2879436 h 3164528"/>
                    <a:gd name="connsiteX10" fmla="*/ 158785 w 2624729"/>
                    <a:gd name="connsiteY10" fmla="*/ 3028628 h 3164528"/>
                    <a:gd name="connsiteX11" fmla="*/ 486045 w 2624729"/>
                    <a:gd name="connsiteY11" fmla="*/ 2999751 h 3164528"/>
                    <a:gd name="connsiteX12" fmla="*/ 1005809 w 2624729"/>
                    <a:gd name="connsiteY12" fmla="*/ 2994938 h 3164528"/>
                    <a:gd name="connsiteX13" fmla="*/ 659298 w 2624729"/>
                    <a:gd name="connsiteY13" fmla="*/ 3120067 h 3164528"/>
                    <a:gd name="connsiteX14" fmla="*/ 1414882 w 2624729"/>
                    <a:gd name="connsiteY14" fmla="*/ 3120067 h 3164528"/>
                    <a:gd name="connsiteX15" fmla="*/ 1968335 w 2624729"/>
                    <a:gd name="connsiteY15" fmla="*/ 3158568 h 3164528"/>
                    <a:gd name="connsiteX16" fmla="*/ 2035713 w 2624729"/>
                    <a:gd name="connsiteY16" fmla="*/ 2975688 h 3164528"/>
                    <a:gd name="connsiteX17" fmla="*/ 2290782 w 2624729"/>
                    <a:gd name="connsiteY17" fmla="*/ 3067128 h 3164528"/>
                    <a:gd name="connsiteX18" fmla="*/ 2622853 w 2624729"/>
                    <a:gd name="connsiteY18" fmla="*/ 2633992 h 3164528"/>
                    <a:gd name="connsiteX19" fmla="*/ 2276344 w 2624729"/>
                    <a:gd name="connsiteY19" fmla="*/ 1811031 h 3164528"/>
                    <a:gd name="connsiteX20" fmla="*/ 1939459 w 2624729"/>
                    <a:gd name="connsiteY20" fmla="*/ 1512648 h 3164528"/>
                    <a:gd name="connsiteX21" fmla="*/ 1900958 w 2624729"/>
                    <a:gd name="connsiteY21" fmla="*/ 1493397 h 3164528"/>
                    <a:gd name="connsiteX22" fmla="*/ 1564074 w 2624729"/>
                    <a:gd name="connsiteY22" fmla="*/ 1238328 h 3164528"/>
                    <a:gd name="connsiteX23" fmla="*/ 1357131 w 2624729"/>
                    <a:gd name="connsiteY23" fmla="*/ 949570 h 3164528"/>
                    <a:gd name="connsiteX24" fmla="*/ 1395631 w 2624729"/>
                    <a:gd name="connsiteY24" fmla="*/ 429805 h 3164528"/>
                    <a:gd name="connsiteX25" fmla="*/ 1164626 w 2624729"/>
                    <a:gd name="connsiteY25" fmla="*/ 121797 h 3164528"/>
                    <a:gd name="connsiteX26" fmla="*/ 962495 w 2624729"/>
                    <a:gd name="connsiteY26" fmla="*/ 6294 h 3164528"/>
                    <a:gd name="connsiteX0" fmla="*/ 962495 w 2626913"/>
                    <a:gd name="connsiteY0" fmla="*/ 6294 h 3164528"/>
                    <a:gd name="connsiteX1" fmla="*/ 1087624 w 2626913"/>
                    <a:gd name="connsiteY1" fmla="*/ 415368 h 3164528"/>
                    <a:gd name="connsiteX2" fmla="*/ 1029872 w 2626913"/>
                    <a:gd name="connsiteY2" fmla="*/ 795566 h 3164528"/>
                    <a:gd name="connsiteX3" fmla="*/ 668925 w 2626913"/>
                    <a:gd name="connsiteY3" fmla="*/ 877381 h 3164528"/>
                    <a:gd name="connsiteX4" fmla="*/ 399417 w 2626913"/>
                    <a:gd name="connsiteY4" fmla="*/ 1137262 h 3164528"/>
                    <a:gd name="connsiteX5" fmla="*/ 293539 w 2626913"/>
                    <a:gd name="connsiteY5" fmla="*/ 1661840 h 3164528"/>
                    <a:gd name="connsiteX6" fmla="*/ 327228 w 2626913"/>
                    <a:gd name="connsiteY6" fmla="*/ 2157541 h 3164528"/>
                    <a:gd name="connsiteX7" fmla="*/ 91409 w 2626913"/>
                    <a:gd name="connsiteY7" fmla="*/ 2340421 h 3164528"/>
                    <a:gd name="connsiteX8" fmla="*/ 14407 w 2626913"/>
                    <a:gd name="connsiteY8" fmla="*/ 2677305 h 3164528"/>
                    <a:gd name="connsiteX9" fmla="*/ 360916 w 2626913"/>
                    <a:gd name="connsiteY9" fmla="*/ 2879436 h 3164528"/>
                    <a:gd name="connsiteX10" fmla="*/ 158785 w 2626913"/>
                    <a:gd name="connsiteY10" fmla="*/ 3028628 h 3164528"/>
                    <a:gd name="connsiteX11" fmla="*/ 486045 w 2626913"/>
                    <a:gd name="connsiteY11" fmla="*/ 2999751 h 3164528"/>
                    <a:gd name="connsiteX12" fmla="*/ 1005809 w 2626913"/>
                    <a:gd name="connsiteY12" fmla="*/ 2994938 h 3164528"/>
                    <a:gd name="connsiteX13" fmla="*/ 659298 w 2626913"/>
                    <a:gd name="connsiteY13" fmla="*/ 3120067 h 3164528"/>
                    <a:gd name="connsiteX14" fmla="*/ 1414882 w 2626913"/>
                    <a:gd name="connsiteY14" fmla="*/ 3120067 h 3164528"/>
                    <a:gd name="connsiteX15" fmla="*/ 1968335 w 2626913"/>
                    <a:gd name="connsiteY15" fmla="*/ 3158568 h 3164528"/>
                    <a:gd name="connsiteX16" fmla="*/ 2035713 w 2626913"/>
                    <a:gd name="connsiteY16" fmla="*/ 2975688 h 3164528"/>
                    <a:gd name="connsiteX17" fmla="*/ 2290782 w 2626913"/>
                    <a:gd name="connsiteY17" fmla="*/ 3067128 h 3164528"/>
                    <a:gd name="connsiteX18" fmla="*/ 2622853 w 2626913"/>
                    <a:gd name="connsiteY18" fmla="*/ 2633992 h 3164528"/>
                    <a:gd name="connsiteX19" fmla="*/ 2276344 w 2626913"/>
                    <a:gd name="connsiteY19" fmla="*/ 1811031 h 3164528"/>
                    <a:gd name="connsiteX20" fmla="*/ 1939459 w 2626913"/>
                    <a:gd name="connsiteY20" fmla="*/ 1512648 h 3164528"/>
                    <a:gd name="connsiteX21" fmla="*/ 1900958 w 2626913"/>
                    <a:gd name="connsiteY21" fmla="*/ 1493397 h 3164528"/>
                    <a:gd name="connsiteX22" fmla="*/ 1564074 w 2626913"/>
                    <a:gd name="connsiteY22" fmla="*/ 1238328 h 3164528"/>
                    <a:gd name="connsiteX23" fmla="*/ 1357131 w 2626913"/>
                    <a:gd name="connsiteY23" fmla="*/ 949570 h 3164528"/>
                    <a:gd name="connsiteX24" fmla="*/ 1395631 w 2626913"/>
                    <a:gd name="connsiteY24" fmla="*/ 429805 h 3164528"/>
                    <a:gd name="connsiteX25" fmla="*/ 1164626 w 2626913"/>
                    <a:gd name="connsiteY25" fmla="*/ 121797 h 3164528"/>
                    <a:gd name="connsiteX26" fmla="*/ 962495 w 2626913"/>
                    <a:gd name="connsiteY26" fmla="*/ 6294 h 3164528"/>
                    <a:gd name="connsiteX0" fmla="*/ 962495 w 2626913"/>
                    <a:gd name="connsiteY0" fmla="*/ 6294 h 3164528"/>
                    <a:gd name="connsiteX1" fmla="*/ 1087624 w 2626913"/>
                    <a:gd name="connsiteY1" fmla="*/ 415368 h 3164528"/>
                    <a:gd name="connsiteX2" fmla="*/ 1029872 w 2626913"/>
                    <a:gd name="connsiteY2" fmla="*/ 795566 h 3164528"/>
                    <a:gd name="connsiteX3" fmla="*/ 668925 w 2626913"/>
                    <a:gd name="connsiteY3" fmla="*/ 877381 h 3164528"/>
                    <a:gd name="connsiteX4" fmla="*/ 399417 w 2626913"/>
                    <a:gd name="connsiteY4" fmla="*/ 1137262 h 3164528"/>
                    <a:gd name="connsiteX5" fmla="*/ 293539 w 2626913"/>
                    <a:gd name="connsiteY5" fmla="*/ 1661840 h 3164528"/>
                    <a:gd name="connsiteX6" fmla="*/ 327228 w 2626913"/>
                    <a:gd name="connsiteY6" fmla="*/ 2157541 h 3164528"/>
                    <a:gd name="connsiteX7" fmla="*/ 91409 w 2626913"/>
                    <a:gd name="connsiteY7" fmla="*/ 2340421 h 3164528"/>
                    <a:gd name="connsiteX8" fmla="*/ 14407 w 2626913"/>
                    <a:gd name="connsiteY8" fmla="*/ 2677305 h 3164528"/>
                    <a:gd name="connsiteX9" fmla="*/ 360916 w 2626913"/>
                    <a:gd name="connsiteY9" fmla="*/ 2879436 h 3164528"/>
                    <a:gd name="connsiteX10" fmla="*/ 158785 w 2626913"/>
                    <a:gd name="connsiteY10" fmla="*/ 3028628 h 3164528"/>
                    <a:gd name="connsiteX11" fmla="*/ 486045 w 2626913"/>
                    <a:gd name="connsiteY11" fmla="*/ 2999751 h 3164528"/>
                    <a:gd name="connsiteX12" fmla="*/ 1005809 w 2626913"/>
                    <a:gd name="connsiteY12" fmla="*/ 2994938 h 3164528"/>
                    <a:gd name="connsiteX13" fmla="*/ 659298 w 2626913"/>
                    <a:gd name="connsiteY13" fmla="*/ 3120067 h 3164528"/>
                    <a:gd name="connsiteX14" fmla="*/ 1414882 w 2626913"/>
                    <a:gd name="connsiteY14" fmla="*/ 3120067 h 3164528"/>
                    <a:gd name="connsiteX15" fmla="*/ 1968335 w 2626913"/>
                    <a:gd name="connsiteY15" fmla="*/ 3158568 h 3164528"/>
                    <a:gd name="connsiteX16" fmla="*/ 2035713 w 2626913"/>
                    <a:gd name="connsiteY16" fmla="*/ 2975688 h 3164528"/>
                    <a:gd name="connsiteX17" fmla="*/ 2290782 w 2626913"/>
                    <a:gd name="connsiteY17" fmla="*/ 3067128 h 3164528"/>
                    <a:gd name="connsiteX18" fmla="*/ 2622853 w 2626913"/>
                    <a:gd name="connsiteY18" fmla="*/ 2633992 h 3164528"/>
                    <a:gd name="connsiteX19" fmla="*/ 2276344 w 2626913"/>
                    <a:gd name="connsiteY19" fmla="*/ 1811031 h 3164528"/>
                    <a:gd name="connsiteX20" fmla="*/ 1939459 w 2626913"/>
                    <a:gd name="connsiteY20" fmla="*/ 1512648 h 3164528"/>
                    <a:gd name="connsiteX21" fmla="*/ 1900958 w 2626913"/>
                    <a:gd name="connsiteY21" fmla="*/ 1493397 h 3164528"/>
                    <a:gd name="connsiteX22" fmla="*/ 1564074 w 2626913"/>
                    <a:gd name="connsiteY22" fmla="*/ 1238328 h 3164528"/>
                    <a:gd name="connsiteX23" fmla="*/ 1357131 w 2626913"/>
                    <a:gd name="connsiteY23" fmla="*/ 949570 h 3164528"/>
                    <a:gd name="connsiteX24" fmla="*/ 1395631 w 2626913"/>
                    <a:gd name="connsiteY24" fmla="*/ 429805 h 3164528"/>
                    <a:gd name="connsiteX25" fmla="*/ 1164626 w 2626913"/>
                    <a:gd name="connsiteY25" fmla="*/ 121797 h 3164528"/>
                    <a:gd name="connsiteX26" fmla="*/ 962495 w 2626913"/>
                    <a:gd name="connsiteY26" fmla="*/ 6294 h 3164528"/>
                    <a:gd name="connsiteX0" fmla="*/ 962495 w 2636721"/>
                    <a:gd name="connsiteY0" fmla="*/ 6294 h 3164528"/>
                    <a:gd name="connsiteX1" fmla="*/ 1087624 w 2636721"/>
                    <a:gd name="connsiteY1" fmla="*/ 415368 h 3164528"/>
                    <a:gd name="connsiteX2" fmla="*/ 1029872 w 2636721"/>
                    <a:gd name="connsiteY2" fmla="*/ 795566 h 3164528"/>
                    <a:gd name="connsiteX3" fmla="*/ 668925 w 2636721"/>
                    <a:gd name="connsiteY3" fmla="*/ 877381 h 3164528"/>
                    <a:gd name="connsiteX4" fmla="*/ 399417 w 2636721"/>
                    <a:gd name="connsiteY4" fmla="*/ 1137262 h 3164528"/>
                    <a:gd name="connsiteX5" fmla="*/ 293539 w 2636721"/>
                    <a:gd name="connsiteY5" fmla="*/ 1661840 h 3164528"/>
                    <a:gd name="connsiteX6" fmla="*/ 327228 w 2636721"/>
                    <a:gd name="connsiteY6" fmla="*/ 2157541 h 3164528"/>
                    <a:gd name="connsiteX7" fmla="*/ 91409 w 2636721"/>
                    <a:gd name="connsiteY7" fmla="*/ 2340421 h 3164528"/>
                    <a:gd name="connsiteX8" fmla="*/ 14407 w 2636721"/>
                    <a:gd name="connsiteY8" fmla="*/ 2677305 h 3164528"/>
                    <a:gd name="connsiteX9" fmla="*/ 360916 w 2636721"/>
                    <a:gd name="connsiteY9" fmla="*/ 2879436 h 3164528"/>
                    <a:gd name="connsiteX10" fmla="*/ 158785 w 2636721"/>
                    <a:gd name="connsiteY10" fmla="*/ 3028628 h 3164528"/>
                    <a:gd name="connsiteX11" fmla="*/ 486045 w 2636721"/>
                    <a:gd name="connsiteY11" fmla="*/ 2999751 h 3164528"/>
                    <a:gd name="connsiteX12" fmla="*/ 1005809 w 2636721"/>
                    <a:gd name="connsiteY12" fmla="*/ 2994938 h 3164528"/>
                    <a:gd name="connsiteX13" fmla="*/ 659298 w 2636721"/>
                    <a:gd name="connsiteY13" fmla="*/ 3120067 h 3164528"/>
                    <a:gd name="connsiteX14" fmla="*/ 1414882 w 2636721"/>
                    <a:gd name="connsiteY14" fmla="*/ 3120067 h 3164528"/>
                    <a:gd name="connsiteX15" fmla="*/ 1968335 w 2636721"/>
                    <a:gd name="connsiteY15" fmla="*/ 3158568 h 3164528"/>
                    <a:gd name="connsiteX16" fmla="*/ 2035713 w 2636721"/>
                    <a:gd name="connsiteY16" fmla="*/ 2975688 h 3164528"/>
                    <a:gd name="connsiteX17" fmla="*/ 2290782 w 2636721"/>
                    <a:gd name="connsiteY17" fmla="*/ 3067128 h 3164528"/>
                    <a:gd name="connsiteX18" fmla="*/ 2622853 w 2636721"/>
                    <a:gd name="connsiteY18" fmla="*/ 2633992 h 3164528"/>
                    <a:gd name="connsiteX19" fmla="*/ 2276344 w 2636721"/>
                    <a:gd name="connsiteY19" fmla="*/ 1811031 h 3164528"/>
                    <a:gd name="connsiteX20" fmla="*/ 1939459 w 2636721"/>
                    <a:gd name="connsiteY20" fmla="*/ 1512648 h 3164528"/>
                    <a:gd name="connsiteX21" fmla="*/ 1900958 w 2636721"/>
                    <a:gd name="connsiteY21" fmla="*/ 1493397 h 3164528"/>
                    <a:gd name="connsiteX22" fmla="*/ 1564074 w 2636721"/>
                    <a:gd name="connsiteY22" fmla="*/ 1238328 h 3164528"/>
                    <a:gd name="connsiteX23" fmla="*/ 1357131 w 2636721"/>
                    <a:gd name="connsiteY23" fmla="*/ 949570 h 3164528"/>
                    <a:gd name="connsiteX24" fmla="*/ 1395631 w 2636721"/>
                    <a:gd name="connsiteY24" fmla="*/ 429805 h 3164528"/>
                    <a:gd name="connsiteX25" fmla="*/ 1164626 w 2636721"/>
                    <a:gd name="connsiteY25" fmla="*/ 121797 h 3164528"/>
                    <a:gd name="connsiteX26" fmla="*/ 962495 w 2636721"/>
                    <a:gd name="connsiteY26" fmla="*/ 6294 h 3164528"/>
                    <a:gd name="connsiteX0" fmla="*/ 962495 w 2636860"/>
                    <a:gd name="connsiteY0" fmla="*/ 6294 h 3164528"/>
                    <a:gd name="connsiteX1" fmla="*/ 1087624 w 2636860"/>
                    <a:gd name="connsiteY1" fmla="*/ 415368 h 3164528"/>
                    <a:gd name="connsiteX2" fmla="*/ 1029872 w 2636860"/>
                    <a:gd name="connsiteY2" fmla="*/ 795566 h 3164528"/>
                    <a:gd name="connsiteX3" fmla="*/ 668925 w 2636860"/>
                    <a:gd name="connsiteY3" fmla="*/ 877381 h 3164528"/>
                    <a:gd name="connsiteX4" fmla="*/ 399417 w 2636860"/>
                    <a:gd name="connsiteY4" fmla="*/ 1137262 h 3164528"/>
                    <a:gd name="connsiteX5" fmla="*/ 293539 w 2636860"/>
                    <a:gd name="connsiteY5" fmla="*/ 1661840 h 3164528"/>
                    <a:gd name="connsiteX6" fmla="*/ 327228 w 2636860"/>
                    <a:gd name="connsiteY6" fmla="*/ 2157541 h 3164528"/>
                    <a:gd name="connsiteX7" fmla="*/ 91409 w 2636860"/>
                    <a:gd name="connsiteY7" fmla="*/ 2340421 h 3164528"/>
                    <a:gd name="connsiteX8" fmla="*/ 14407 w 2636860"/>
                    <a:gd name="connsiteY8" fmla="*/ 2677305 h 3164528"/>
                    <a:gd name="connsiteX9" fmla="*/ 360916 w 2636860"/>
                    <a:gd name="connsiteY9" fmla="*/ 2879436 h 3164528"/>
                    <a:gd name="connsiteX10" fmla="*/ 158785 w 2636860"/>
                    <a:gd name="connsiteY10" fmla="*/ 3028628 h 3164528"/>
                    <a:gd name="connsiteX11" fmla="*/ 486045 w 2636860"/>
                    <a:gd name="connsiteY11" fmla="*/ 2999751 h 3164528"/>
                    <a:gd name="connsiteX12" fmla="*/ 1005809 w 2636860"/>
                    <a:gd name="connsiteY12" fmla="*/ 2994938 h 3164528"/>
                    <a:gd name="connsiteX13" fmla="*/ 659298 w 2636860"/>
                    <a:gd name="connsiteY13" fmla="*/ 3120067 h 3164528"/>
                    <a:gd name="connsiteX14" fmla="*/ 1414882 w 2636860"/>
                    <a:gd name="connsiteY14" fmla="*/ 3120067 h 3164528"/>
                    <a:gd name="connsiteX15" fmla="*/ 1968335 w 2636860"/>
                    <a:gd name="connsiteY15" fmla="*/ 3158568 h 3164528"/>
                    <a:gd name="connsiteX16" fmla="*/ 2035713 w 2636860"/>
                    <a:gd name="connsiteY16" fmla="*/ 2975688 h 3164528"/>
                    <a:gd name="connsiteX17" fmla="*/ 2290782 w 2636860"/>
                    <a:gd name="connsiteY17" fmla="*/ 3067128 h 3164528"/>
                    <a:gd name="connsiteX18" fmla="*/ 2622853 w 2636860"/>
                    <a:gd name="connsiteY18" fmla="*/ 2633992 h 3164528"/>
                    <a:gd name="connsiteX19" fmla="*/ 2276344 w 2636860"/>
                    <a:gd name="connsiteY19" fmla="*/ 1811031 h 3164528"/>
                    <a:gd name="connsiteX20" fmla="*/ 1939459 w 2636860"/>
                    <a:gd name="connsiteY20" fmla="*/ 1512648 h 3164528"/>
                    <a:gd name="connsiteX21" fmla="*/ 1900958 w 2636860"/>
                    <a:gd name="connsiteY21" fmla="*/ 1493397 h 3164528"/>
                    <a:gd name="connsiteX22" fmla="*/ 1564074 w 2636860"/>
                    <a:gd name="connsiteY22" fmla="*/ 1238328 h 3164528"/>
                    <a:gd name="connsiteX23" fmla="*/ 1357131 w 2636860"/>
                    <a:gd name="connsiteY23" fmla="*/ 949570 h 3164528"/>
                    <a:gd name="connsiteX24" fmla="*/ 1395631 w 2636860"/>
                    <a:gd name="connsiteY24" fmla="*/ 429805 h 3164528"/>
                    <a:gd name="connsiteX25" fmla="*/ 1164626 w 2636860"/>
                    <a:gd name="connsiteY25" fmla="*/ 121797 h 3164528"/>
                    <a:gd name="connsiteX26" fmla="*/ 962495 w 2636860"/>
                    <a:gd name="connsiteY26" fmla="*/ 6294 h 3164528"/>
                    <a:gd name="connsiteX0" fmla="*/ 962495 w 2636860"/>
                    <a:gd name="connsiteY0" fmla="*/ 6294 h 3164528"/>
                    <a:gd name="connsiteX1" fmla="*/ 1087624 w 2636860"/>
                    <a:gd name="connsiteY1" fmla="*/ 415368 h 3164528"/>
                    <a:gd name="connsiteX2" fmla="*/ 1029872 w 2636860"/>
                    <a:gd name="connsiteY2" fmla="*/ 795566 h 3164528"/>
                    <a:gd name="connsiteX3" fmla="*/ 668925 w 2636860"/>
                    <a:gd name="connsiteY3" fmla="*/ 877381 h 3164528"/>
                    <a:gd name="connsiteX4" fmla="*/ 399417 w 2636860"/>
                    <a:gd name="connsiteY4" fmla="*/ 1137262 h 3164528"/>
                    <a:gd name="connsiteX5" fmla="*/ 293539 w 2636860"/>
                    <a:gd name="connsiteY5" fmla="*/ 1661840 h 3164528"/>
                    <a:gd name="connsiteX6" fmla="*/ 327228 w 2636860"/>
                    <a:gd name="connsiteY6" fmla="*/ 2157541 h 3164528"/>
                    <a:gd name="connsiteX7" fmla="*/ 91409 w 2636860"/>
                    <a:gd name="connsiteY7" fmla="*/ 2340421 h 3164528"/>
                    <a:gd name="connsiteX8" fmla="*/ 14407 w 2636860"/>
                    <a:gd name="connsiteY8" fmla="*/ 2677305 h 3164528"/>
                    <a:gd name="connsiteX9" fmla="*/ 360916 w 2636860"/>
                    <a:gd name="connsiteY9" fmla="*/ 2879436 h 3164528"/>
                    <a:gd name="connsiteX10" fmla="*/ 158785 w 2636860"/>
                    <a:gd name="connsiteY10" fmla="*/ 3028628 h 3164528"/>
                    <a:gd name="connsiteX11" fmla="*/ 486045 w 2636860"/>
                    <a:gd name="connsiteY11" fmla="*/ 2999751 h 3164528"/>
                    <a:gd name="connsiteX12" fmla="*/ 1005809 w 2636860"/>
                    <a:gd name="connsiteY12" fmla="*/ 2994938 h 3164528"/>
                    <a:gd name="connsiteX13" fmla="*/ 659298 w 2636860"/>
                    <a:gd name="connsiteY13" fmla="*/ 3120067 h 3164528"/>
                    <a:gd name="connsiteX14" fmla="*/ 1414882 w 2636860"/>
                    <a:gd name="connsiteY14" fmla="*/ 3120067 h 3164528"/>
                    <a:gd name="connsiteX15" fmla="*/ 1968335 w 2636860"/>
                    <a:gd name="connsiteY15" fmla="*/ 3158568 h 3164528"/>
                    <a:gd name="connsiteX16" fmla="*/ 2035713 w 2636860"/>
                    <a:gd name="connsiteY16" fmla="*/ 2975688 h 3164528"/>
                    <a:gd name="connsiteX17" fmla="*/ 2290782 w 2636860"/>
                    <a:gd name="connsiteY17" fmla="*/ 3067128 h 3164528"/>
                    <a:gd name="connsiteX18" fmla="*/ 2622853 w 2636860"/>
                    <a:gd name="connsiteY18" fmla="*/ 2633992 h 3164528"/>
                    <a:gd name="connsiteX19" fmla="*/ 2276344 w 2636860"/>
                    <a:gd name="connsiteY19" fmla="*/ 1811031 h 3164528"/>
                    <a:gd name="connsiteX20" fmla="*/ 1900958 w 2636860"/>
                    <a:gd name="connsiteY20" fmla="*/ 1493397 h 3164528"/>
                    <a:gd name="connsiteX21" fmla="*/ 1564074 w 2636860"/>
                    <a:gd name="connsiteY21" fmla="*/ 1238328 h 3164528"/>
                    <a:gd name="connsiteX22" fmla="*/ 1357131 w 2636860"/>
                    <a:gd name="connsiteY22" fmla="*/ 949570 h 3164528"/>
                    <a:gd name="connsiteX23" fmla="*/ 1395631 w 2636860"/>
                    <a:gd name="connsiteY23" fmla="*/ 429805 h 3164528"/>
                    <a:gd name="connsiteX24" fmla="*/ 1164626 w 2636860"/>
                    <a:gd name="connsiteY24" fmla="*/ 121797 h 3164528"/>
                    <a:gd name="connsiteX25" fmla="*/ 962495 w 2636860"/>
                    <a:gd name="connsiteY25" fmla="*/ 6294 h 3164528"/>
                    <a:gd name="connsiteX0" fmla="*/ 962495 w 2636860"/>
                    <a:gd name="connsiteY0" fmla="*/ 14530 h 3172764"/>
                    <a:gd name="connsiteX1" fmla="*/ 1087624 w 2636860"/>
                    <a:gd name="connsiteY1" fmla="*/ 423604 h 3172764"/>
                    <a:gd name="connsiteX2" fmla="*/ 1029872 w 2636860"/>
                    <a:gd name="connsiteY2" fmla="*/ 803802 h 3172764"/>
                    <a:gd name="connsiteX3" fmla="*/ 668925 w 2636860"/>
                    <a:gd name="connsiteY3" fmla="*/ 885617 h 3172764"/>
                    <a:gd name="connsiteX4" fmla="*/ 399417 w 2636860"/>
                    <a:gd name="connsiteY4" fmla="*/ 1145498 h 3172764"/>
                    <a:gd name="connsiteX5" fmla="*/ 293539 w 2636860"/>
                    <a:gd name="connsiteY5" fmla="*/ 1670076 h 3172764"/>
                    <a:gd name="connsiteX6" fmla="*/ 327228 w 2636860"/>
                    <a:gd name="connsiteY6" fmla="*/ 2165777 h 3172764"/>
                    <a:gd name="connsiteX7" fmla="*/ 91409 w 2636860"/>
                    <a:gd name="connsiteY7" fmla="*/ 2348657 h 3172764"/>
                    <a:gd name="connsiteX8" fmla="*/ 14407 w 2636860"/>
                    <a:gd name="connsiteY8" fmla="*/ 2685541 h 3172764"/>
                    <a:gd name="connsiteX9" fmla="*/ 360916 w 2636860"/>
                    <a:gd name="connsiteY9" fmla="*/ 2887672 h 3172764"/>
                    <a:gd name="connsiteX10" fmla="*/ 158785 w 2636860"/>
                    <a:gd name="connsiteY10" fmla="*/ 3036864 h 3172764"/>
                    <a:gd name="connsiteX11" fmla="*/ 486045 w 2636860"/>
                    <a:gd name="connsiteY11" fmla="*/ 3007987 h 3172764"/>
                    <a:gd name="connsiteX12" fmla="*/ 1005809 w 2636860"/>
                    <a:gd name="connsiteY12" fmla="*/ 3003174 h 3172764"/>
                    <a:gd name="connsiteX13" fmla="*/ 659298 w 2636860"/>
                    <a:gd name="connsiteY13" fmla="*/ 3128303 h 3172764"/>
                    <a:gd name="connsiteX14" fmla="*/ 1414882 w 2636860"/>
                    <a:gd name="connsiteY14" fmla="*/ 3128303 h 3172764"/>
                    <a:gd name="connsiteX15" fmla="*/ 1968335 w 2636860"/>
                    <a:gd name="connsiteY15" fmla="*/ 3166804 h 3172764"/>
                    <a:gd name="connsiteX16" fmla="*/ 2035713 w 2636860"/>
                    <a:gd name="connsiteY16" fmla="*/ 2983924 h 3172764"/>
                    <a:gd name="connsiteX17" fmla="*/ 2290782 w 2636860"/>
                    <a:gd name="connsiteY17" fmla="*/ 3075364 h 3172764"/>
                    <a:gd name="connsiteX18" fmla="*/ 2622853 w 2636860"/>
                    <a:gd name="connsiteY18" fmla="*/ 2642228 h 3172764"/>
                    <a:gd name="connsiteX19" fmla="*/ 2276344 w 2636860"/>
                    <a:gd name="connsiteY19" fmla="*/ 1819267 h 3172764"/>
                    <a:gd name="connsiteX20" fmla="*/ 1900958 w 2636860"/>
                    <a:gd name="connsiteY20" fmla="*/ 1501633 h 3172764"/>
                    <a:gd name="connsiteX21" fmla="*/ 1564074 w 2636860"/>
                    <a:gd name="connsiteY21" fmla="*/ 1246564 h 3172764"/>
                    <a:gd name="connsiteX22" fmla="*/ 1357131 w 2636860"/>
                    <a:gd name="connsiteY22" fmla="*/ 957806 h 3172764"/>
                    <a:gd name="connsiteX23" fmla="*/ 1395631 w 2636860"/>
                    <a:gd name="connsiteY23" fmla="*/ 438041 h 3172764"/>
                    <a:gd name="connsiteX24" fmla="*/ 1188690 w 2636860"/>
                    <a:gd name="connsiteY24" fmla="*/ 105970 h 3172764"/>
                    <a:gd name="connsiteX25" fmla="*/ 962495 w 2636860"/>
                    <a:gd name="connsiteY25" fmla="*/ 14530 h 3172764"/>
                    <a:gd name="connsiteX0" fmla="*/ 962495 w 2636860"/>
                    <a:gd name="connsiteY0" fmla="*/ 23951 h 3182185"/>
                    <a:gd name="connsiteX1" fmla="*/ 1087624 w 2636860"/>
                    <a:gd name="connsiteY1" fmla="*/ 433025 h 3182185"/>
                    <a:gd name="connsiteX2" fmla="*/ 1029872 w 2636860"/>
                    <a:gd name="connsiteY2" fmla="*/ 813223 h 3182185"/>
                    <a:gd name="connsiteX3" fmla="*/ 668925 w 2636860"/>
                    <a:gd name="connsiteY3" fmla="*/ 895038 h 3182185"/>
                    <a:gd name="connsiteX4" fmla="*/ 399417 w 2636860"/>
                    <a:gd name="connsiteY4" fmla="*/ 1154919 h 3182185"/>
                    <a:gd name="connsiteX5" fmla="*/ 293539 w 2636860"/>
                    <a:gd name="connsiteY5" fmla="*/ 1679497 h 3182185"/>
                    <a:gd name="connsiteX6" fmla="*/ 327228 w 2636860"/>
                    <a:gd name="connsiteY6" fmla="*/ 2175198 h 3182185"/>
                    <a:gd name="connsiteX7" fmla="*/ 91409 w 2636860"/>
                    <a:gd name="connsiteY7" fmla="*/ 2358078 h 3182185"/>
                    <a:gd name="connsiteX8" fmla="*/ 14407 w 2636860"/>
                    <a:gd name="connsiteY8" fmla="*/ 2694962 h 3182185"/>
                    <a:gd name="connsiteX9" fmla="*/ 360916 w 2636860"/>
                    <a:gd name="connsiteY9" fmla="*/ 2897093 h 3182185"/>
                    <a:gd name="connsiteX10" fmla="*/ 158785 w 2636860"/>
                    <a:gd name="connsiteY10" fmla="*/ 3046285 h 3182185"/>
                    <a:gd name="connsiteX11" fmla="*/ 486045 w 2636860"/>
                    <a:gd name="connsiteY11" fmla="*/ 3017408 h 3182185"/>
                    <a:gd name="connsiteX12" fmla="*/ 1005809 w 2636860"/>
                    <a:gd name="connsiteY12" fmla="*/ 3012595 h 3182185"/>
                    <a:gd name="connsiteX13" fmla="*/ 659298 w 2636860"/>
                    <a:gd name="connsiteY13" fmla="*/ 3137724 h 3182185"/>
                    <a:gd name="connsiteX14" fmla="*/ 1414882 w 2636860"/>
                    <a:gd name="connsiteY14" fmla="*/ 3137724 h 3182185"/>
                    <a:gd name="connsiteX15" fmla="*/ 1968335 w 2636860"/>
                    <a:gd name="connsiteY15" fmla="*/ 3176225 h 3182185"/>
                    <a:gd name="connsiteX16" fmla="*/ 2035713 w 2636860"/>
                    <a:gd name="connsiteY16" fmla="*/ 2993345 h 3182185"/>
                    <a:gd name="connsiteX17" fmla="*/ 2290782 w 2636860"/>
                    <a:gd name="connsiteY17" fmla="*/ 3084785 h 3182185"/>
                    <a:gd name="connsiteX18" fmla="*/ 2622853 w 2636860"/>
                    <a:gd name="connsiteY18" fmla="*/ 2651649 h 3182185"/>
                    <a:gd name="connsiteX19" fmla="*/ 2276344 w 2636860"/>
                    <a:gd name="connsiteY19" fmla="*/ 1828688 h 3182185"/>
                    <a:gd name="connsiteX20" fmla="*/ 1900958 w 2636860"/>
                    <a:gd name="connsiteY20" fmla="*/ 1511054 h 3182185"/>
                    <a:gd name="connsiteX21" fmla="*/ 1564074 w 2636860"/>
                    <a:gd name="connsiteY21" fmla="*/ 1255985 h 3182185"/>
                    <a:gd name="connsiteX22" fmla="*/ 1357131 w 2636860"/>
                    <a:gd name="connsiteY22" fmla="*/ 967227 h 3182185"/>
                    <a:gd name="connsiteX23" fmla="*/ 1395631 w 2636860"/>
                    <a:gd name="connsiteY23" fmla="*/ 447462 h 3182185"/>
                    <a:gd name="connsiteX24" fmla="*/ 1188690 w 2636860"/>
                    <a:gd name="connsiteY24" fmla="*/ 115391 h 3182185"/>
                    <a:gd name="connsiteX25" fmla="*/ 962495 w 2636860"/>
                    <a:gd name="connsiteY25" fmla="*/ 23951 h 3182185"/>
                    <a:gd name="connsiteX0" fmla="*/ 904744 w 2636860"/>
                    <a:gd name="connsiteY0" fmla="*/ 22264 h 3194936"/>
                    <a:gd name="connsiteX1" fmla="*/ 1087624 w 2636860"/>
                    <a:gd name="connsiteY1" fmla="*/ 445776 h 3194936"/>
                    <a:gd name="connsiteX2" fmla="*/ 1029872 w 2636860"/>
                    <a:gd name="connsiteY2" fmla="*/ 825974 h 3194936"/>
                    <a:gd name="connsiteX3" fmla="*/ 668925 w 2636860"/>
                    <a:gd name="connsiteY3" fmla="*/ 907789 h 3194936"/>
                    <a:gd name="connsiteX4" fmla="*/ 399417 w 2636860"/>
                    <a:gd name="connsiteY4" fmla="*/ 1167670 h 3194936"/>
                    <a:gd name="connsiteX5" fmla="*/ 293539 w 2636860"/>
                    <a:gd name="connsiteY5" fmla="*/ 1692248 h 3194936"/>
                    <a:gd name="connsiteX6" fmla="*/ 327228 w 2636860"/>
                    <a:gd name="connsiteY6" fmla="*/ 2187949 h 3194936"/>
                    <a:gd name="connsiteX7" fmla="*/ 91409 w 2636860"/>
                    <a:gd name="connsiteY7" fmla="*/ 2370829 h 3194936"/>
                    <a:gd name="connsiteX8" fmla="*/ 14407 w 2636860"/>
                    <a:gd name="connsiteY8" fmla="*/ 2707713 h 3194936"/>
                    <a:gd name="connsiteX9" fmla="*/ 360916 w 2636860"/>
                    <a:gd name="connsiteY9" fmla="*/ 2909844 h 3194936"/>
                    <a:gd name="connsiteX10" fmla="*/ 158785 w 2636860"/>
                    <a:gd name="connsiteY10" fmla="*/ 3059036 h 3194936"/>
                    <a:gd name="connsiteX11" fmla="*/ 486045 w 2636860"/>
                    <a:gd name="connsiteY11" fmla="*/ 3030159 h 3194936"/>
                    <a:gd name="connsiteX12" fmla="*/ 1005809 w 2636860"/>
                    <a:gd name="connsiteY12" fmla="*/ 3025346 h 3194936"/>
                    <a:gd name="connsiteX13" fmla="*/ 659298 w 2636860"/>
                    <a:gd name="connsiteY13" fmla="*/ 3150475 h 3194936"/>
                    <a:gd name="connsiteX14" fmla="*/ 1414882 w 2636860"/>
                    <a:gd name="connsiteY14" fmla="*/ 3150475 h 3194936"/>
                    <a:gd name="connsiteX15" fmla="*/ 1968335 w 2636860"/>
                    <a:gd name="connsiteY15" fmla="*/ 3188976 h 3194936"/>
                    <a:gd name="connsiteX16" fmla="*/ 2035713 w 2636860"/>
                    <a:gd name="connsiteY16" fmla="*/ 3006096 h 3194936"/>
                    <a:gd name="connsiteX17" fmla="*/ 2290782 w 2636860"/>
                    <a:gd name="connsiteY17" fmla="*/ 3097536 h 3194936"/>
                    <a:gd name="connsiteX18" fmla="*/ 2622853 w 2636860"/>
                    <a:gd name="connsiteY18" fmla="*/ 2664400 h 3194936"/>
                    <a:gd name="connsiteX19" fmla="*/ 2276344 w 2636860"/>
                    <a:gd name="connsiteY19" fmla="*/ 1841439 h 3194936"/>
                    <a:gd name="connsiteX20" fmla="*/ 1900958 w 2636860"/>
                    <a:gd name="connsiteY20" fmla="*/ 1523805 h 3194936"/>
                    <a:gd name="connsiteX21" fmla="*/ 1564074 w 2636860"/>
                    <a:gd name="connsiteY21" fmla="*/ 1268736 h 3194936"/>
                    <a:gd name="connsiteX22" fmla="*/ 1357131 w 2636860"/>
                    <a:gd name="connsiteY22" fmla="*/ 979978 h 3194936"/>
                    <a:gd name="connsiteX23" fmla="*/ 1395631 w 2636860"/>
                    <a:gd name="connsiteY23" fmla="*/ 460213 h 3194936"/>
                    <a:gd name="connsiteX24" fmla="*/ 1188690 w 2636860"/>
                    <a:gd name="connsiteY24" fmla="*/ 128142 h 3194936"/>
                    <a:gd name="connsiteX25" fmla="*/ 904744 w 2636860"/>
                    <a:gd name="connsiteY25" fmla="*/ 22264 h 3194936"/>
                    <a:gd name="connsiteX0" fmla="*/ 904744 w 2636860"/>
                    <a:gd name="connsiteY0" fmla="*/ 39729 h 3212401"/>
                    <a:gd name="connsiteX1" fmla="*/ 1087624 w 2636860"/>
                    <a:gd name="connsiteY1" fmla="*/ 463241 h 3212401"/>
                    <a:gd name="connsiteX2" fmla="*/ 1029872 w 2636860"/>
                    <a:gd name="connsiteY2" fmla="*/ 843439 h 3212401"/>
                    <a:gd name="connsiteX3" fmla="*/ 668925 w 2636860"/>
                    <a:gd name="connsiteY3" fmla="*/ 925254 h 3212401"/>
                    <a:gd name="connsiteX4" fmla="*/ 399417 w 2636860"/>
                    <a:gd name="connsiteY4" fmla="*/ 1185135 h 3212401"/>
                    <a:gd name="connsiteX5" fmla="*/ 293539 w 2636860"/>
                    <a:gd name="connsiteY5" fmla="*/ 1709713 h 3212401"/>
                    <a:gd name="connsiteX6" fmla="*/ 327228 w 2636860"/>
                    <a:gd name="connsiteY6" fmla="*/ 2205414 h 3212401"/>
                    <a:gd name="connsiteX7" fmla="*/ 91409 w 2636860"/>
                    <a:gd name="connsiteY7" fmla="*/ 2388294 h 3212401"/>
                    <a:gd name="connsiteX8" fmla="*/ 14407 w 2636860"/>
                    <a:gd name="connsiteY8" fmla="*/ 2725178 h 3212401"/>
                    <a:gd name="connsiteX9" fmla="*/ 360916 w 2636860"/>
                    <a:gd name="connsiteY9" fmla="*/ 2927309 h 3212401"/>
                    <a:gd name="connsiteX10" fmla="*/ 158785 w 2636860"/>
                    <a:gd name="connsiteY10" fmla="*/ 3076501 h 3212401"/>
                    <a:gd name="connsiteX11" fmla="*/ 486045 w 2636860"/>
                    <a:gd name="connsiteY11" fmla="*/ 3047624 h 3212401"/>
                    <a:gd name="connsiteX12" fmla="*/ 1005809 w 2636860"/>
                    <a:gd name="connsiteY12" fmla="*/ 3042811 h 3212401"/>
                    <a:gd name="connsiteX13" fmla="*/ 659298 w 2636860"/>
                    <a:gd name="connsiteY13" fmla="*/ 3167940 h 3212401"/>
                    <a:gd name="connsiteX14" fmla="*/ 1414882 w 2636860"/>
                    <a:gd name="connsiteY14" fmla="*/ 3167940 h 3212401"/>
                    <a:gd name="connsiteX15" fmla="*/ 1968335 w 2636860"/>
                    <a:gd name="connsiteY15" fmla="*/ 3206441 h 3212401"/>
                    <a:gd name="connsiteX16" fmla="*/ 2035713 w 2636860"/>
                    <a:gd name="connsiteY16" fmla="*/ 3023561 h 3212401"/>
                    <a:gd name="connsiteX17" fmla="*/ 2290782 w 2636860"/>
                    <a:gd name="connsiteY17" fmla="*/ 3115001 h 3212401"/>
                    <a:gd name="connsiteX18" fmla="*/ 2622853 w 2636860"/>
                    <a:gd name="connsiteY18" fmla="*/ 2681865 h 3212401"/>
                    <a:gd name="connsiteX19" fmla="*/ 2276344 w 2636860"/>
                    <a:gd name="connsiteY19" fmla="*/ 1858904 h 3212401"/>
                    <a:gd name="connsiteX20" fmla="*/ 1900958 w 2636860"/>
                    <a:gd name="connsiteY20" fmla="*/ 1541270 h 3212401"/>
                    <a:gd name="connsiteX21" fmla="*/ 1564074 w 2636860"/>
                    <a:gd name="connsiteY21" fmla="*/ 1286201 h 3212401"/>
                    <a:gd name="connsiteX22" fmla="*/ 1357131 w 2636860"/>
                    <a:gd name="connsiteY22" fmla="*/ 997443 h 3212401"/>
                    <a:gd name="connsiteX23" fmla="*/ 1395631 w 2636860"/>
                    <a:gd name="connsiteY23" fmla="*/ 477678 h 3212401"/>
                    <a:gd name="connsiteX24" fmla="*/ 1188690 w 2636860"/>
                    <a:gd name="connsiteY24" fmla="*/ 145607 h 3212401"/>
                    <a:gd name="connsiteX25" fmla="*/ 904744 w 2636860"/>
                    <a:gd name="connsiteY25" fmla="*/ 39729 h 3212401"/>
                    <a:gd name="connsiteX0" fmla="*/ 938432 w 2636860"/>
                    <a:gd name="connsiteY0" fmla="*/ 45137 h 3184120"/>
                    <a:gd name="connsiteX1" fmla="*/ 1087624 w 2636860"/>
                    <a:gd name="connsiteY1" fmla="*/ 434960 h 3184120"/>
                    <a:gd name="connsiteX2" fmla="*/ 1029872 w 2636860"/>
                    <a:gd name="connsiteY2" fmla="*/ 815158 h 3184120"/>
                    <a:gd name="connsiteX3" fmla="*/ 668925 w 2636860"/>
                    <a:gd name="connsiteY3" fmla="*/ 896973 h 3184120"/>
                    <a:gd name="connsiteX4" fmla="*/ 399417 w 2636860"/>
                    <a:gd name="connsiteY4" fmla="*/ 1156854 h 3184120"/>
                    <a:gd name="connsiteX5" fmla="*/ 293539 w 2636860"/>
                    <a:gd name="connsiteY5" fmla="*/ 1681432 h 3184120"/>
                    <a:gd name="connsiteX6" fmla="*/ 327228 w 2636860"/>
                    <a:gd name="connsiteY6" fmla="*/ 2177133 h 3184120"/>
                    <a:gd name="connsiteX7" fmla="*/ 91409 w 2636860"/>
                    <a:gd name="connsiteY7" fmla="*/ 2360013 h 3184120"/>
                    <a:gd name="connsiteX8" fmla="*/ 14407 w 2636860"/>
                    <a:gd name="connsiteY8" fmla="*/ 2696897 h 3184120"/>
                    <a:gd name="connsiteX9" fmla="*/ 360916 w 2636860"/>
                    <a:gd name="connsiteY9" fmla="*/ 2899028 h 3184120"/>
                    <a:gd name="connsiteX10" fmla="*/ 158785 w 2636860"/>
                    <a:gd name="connsiteY10" fmla="*/ 3048220 h 3184120"/>
                    <a:gd name="connsiteX11" fmla="*/ 486045 w 2636860"/>
                    <a:gd name="connsiteY11" fmla="*/ 3019343 h 3184120"/>
                    <a:gd name="connsiteX12" fmla="*/ 1005809 w 2636860"/>
                    <a:gd name="connsiteY12" fmla="*/ 3014530 h 3184120"/>
                    <a:gd name="connsiteX13" fmla="*/ 659298 w 2636860"/>
                    <a:gd name="connsiteY13" fmla="*/ 3139659 h 3184120"/>
                    <a:gd name="connsiteX14" fmla="*/ 1414882 w 2636860"/>
                    <a:gd name="connsiteY14" fmla="*/ 3139659 h 3184120"/>
                    <a:gd name="connsiteX15" fmla="*/ 1968335 w 2636860"/>
                    <a:gd name="connsiteY15" fmla="*/ 3178160 h 3184120"/>
                    <a:gd name="connsiteX16" fmla="*/ 2035713 w 2636860"/>
                    <a:gd name="connsiteY16" fmla="*/ 2995280 h 3184120"/>
                    <a:gd name="connsiteX17" fmla="*/ 2290782 w 2636860"/>
                    <a:gd name="connsiteY17" fmla="*/ 3086720 h 3184120"/>
                    <a:gd name="connsiteX18" fmla="*/ 2622853 w 2636860"/>
                    <a:gd name="connsiteY18" fmla="*/ 2653584 h 3184120"/>
                    <a:gd name="connsiteX19" fmla="*/ 2276344 w 2636860"/>
                    <a:gd name="connsiteY19" fmla="*/ 1830623 h 3184120"/>
                    <a:gd name="connsiteX20" fmla="*/ 1900958 w 2636860"/>
                    <a:gd name="connsiteY20" fmla="*/ 1512989 h 3184120"/>
                    <a:gd name="connsiteX21" fmla="*/ 1564074 w 2636860"/>
                    <a:gd name="connsiteY21" fmla="*/ 1257920 h 3184120"/>
                    <a:gd name="connsiteX22" fmla="*/ 1357131 w 2636860"/>
                    <a:gd name="connsiteY22" fmla="*/ 969162 h 3184120"/>
                    <a:gd name="connsiteX23" fmla="*/ 1395631 w 2636860"/>
                    <a:gd name="connsiteY23" fmla="*/ 449397 h 3184120"/>
                    <a:gd name="connsiteX24" fmla="*/ 1188690 w 2636860"/>
                    <a:gd name="connsiteY24" fmla="*/ 117326 h 3184120"/>
                    <a:gd name="connsiteX25" fmla="*/ 938432 w 2636860"/>
                    <a:gd name="connsiteY25" fmla="*/ 45137 h 3184120"/>
                    <a:gd name="connsiteX0" fmla="*/ 939428 w 2637856"/>
                    <a:gd name="connsiteY0" fmla="*/ 45137 h 3184120"/>
                    <a:gd name="connsiteX1" fmla="*/ 1088620 w 2637856"/>
                    <a:gd name="connsiteY1" fmla="*/ 434960 h 3184120"/>
                    <a:gd name="connsiteX2" fmla="*/ 1030868 w 2637856"/>
                    <a:gd name="connsiteY2" fmla="*/ 815158 h 3184120"/>
                    <a:gd name="connsiteX3" fmla="*/ 669921 w 2637856"/>
                    <a:gd name="connsiteY3" fmla="*/ 896973 h 3184120"/>
                    <a:gd name="connsiteX4" fmla="*/ 400413 w 2637856"/>
                    <a:gd name="connsiteY4" fmla="*/ 1156854 h 3184120"/>
                    <a:gd name="connsiteX5" fmla="*/ 294535 w 2637856"/>
                    <a:gd name="connsiteY5" fmla="*/ 1681432 h 3184120"/>
                    <a:gd name="connsiteX6" fmla="*/ 376350 w 2637856"/>
                    <a:gd name="connsiteY6" fmla="*/ 2162695 h 3184120"/>
                    <a:gd name="connsiteX7" fmla="*/ 92405 w 2637856"/>
                    <a:gd name="connsiteY7" fmla="*/ 2360013 h 3184120"/>
                    <a:gd name="connsiteX8" fmla="*/ 15403 w 2637856"/>
                    <a:gd name="connsiteY8" fmla="*/ 2696897 h 3184120"/>
                    <a:gd name="connsiteX9" fmla="*/ 361912 w 2637856"/>
                    <a:gd name="connsiteY9" fmla="*/ 2899028 h 3184120"/>
                    <a:gd name="connsiteX10" fmla="*/ 159781 w 2637856"/>
                    <a:gd name="connsiteY10" fmla="*/ 3048220 h 3184120"/>
                    <a:gd name="connsiteX11" fmla="*/ 487041 w 2637856"/>
                    <a:gd name="connsiteY11" fmla="*/ 3019343 h 3184120"/>
                    <a:gd name="connsiteX12" fmla="*/ 1006805 w 2637856"/>
                    <a:gd name="connsiteY12" fmla="*/ 3014530 h 3184120"/>
                    <a:gd name="connsiteX13" fmla="*/ 660294 w 2637856"/>
                    <a:gd name="connsiteY13" fmla="*/ 3139659 h 3184120"/>
                    <a:gd name="connsiteX14" fmla="*/ 1415878 w 2637856"/>
                    <a:gd name="connsiteY14" fmla="*/ 3139659 h 3184120"/>
                    <a:gd name="connsiteX15" fmla="*/ 1969331 w 2637856"/>
                    <a:gd name="connsiteY15" fmla="*/ 3178160 h 3184120"/>
                    <a:gd name="connsiteX16" fmla="*/ 2036709 w 2637856"/>
                    <a:gd name="connsiteY16" fmla="*/ 2995280 h 3184120"/>
                    <a:gd name="connsiteX17" fmla="*/ 2291778 w 2637856"/>
                    <a:gd name="connsiteY17" fmla="*/ 3086720 h 3184120"/>
                    <a:gd name="connsiteX18" fmla="*/ 2623849 w 2637856"/>
                    <a:gd name="connsiteY18" fmla="*/ 2653584 h 3184120"/>
                    <a:gd name="connsiteX19" fmla="*/ 2277340 w 2637856"/>
                    <a:gd name="connsiteY19" fmla="*/ 1830623 h 3184120"/>
                    <a:gd name="connsiteX20" fmla="*/ 1901954 w 2637856"/>
                    <a:gd name="connsiteY20" fmla="*/ 1512989 h 3184120"/>
                    <a:gd name="connsiteX21" fmla="*/ 1565070 w 2637856"/>
                    <a:gd name="connsiteY21" fmla="*/ 1257920 h 3184120"/>
                    <a:gd name="connsiteX22" fmla="*/ 1358127 w 2637856"/>
                    <a:gd name="connsiteY22" fmla="*/ 969162 h 3184120"/>
                    <a:gd name="connsiteX23" fmla="*/ 1396627 w 2637856"/>
                    <a:gd name="connsiteY23" fmla="*/ 449397 h 3184120"/>
                    <a:gd name="connsiteX24" fmla="*/ 1189686 w 2637856"/>
                    <a:gd name="connsiteY24" fmla="*/ 117326 h 3184120"/>
                    <a:gd name="connsiteX25" fmla="*/ 939428 w 2637856"/>
                    <a:gd name="connsiteY25" fmla="*/ 45137 h 3184120"/>
                    <a:gd name="connsiteX0" fmla="*/ 918952 w 2617380"/>
                    <a:gd name="connsiteY0" fmla="*/ 45137 h 3184120"/>
                    <a:gd name="connsiteX1" fmla="*/ 1068144 w 2617380"/>
                    <a:gd name="connsiteY1" fmla="*/ 434960 h 3184120"/>
                    <a:gd name="connsiteX2" fmla="*/ 1010392 w 2617380"/>
                    <a:gd name="connsiteY2" fmla="*/ 815158 h 3184120"/>
                    <a:gd name="connsiteX3" fmla="*/ 649445 w 2617380"/>
                    <a:gd name="connsiteY3" fmla="*/ 896973 h 3184120"/>
                    <a:gd name="connsiteX4" fmla="*/ 379937 w 2617380"/>
                    <a:gd name="connsiteY4" fmla="*/ 1156854 h 3184120"/>
                    <a:gd name="connsiteX5" fmla="*/ 274059 w 2617380"/>
                    <a:gd name="connsiteY5" fmla="*/ 1681432 h 3184120"/>
                    <a:gd name="connsiteX6" fmla="*/ 355874 w 2617380"/>
                    <a:gd name="connsiteY6" fmla="*/ 2162695 h 3184120"/>
                    <a:gd name="connsiteX7" fmla="*/ 71929 w 2617380"/>
                    <a:gd name="connsiteY7" fmla="*/ 2360013 h 3184120"/>
                    <a:gd name="connsiteX8" fmla="*/ 18990 w 2617380"/>
                    <a:gd name="connsiteY8" fmla="*/ 2653584 h 3184120"/>
                    <a:gd name="connsiteX9" fmla="*/ 341436 w 2617380"/>
                    <a:gd name="connsiteY9" fmla="*/ 2899028 h 3184120"/>
                    <a:gd name="connsiteX10" fmla="*/ 139305 w 2617380"/>
                    <a:gd name="connsiteY10" fmla="*/ 3048220 h 3184120"/>
                    <a:gd name="connsiteX11" fmla="*/ 466565 w 2617380"/>
                    <a:gd name="connsiteY11" fmla="*/ 3019343 h 3184120"/>
                    <a:gd name="connsiteX12" fmla="*/ 986329 w 2617380"/>
                    <a:gd name="connsiteY12" fmla="*/ 3014530 h 3184120"/>
                    <a:gd name="connsiteX13" fmla="*/ 639818 w 2617380"/>
                    <a:gd name="connsiteY13" fmla="*/ 3139659 h 3184120"/>
                    <a:gd name="connsiteX14" fmla="*/ 1395402 w 2617380"/>
                    <a:gd name="connsiteY14" fmla="*/ 3139659 h 3184120"/>
                    <a:gd name="connsiteX15" fmla="*/ 1948855 w 2617380"/>
                    <a:gd name="connsiteY15" fmla="*/ 3178160 h 3184120"/>
                    <a:gd name="connsiteX16" fmla="*/ 2016233 w 2617380"/>
                    <a:gd name="connsiteY16" fmla="*/ 2995280 h 3184120"/>
                    <a:gd name="connsiteX17" fmla="*/ 2271302 w 2617380"/>
                    <a:gd name="connsiteY17" fmla="*/ 3086720 h 3184120"/>
                    <a:gd name="connsiteX18" fmla="*/ 2603373 w 2617380"/>
                    <a:gd name="connsiteY18" fmla="*/ 2653584 h 3184120"/>
                    <a:gd name="connsiteX19" fmla="*/ 2256864 w 2617380"/>
                    <a:gd name="connsiteY19" fmla="*/ 1830623 h 3184120"/>
                    <a:gd name="connsiteX20" fmla="*/ 1881478 w 2617380"/>
                    <a:gd name="connsiteY20" fmla="*/ 1512989 h 3184120"/>
                    <a:gd name="connsiteX21" fmla="*/ 1544594 w 2617380"/>
                    <a:gd name="connsiteY21" fmla="*/ 1257920 h 3184120"/>
                    <a:gd name="connsiteX22" fmla="*/ 1337651 w 2617380"/>
                    <a:gd name="connsiteY22" fmla="*/ 969162 h 3184120"/>
                    <a:gd name="connsiteX23" fmla="*/ 1376151 w 2617380"/>
                    <a:gd name="connsiteY23" fmla="*/ 449397 h 3184120"/>
                    <a:gd name="connsiteX24" fmla="*/ 1169210 w 2617380"/>
                    <a:gd name="connsiteY24" fmla="*/ 117326 h 3184120"/>
                    <a:gd name="connsiteX25" fmla="*/ 918952 w 2617380"/>
                    <a:gd name="connsiteY25" fmla="*/ 45137 h 3184120"/>
                    <a:gd name="connsiteX0" fmla="*/ 923192 w 2621620"/>
                    <a:gd name="connsiteY0" fmla="*/ 45137 h 3184120"/>
                    <a:gd name="connsiteX1" fmla="*/ 1072384 w 2621620"/>
                    <a:gd name="connsiteY1" fmla="*/ 434960 h 3184120"/>
                    <a:gd name="connsiteX2" fmla="*/ 1014632 w 2621620"/>
                    <a:gd name="connsiteY2" fmla="*/ 815158 h 3184120"/>
                    <a:gd name="connsiteX3" fmla="*/ 653685 w 2621620"/>
                    <a:gd name="connsiteY3" fmla="*/ 896973 h 3184120"/>
                    <a:gd name="connsiteX4" fmla="*/ 384177 w 2621620"/>
                    <a:gd name="connsiteY4" fmla="*/ 1156854 h 3184120"/>
                    <a:gd name="connsiteX5" fmla="*/ 278299 w 2621620"/>
                    <a:gd name="connsiteY5" fmla="*/ 1681432 h 3184120"/>
                    <a:gd name="connsiteX6" fmla="*/ 360114 w 2621620"/>
                    <a:gd name="connsiteY6" fmla="*/ 2162695 h 3184120"/>
                    <a:gd name="connsiteX7" fmla="*/ 76169 w 2621620"/>
                    <a:gd name="connsiteY7" fmla="*/ 2360013 h 3184120"/>
                    <a:gd name="connsiteX8" fmla="*/ 23230 w 2621620"/>
                    <a:gd name="connsiteY8" fmla="*/ 2653584 h 3184120"/>
                    <a:gd name="connsiteX9" fmla="*/ 345676 w 2621620"/>
                    <a:gd name="connsiteY9" fmla="*/ 2899028 h 3184120"/>
                    <a:gd name="connsiteX10" fmla="*/ 143545 w 2621620"/>
                    <a:gd name="connsiteY10" fmla="*/ 3048220 h 3184120"/>
                    <a:gd name="connsiteX11" fmla="*/ 470805 w 2621620"/>
                    <a:gd name="connsiteY11" fmla="*/ 3019343 h 3184120"/>
                    <a:gd name="connsiteX12" fmla="*/ 990569 w 2621620"/>
                    <a:gd name="connsiteY12" fmla="*/ 3014530 h 3184120"/>
                    <a:gd name="connsiteX13" fmla="*/ 644058 w 2621620"/>
                    <a:gd name="connsiteY13" fmla="*/ 3139659 h 3184120"/>
                    <a:gd name="connsiteX14" fmla="*/ 1399642 w 2621620"/>
                    <a:gd name="connsiteY14" fmla="*/ 3139659 h 3184120"/>
                    <a:gd name="connsiteX15" fmla="*/ 1953095 w 2621620"/>
                    <a:gd name="connsiteY15" fmla="*/ 3178160 h 3184120"/>
                    <a:gd name="connsiteX16" fmla="*/ 2020473 w 2621620"/>
                    <a:gd name="connsiteY16" fmla="*/ 2995280 h 3184120"/>
                    <a:gd name="connsiteX17" fmla="*/ 2275542 w 2621620"/>
                    <a:gd name="connsiteY17" fmla="*/ 3086720 h 3184120"/>
                    <a:gd name="connsiteX18" fmla="*/ 2607613 w 2621620"/>
                    <a:gd name="connsiteY18" fmla="*/ 2653584 h 3184120"/>
                    <a:gd name="connsiteX19" fmla="*/ 2261104 w 2621620"/>
                    <a:gd name="connsiteY19" fmla="*/ 1830623 h 3184120"/>
                    <a:gd name="connsiteX20" fmla="*/ 1885718 w 2621620"/>
                    <a:gd name="connsiteY20" fmla="*/ 1512989 h 3184120"/>
                    <a:gd name="connsiteX21" fmla="*/ 1548834 w 2621620"/>
                    <a:gd name="connsiteY21" fmla="*/ 1257920 h 3184120"/>
                    <a:gd name="connsiteX22" fmla="*/ 1341891 w 2621620"/>
                    <a:gd name="connsiteY22" fmla="*/ 969162 h 3184120"/>
                    <a:gd name="connsiteX23" fmla="*/ 1380391 w 2621620"/>
                    <a:gd name="connsiteY23" fmla="*/ 449397 h 3184120"/>
                    <a:gd name="connsiteX24" fmla="*/ 1173450 w 2621620"/>
                    <a:gd name="connsiteY24" fmla="*/ 117326 h 3184120"/>
                    <a:gd name="connsiteX25" fmla="*/ 923192 w 2621620"/>
                    <a:gd name="connsiteY25" fmla="*/ 45137 h 3184120"/>
                    <a:gd name="connsiteX0" fmla="*/ 925121 w 2623549"/>
                    <a:gd name="connsiteY0" fmla="*/ 45137 h 3184120"/>
                    <a:gd name="connsiteX1" fmla="*/ 1074313 w 2623549"/>
                    <a:gd name="connsiteY1" fmla="*/ 434960 h 3184120"/>
                    <a:gd name="connsiteX2" fmla="*/ 1016561 w 2623549"/>
                    <a:gd name="connsiteY2" fmla="*/ 815158 h 3184120"/>
                    <a:gd name="connsiteX3" fmla="*/ 655614 w 2623549"/>
                    <a:gd name="connsiteY3" fmla="*/ 896973 h 3184120"/>
                    <a:gd name="connsiteX4" fmla="*/ 386106 w 2623549"/>
                    <a:gd name="connsiteY4" fmla="*/ 1156854 h 3184120"/>
                    <a:gd name="connsiteX5" fmla="*/ 280228 w 2623549"/>
                    <a:gd name="connsiteY5" fmla="*/ 1681432 h 3184120"/>
                    <a:gd name="connsiteX6" fmla="*/ 419794 w 2623549"/>
                    <a:gd name="connsiteY6" fmla="*/ 2162695 h 3184120"/>
                    <a:gd name="connsiteX7" fmla="*/ 78098 w 2623549"/>
                    <a:gd name="connsiteY7" fmla="*/ 2360013 h 3184120"/>
                    <a:gd name="connsiteX8" fmla="*/ 25159 w 2623549"/>
                    <a:gd name="connsiteY8" fmla="*/ 2653584 h 3184120"/>
                    <a:gd name="connsiteX9" fmla="*/ 347605 w 2623549"/>
                    <a:gd name="connsiteY9" fmla="*/ 2899028 h 3184120"/>
                    <a:gd name="connsiteX10" fmla="*/ 145474 w 2623549"/>
                    <a:gd name="connsiteY10" fmla="*/ 3048220 h 3184120"/>
                    <a:gd name="connsiteX11" fmla="*/ 472734 w 2623549"/>
                    <a:gd name="connsiteY11" fmla="*/ 3019343 h 3184120"/>
                    <a:gd name="connsiteX12" fmla="*/ 992498 w 2623549"/>
                    <a:gd name="connsiteY12" fmla="*/ 3014530 h 3184120"/>
                    <a:gd name="connsiteX13" fmla="*/ 645987 w 2623549"/>
                    <a:gd name="connsiteY13" fmla="*/ 3139659 h 3184120"/>
                    <a:gd name="connsiteX14" fmla="*/ 1401571 w 2623549"/>
                    <a:gd name="connsiteY14" fmla="*/ 3139659 h 3184120"/>
                    <a:gd name="connsiteX15" fmla="*/ 1955024 w 2623549"/>
                    <a:gd name="connsiteY15" fmla="*/ 3178160 h 3184120"/>
                    <a:gd name="connsiteX16" fmla="*/ 2022402 w 2623549"/>
                    <a:gd name="connsiteY16" fmla="*/ 2995280 h 3184120"/>
                    <a:gd name="connsiteX17" fmla="*/ 2277471 w 2623549"/>
                    <a:gd name="connsiteY17" fmla="*/ 3086720 h 3184120"/>
                    <a:gd name="connsiteX18" fmla="*/ 2609542 w 2623549"/>
                    <a:gd name="connsiteY18" fmla="*/ 2653584 h 3184120"/>
                    <a:gd name="connsiteX19" fmla="*/ 2263033 w 2623549"/>
                    <a:gd name="connsiteY19" fmla="*/ 1830623 h 3184120"/>
                    <a:gd name="connsiteX20" fmla="*/ 1887647 w 2623549"/>
                    <a:gd name="connsiteY20" fmla="*/ 1512989 h 3184120"/>
                    <a:gd name="connsiteX21" fmla="*/ 1550763 w 2623549"/>
                    <a:gd name="connsiteY21" fmla="*/ 1257920 h 3184120"/>
                    <a:gd name="connsiteX22" fmla="*/ 1343820 w 2623549"/>
                    <a:gd name="connsiteY22" fmla="*/ 969162 h 3184120"/>
                    <a:gd name="connsiteX23" fmla="*/ 1382320 w 2623549"/>
                    <a:gd name="connsiteY23" fmla="*/ 449397 h 3184120"/>
                    <a:gd name="connsiteX24" fmla="*/ 1175379 w 2623549"/>
                    <a:gd name="connsiteY24" fmla="*/ 117326 h 3184120"/>
                    <a:gd name="connsiteX25" fmla="*/ 925121 w 2623549"/>
                    <a:gd name="connsiteY25" fmla="*/ 45137 h 3184120"/>
                    <a:gd name="connsiteX0" fmla="*/ 925121 w 2623549"/>
                    <a:gd name="connsiteY0" fmla="*/ 45137 h 3184120"/>
                    <a:gd name="connsiteX1" fmla="*/ 1074313 w 2623549"/>
                    <a:gd name="connsiteY1" fmla="*/ 434960 h 3184120"/>
                    <a:gd name="connsiteX2" fmla="*/ 1016561 w 2623549"/>
                    <a:gd name="connsiteY2" fmla="*/ 815158 h 3184120"/>
                    <a:gd name="connsiteX3" fmla="*/ 655614 w 2623549"/>
                    <a:gd name="connsiteY3" fmla="*/ 896973 h 3184120"/>
                    <a:gd name="connsiteX4" fmla="*/ 386106 w 2623549"/>
                    <a:gd name="connsiteY4" fmla="*/ 1156854 h 3184120"/>
                    <a:gd name="connsiteX5" fmla="*/ 280228 w 2623549"/>
                    <a:gd name="connsiteY5" fmla="*/ 1681432 h 3184120"/>
                    <a:gd name="connsiteX6" fmla="*/ 419794 w 2623549"/>
                    <a:gd name="connsiteY6" fmla="*/ 2162695 h 3184120"/>
                    <a:gd name="connsiteX7" fmla="*/ 78098 w 2623549"/>
                    <a:gd name="connsiteY7" fmla="*/ 2360013 h 3184120"/>
                    <a:gd name="connsiteX8" fmla="*/ 25159 w 2623549"/>
                    <a:gd name="connsiteY8" fmla="*/ 2653584 h 3184120"/>
                    <a:gd name="connsiteX9" fmla="*/ 347605 w 2623549"/>
                    <a:gd name="connsiteY9" fmla="*/ 2899028 h 3184120"/>
                    <a:gd name="connsiteX10" fmla="*/ 145474 w 2623549"/>
                    <a:gd name="connsiteY10" fmla="*/ 3048220 h 3184120"/>
                    <a:gd name="connsiteX11" fmla="*/ 472734 w 2623549"/>
                    <a:gd name="connsiteY11" fmla="*/ 3019343 h 3184120"/>
                    <a:gd name="connsiteX12" fmla="*/ 992498 w 2623549"/>
                    <a:gd name="connsiteY12" fmla="*/ 3014530 h 3184120"/>
                    <a:gd name="connsiteX13" fmla="*/ 645987 w 2623549"/>
                    <a:gd name="connsiteY13" fmla="*/ 3139659 h 3184120"/>
                    <a:gd name="connsiteX14" fmla="*/ 1401571 w 2623549"/>
                    <a:gd name="connsiteY14" fmla="*/ 3139659 h 3184120"/>
                    <a:gd name="connsiteX15" fmla="*/ 1955024 w 2623549"/>
                    <a:gd name="connsiteY15" fmla="*/ 3178160 h 3184120"/>
                    <a:gd name="connsiteX16" fmla="*/ 2022402 w 2623549"/>
                    <a:gd name="connsiteY16" fmla="*/ 2995280 h 3184120"/>
                    <a:gd name="connsiteX17" fmla="*/ 2277471 w 2623549"/>
                    <a:gd name="connsiteY17" fmla="*/ 3086720 h 3184120"/>
                    <a:gd name="connsiteX18" fmla="*/ 2609542 w 2623549"/>
                    <a:gd name="connsiteY18" fmla="*/ 2653584 h 3184120"/>
                    <a:gd name="connsiteX19" fmla="*/ 2263033 w 2623549"/>
                    <a:gd name="connsiteY19" fmla="*/ 1830623 h 3184120"/>
                    <a:gd name="connsiteX20" fmla="*/ 1887647 w 2623549"/>
                    <a:gd name="connsiteY20" fmla="*/ 1512989 h 3184120"/>
                    <a:gd name="connsiteX21" fmla="*/ 1550763 w 2623549"/>
                    <a:gd name="connsiteY21" fmla="*/ 1257920 h 3184120"/>
                    <a:gd name="connsiteX22" fmla="*/ 1343820 w 2623549"/>
                    <a:gd name="connsiteY22" fmla="*/ 969162 h 3184120"/>
                    <a:gd name="connsiteX23" fmla="*/ 1382320 w 2623549"/>
                    <a:gd name="connsiteY23" fmla="*/ 449397 h 3184120"/>
                    <a:gd name="connsiteX24" fmla="*/ 1175379 w 2623549"/>
                    <a:gd name="connsiteY24" fmla="*/ 117326 h 3184120"/>
                    <a:gd name="connsiteX25" fmla="*/ 925121 w 2623549"/>
                    <a:gd name="connsiteY25" fmla="*/ 45137 h 3184120"/>
                    <a:gd name="connsiteX0" fmla="*/ 925121 w 2610395"/>
                    <a:gd name="connsiteY0" fmla="*/ 45137 h 3184120"/>
                    <a:gd name="connsiteX1" fmla="*/ 1074313 w 2610395"/>
                    <a:gd name="connsiteY1" fmla="*/ 434960 h 3184120"/>
                    <a:gd name="connsiteX2" fmla="*/ 1016561 w 2610395"/>
                    <a:gd name="connsiteY2" fmla="*/ 815158 h 3184120"/>
                    <a:gd name="connsiteX3" fmla="*/ 655614 w 2610395"/>
                    <a:gd name="connsiteY3" fmla="*/ 896973 h 3184120"/>
                    <a:gd name="connsiteX4" fmla="*/ 386106 w 2610395"/>
                    <a:gd name="connsiteY4" fmla="*/ 1156854 h 3184120"/>
                    <a:gd name="connsiteX5" fmla="*/ 280228 w 2610395"/>
                    <a:gd name="connsiteY5" fmla="*/ 1681432 h 3184120"/>
                    <a:gd name="connsiteX6" fmla="*/ 419794 w 2610395"/>
                    <a:gd name="connsiteY6" fmla="*/ 2162695 h 3184120"/>
                    <a:gd name="connsiteX7" fmla="*/ 78098 w 2610395"/>
                    <a:gd name="connsiteY7" fmla="*/ 2360013 h 3184120"/>
                    <a:gd name="connsiteX8" fmla="*/ 25159 w 2610395"/>
                    <a:gd name="connsiteY8" fmla="*/ 2653584 h 3184120"/>
                    <a:gd name="connsiteX9" fmla="*/ 347605 w 2610395"/>
                    <a:gd name="connsiteY9" fmla="*/ 2899028 h 3184120"/>
                    <a:gd name="connsiteX10" fmla="*/ 145474 w 2610395"/>
                    <a:gd name="connsiteY10" fmla="*/ 3048220 h 3184120"/>
                    <a:gd name="connsiteX11" fmla="*/ 472734 w 2610395"/>
                    <a:gd name="connsiteY11" fmla="*/ 3019343 h 3184120"/>
                    <a:gd name="connsiteX12" fmla="*/ 992498 w 2610395"/>
                    <a:gd name="connsiteY12" fmla="*/ 3014530 h 3184120"/>
                    <a:gd name="connsiteX13" fmla="*/ 645987 w 2610395"/>
                    <a:gd name="connsiteY13" fmla="*/ 3139659 h 3184120"/>
                    <a:gd name="connsiteX14" fmla="*/ 1401571 w 2610395"/>
                    <a:gd name="connsiteY14" fmla="*/ 3139659 h 3184120"/>
                    <a:gd name="connsiteX15" fmla="*/ 1955024 w 2610395"/>
                    <a:gd name="connsiteY15" fmla="*/ 3178160 h 3184120"/>
                    <a:gd name="connsiteX16" fmla="*/ 2022402 w 2610395"/>
                    <a:gd name="connsiteY16" fmla="*/ 2995280 h 3184120"/>
                    <a:gd name="connsiteX17" fmla="*/ 2335222 w 2610395"/>
                    <a:gd name="connsiteY17" fmla="*/ 3048219 h 3184120"/>
                    <a:gd name="connsiteX18" fmla="*/ 2609542 w 2610395"/>
                    <a:gd name="connsiteY18" fmla="*/ 2653584 h 3184120"/>
                    <a:gd name="connsiteX19" fmla="*/ 2263033 w 2610395"/>
                    <a:gd name="connsiteY19" fmla="*/ 1830623 h 3184120"/>
                    <a:gd name="connsiteX20" fmla="*/ 1887647 w 2610395"/>
                    <a:gd name="connsiteY20" fmla="*/ 1512989 h 3184120"/>
                    <a:gd name="connsiteX21" fmla="*/ 1550763 w 2610395"/>
                    <a:gd name="connsiteY21" fmla="*/ 1257920 h 3184120"/>
                    <a:gd name="connsiteX22" fmla="*/ 1343820 w 2610395"/>
                    <a:gd name="connsiteY22" fmla="*/ 969162 h 3184120"/>
                    <a:gd name="connsiteX23" fmla="*/ 1382320 w 2610395"/>
                    <a:gd name="connsiteY23" fmla="*/ 449397 h 3184120"/>
                    <a:gd name="connsiteX24" fmla="*/ 1175379 w 2610395"/>
                    <a:gd name="connsiteY24" fmla="*/ 117326 h 3184120"/>
                    <a:gd name="connsiteX25" fmla="*/ 925121 w 2610395"/>
                    <a:gd name="connsiteY25" fmla="*/ 45137 h 3184120"/>
                    <a:gd name="connsiteX0" fmla="*/ 925121 w 2610583"/>
                    <a:gd name="connsiteY0" fmla="*/ 45137 h 3184120"/>
                    <a:gd name="connsiteX1" fmla="*/ 1074313 w 2610583"/>
                    <a:gd name="connsiteY1" fmla="*/ 434960 h 3184120"/>
                    <a:gd name="connsiteX2" fmla="*/ 1016561 w 2610583"/>
                    <a:gd name="connsiteY2" fmla="*/ 815158 h 3184120"/>
                    <a:gd name="connsiteX3" fmla="*/ 655614 w 2610583"/>
                    <a:gd name="connsiteY3" fmla="*/ 896973 h 3184120"/>
                    <a:gd name="connsiteX4" fmla="*/ 386106 w 2610583"/>
                    <a:gd name="connsiteY4" fmla="*/ 1156854 h 3184120"/>
                    <a:gd name="connsiteX5" fmla="*/ 280228 w 2610583"/>
                    <a:gd name="connsiteY5" fmla="*/ 1681432 h 3184120"/>
                    <a:gd name="connsiteX6" fmla="*/ 419794 w 2610583"/>
                    <a:gd name="connsiteY6" fmla="*/ 2162695 h 3184120"/>
                    <a:gd name="connsiteX7" fmla="*/ 78098 w 2610583"/>
                    <a:gd name="connsiteY7" fmla="*/ 2360013 h 3184120"/>
                    <a:gd name="connsiteX8" fmla="*/ 25159 w 2610583"/>
                    <a:gd name="connsiteY8" fmla="*/ 2653584 h 3184120"/>
                    <a:gd name="connsiteX9" fmla="*/ 347605 w 2610583"/>
                    <a:gd name="connsiteY9" fmla="*/ 2899028 h 3184120"/>
                    <a:gd name="connsiteX10" fmla="*/ 145474 w 2610583"/>
                    <a:gd name="connsiteY10" fmla="*/ 3048220 h 3184120"/>
                    <a:gd name="connsiteX11" fmla="*/ 472734 w 2610583"/>
                    <a:gd name="connsiteY11" fmla="*/ 3019343 h 3184120"/>
                    <a:gd name="connsiteX12" fmla="*/ 992498 w 2610583"/>
                    <a:gd name="connsiteY12" fmla="*/ 3014530 h 3184120"/>
                    <a:gd name="connsiteX13" fmla="*/ 645987 w 2610583"/>
                    <a:gd name="connsiteY13" fmla="*/ 3139659 h 3184120"/>
                    <a:gd name="connsiteX14" fmla="*/ 1401571 w 2610583"/>
                    <a:gd name="connsiteY14" fmla="*/ 3139659 h 3184120"/>
                    <a:gd name="connsiteX15" fmla="*/ 1955024 w 2610583"/>
                    <a:gd name="connsiteY15" fmla="*/ 3178160 h 3184120"/>
                    <a:gd name="connsiteX16" fmla="*/ 2022402 w 2610583"/>
                    <a:gd name="connsiteY16" fmla="*/ 2995280 h 3184120"/>
                    <a:gd name="connsiteX17" fmla="*/ 2335222 w 2610583"/>
                    <a:gd name="connsiteY17" fmla="*/ 3048219 h 3184120"/>
                    <a:gd name="connsiteX18" fmla="*/ 2609542 w 2610583"/>
                    <a:gd name="connsiteY18" fmla="*/ 2653584 h 3184120"/>
                    <a:gd name="connsiteX19" fmla="*/ 2263033 w 2610583"/>
                    <a:gd name="connsiteY19" fmla="*/ 1830623 h 3184120"/>
                    <a:gd name="connsiteX20" fmla="*/ 1887647 w 2610583"/>
                    <a:gd name="connsiteY20" fmla="*/ 1512989 h 3184120"/>
                    <a:gd name="connsiteX21" fmla="*/ 1550763 w 2610583"/>
                    <a:gd name="connsiteY21" fmla="*/ 1257920 h 3184120"/>
                    <a:gd name="connsiteX22" fmla="*/ 1343820 w 2610583"/>
                    <a:gd name="connsiteY22" fmla="*/ 969162 h 3184120"/>
                    <a:gd name="connsiteX23" fmla="*/ 1382320 w 2610583"/>
                    <a:gd name="connsiteY23" fmla="*/ 449397 h 3184120"/>
                    <a:gd name="connsiteX24" fmla="*/ 1175379 w 2610583"/>
                    <a:gd name="connsiteY24" fmla="*/ 117326 h 3184120"/>
                    <a:gd name="connsiteX25" fmla="*/ 925121 w 2610583"/>
                    <a:gd name="connsiteY25" fmla="*/ 45137 h 3184120"/>
                    <a:gd name="connsiteX0" fmla="*/ 925121 w 2610395"/>
                    <a:gd name="connsiteY0" fmla="*/ 45137 h 3184120"/>
                    <a:gd name="connsiteX1" fmla="*/ 1074313 w 2610395"/>
                    <a:gd name="connsiteY1" fmla="*/ 434960 h 3184120"/>
                    <a:gd name="connsiteX2" fmla="*/ 1016561 w 2610395"/>
                    <a:gd name="connsiteY2" fmla="*/ 815158 h 3184120"/>
                    <a:gd name="connsiteX3" fmla="*/ 655614 w 2610395"/>
                    <a:gd name="connsiteY3" fmla="*/ 896973 h 3184120"/>
                    <a:gd name="connsiteX4" fmla="*/ 386106 w 2610395"/>
                    <a:gd name="connsiteY4" fmla="*/ 1156854 h 3184120"/>
                    <a:gd name="connsiteX5" fmla="*/ 280228 w 2610395"/>
                    <a:gd name="connsiteY5" fmla="*/ 1681432 h 3184120"/>
                    <a:gd name="connsiteX6" fmla="*/ 419794 w 2610395"/>
                    <a:gd name="connsiteY6" fmla="*/ 2162695 h 3184120"/>
                    <a:gd name="connsiteX7" fmla="*/ 78098 w 2610395"/>
                    <a:gd name="connsiteY7" fmla="*/ 2360013 h 3184120"/>
                    <a:gd name="connsiteX8" fmla="*/ 25159 w 2610395"/>
                    <a:gd name="connsiteY8" fmla="*/ 2653584 h 3184120"/>
                    <a:gd name="connsiteX9" fmla="*/ 347605 w 2610395"/>
                    <a:gd name="connsiteY9" fmla="*/ 2899028 h 3184120"/>
                    <a:gd name="connsiteX10" fmla="*/ 145474 w 2610395"/>
                    <a:gd name="connsiteY10" fmla="*/ 3048220 h 3184120"/>
                    <a:gd name="connsiteX11" fmla="*/ 472734 w 2610395"/>
                    <a:gd name="connsiteY11" fmla="*/ 3019343 h 3184120"/>
                    <a:gd name="connsiteX12" fmla="*/ 992498 w 2610395"/>
                    <a:gd name="connsiteY12" fmla="*/ 3014530 h 3184120"/>
                    <a:gd name="connsiteX13" fmla="*/ 645987 w 2610395"/>
                    <a:gd name="connsiteY13" fmla="*/ 3139659 h 3184120"/>
                    <a:gd name="connsiteX14" fmla="*/ 1401571 w 2610395"/>
                    <a:gd name="connsiteY14" fmla="*/ 3139659 h 3184120"/>
                    <a:gd name="connsiteX15" fmla="*/ 1955024 w 2610395"/>
                    <a:gd name="connsiteY15" fmla="*/ 3178160 h 3184120"/>
                    <a:gd name="connsiteX16" fmla="*/ 2022402 w 2610395"/>
                    <a:gd name="connsiteY16" fmla="*/ 2995280 h 3184120"/>
                    <a:gd name="connsiteX17" fmla="*/ 2335222 w 2610395"/>
                    <a:gd name="connsiteY17" fmla="*/ 3048219 h 3184120"/>
                    <a:gd name="connsiteX18" fmla="*/ 2609542 w 2610395"/>
                    <a:gd name="connsiteY18" fmla="*/ 2653584 h 3184120"/>
                    <a:gd name="connsiteX19" fmla="*/ 2263033 w 2610395"/>
                    <a:gd name="connsiteY19" fmla="*/ 1830623 h 3184120"/>
                    <a:gd name="connsiteX20" fmla="*/ 1887647 w 2610395"/>
                    <a:gd name="connsiteY20" fmla="*/ 1512989 h 3184120"/>
                    <a:gd name="connsiteX21" fmla="*/ 1550763 w 2610395"/>
                    <a:gd name="connsiteY21" fmla="*/ 1257920 h 3184120"/>
                    <a:gd name="connsiteX22" fmla="*/ 1343820 w 2610395"/>
                    <a:gd name="connsiteY22" fmla="*/ 969162 h 3184120"/>
                    <a:gd name="connsiteX23" fmla="*/ 1382320 w 2610395"/>
                    <a:gd name="connsiteY23" fmla="*/ 449397 h 3184120"/>
                    <a:gd name="connsiteX24" fmla="*/ 1175379 w 2610395"/>
                    <a:gd name="connsiteY24" fmla="*/ 117326 h 3184120"/>
                    <a:gd name="connsiteX25" fmla="*/ 925121 w 2610395"/>
                    <a:gd name="connsiteY25" fmla="*/ 45137 h 3184120"/>
                    <a:gd name="connsiteX0" fmla="*/ 925121 w 2595689"/>
                    <a:gd name="connsiteY0" fmla="*/ 45137 h 3184120"/>
                    <a:gd name="connsiteX1" fmla="*/ 1074313 w 2595689"/>
                    <a:gd name="connsiteY1" fmla="*/ 434960 h 3184120"/>
                    <a:gd name="connsiteX2" fmla="*/ 1016561 w 2595689"/>
                    <a:gd name="connsiteY2" fmla="*/ 815158 h 3184120"/>
                    <a:gd name="connsiteX3" fmla="*/ 655614 w 2595689"/>
                    <a:gd name="connsiteY3" fmla="*/ 896973 h 3184120"/>
                    <a:gd name="connsiteX4" fmla="*/ 386106 w 2595689"/>
                    <a:gd name="connsiteY4" fmla="*/ 1156854 h 3184120"/>
                    <a:gd name="connsiteX5" fmla="*/ 280228 w 2595689"/>
                    <a:gd name="connsiteY5" fmla="*/ 1681432 h 3184120"/>
                    <a:gd name="connsiteX6" fmla="*/ 419794 w 2595689"/>
                    <a:gd name="connsiteY6" fmla="*/ 2162695 h 3184120"/>
                    <a:gd name="connsiteX7" fmla="*/ 78098 w 2595689"/>
                    <a:gd name="connsiteY7" fmla="*/ 2360013 h 3184120"/>
                    <a:gd name="connsiteX8" fmla="*/ 25159 w 2595689"/>
                    <a:gd name="connsiteY8" fmla="*/ 2653584 h 3184120"/>
                    <a:gd name="connsiteX9" fmla="*/ 347605 w 2595689"/>
                    <a:gd name="connsiteY9" fmla="*/ 2899028 h 3184120"/>
                    <a:gd name="connsiteX10" fmla="*/ 145474 w 2595689"/>
                    <a:gd name="connsiteY10" fmla="*/ 3048220 h 3184120"/>
                    <a:gd name="connsiteX11" fmla="*/ 472734 w 2595689"/>
                    <a:gd name="connsiteY11" fmla="*/ 3019343 h 3184120"/>
                    <a:gd name="connsiteX12" fmla="*/ 992498 w 2595689"/>
                    <a:gd name="connsiteY12" fmla="*/ 3014530 h 3184120"/>
                    <a:gd name="connsiteX13" fmla="*/ 645987 w 2595689"/>
                    <a:gd name="connsiteY13" fmla="*/ 3139659 h 3184120"/>
                    <a:gd name="connsiteX14" fmla="*/ 1401571 w 2595689"/>
                    <a:gd name="connsiteY14" fmla="*/ 3139659 h 3184120"/>
                    <a:gd name="connsiteX15" fmla="*/ 1955024 w 2595689"/>
                    <a:gd name="connsiteY15" fmla="*/ 3178160 h 3184120"/>
                    <a:gd name="connsiteX16" fmla="*/ 2022402 w 2595689"/>
                    <a:gd name="connsiteY16" fmla="*/ 2995280 h 3184120"/>
                    <a:gd name="connsiteX17" fmla="*/ 2335222 w 2595689"/>
                    <a:gd name="connsiteY17" fmla="*/ 3048219 h 3184120"/>
                    <a:gd name="connsiteX18" fmla="*/ 2595104 w 2595689"/>
                    <a:gd name="connsiteY18" fmla="*/ 2610270 h 3184120"/>
                    <a:gd name="connsiteX19" fmla="*/ 2263033 w 2595689"/>
                    <a:gd name="connsiteY19" fmla="*/ 1830623 h 3184120"/>
                    <a:gd name="connsiteX20" fmla="*/ 1887647 w 2595689"/>
                    <a:gd name="connsiteY20" fmla="*/ 1512989 h 3184120"/>
                    <a:gd name="connsiteX21" fmla="*/ 1550763 w 2595689"/>
                    <a:gd name="connsiteY21" fmla="*/ 1257920 h 3184120"/>
                    <a:gd name="connsiteX22" fmla="*/ 1343820 w 2595689"/>
                    <a:gd name="connsiteY22" fmla="*/ 969162 h 3184120"/>
                    <a:gd name="connsiteX23" fmla="*/ 1382320 w 2595689"/>
                    <a:gd name="connsiteY23" fmla="*/ 449397 h 3184120"/>
                    <a:gd name="connsiteX24" fmla="*/ 1175379 w 2595689"/>
                    <a:gd name="connsiteY24" fmla="*/ 117326 h 3184120"/>
                    <a:gd name="connsiteX25" fmla="*/ 925121 w 2595689"/>
                    <a:gd name="connsiteY25" fmla="*/ 45137 h 3184120"/>
                    <a:gd name="connsiteX0" fmla="*/ 925121 w 2596116"/>
                    <a:gd name="connsiteY0" fmla="*/ 45137 h 3184120"/>
                    <a:gd name="connsiteX1" fmla="*/ 1074313 w 2596116"/>
                    <a:gd name="connsiteY1" fmla="*/ 434960 h 3184120"/>
                    <a:gd name="connsiteX2" fmla="*/ 1016561 w 2596116"/>
                    <a:gd name="connsiteY2" fmla="*/ 815158 h 3184120"/>
                    <a:gd name="connsiteX3" fmla="*/ 655614 w 2596116"/>
                    <a:gd name="connsiteY3" fmla="*/ 896973 h 3184120"/>
                    <a:gd name="connsiteX4" fmla="*/ 386106 w 2596116"/>
                    <a:gd name="connsiteY4" fmla="*/ 1156854 h 3184120"/>
                    <a:gd name="connsiteX5" fmla="*/ 280228 w 2596116"/>
                    <a:gd name="connsiteY5" fmla="*/ 1681432 h 3184120"/>
                    <a:gd name="connsiteX6" fmla="*/ 419794 w 2596116"/>
                    <a:gd name="connsiteY6" fmla="*/ 2162695 h 3184120"/>
                    <a:gd name="connsiteX7" fmla="*/ 78098 w 2596116"/>
                    <a:gd name="connsiteY7" fmla="*/ 2360013 h 3184120"/>
                    <a:gd name="connsiteX8" fmla="*/ 25159 w 2596116"/>
                    <a:gd name="connsiteY8" fmla="*/ 2653584 h 3184120"/>
                    <a:gd name="connsiteX9" fmla="*/ 347605 w 2596116"/>
                    <a:gd name="connsiteY9" fmla="*/ 2899028 h 3184120"/>
                    <a:gd name="connsiteX10" fmla="*/ 145474 w 2596116"/>
                    <a:gd name="connsiteY10" fmla="*/ 3048220 h 3184120"/>
                    <a:gd name="connsiteX11" fmla="*/ 472734 w 2596116"/>
                    <a:gd name="connsiteY11" fmla="*/ 3019343 h 3184120"/>
                    <a:gd name="connsiteX12" fmla="*/ 992498 w 2596116"/>
                    <a:gd name="connsiteY12" fmla="*/ 3014530 h 3184120"/>
                    <a:gd name="connsiteX13" fmla="*/ 645987 w 2596116"/>
                    <a:gd name="connsiteY13" fmla="*/ 3139659 h 3184120"/>
                    <a:gd name="connsiteX14" fmla="*/ 1401571 w 2596116"/>
                    <a:gd name="connsiteY14" fmla="*/ 3139659 h 3184120"/>
                    <a:gd name="connsiteX15" fmla="*/ 1955024 w 2596116"/>
                    <a:gd name="connsiteY15" fmla="*/ 3178160 h 3184120"/>
                    <a:gd name="connsiteX16" fmla="*/ 2022402 w 2596116"/>
                    <a:gd name="connsiteY16" fmla="*/ 2995280 h 3184120"/>
                    <a:gd name="connsiteX17" fmla="*/ 2354472 w 2596116"/>
                    <a:gd name="connsiteY17" fmla="*/ 3009718 h 3184120"/>
                    <a:gd name="connsiteX18" fmla="*/ 2595104 w 2596116"/>
                    <a:gd name="connsiteY18" fmla="*/ 2610270 h 3184120"/>
                    <a:gd name="connsiteX19" fmla="*/ 2263033 w 2596116"/>
                    <a:gd name="connsiteY19" fmla="*/ 1830623 h 3184120"/>
                    <a:gd name="connsiteX20" fmla="*/ 1887647 w 2596116"/>
                    <a:gd name="connsiteY20" fmla="*/ 1512989 h 3184120"/>
                    <a:gd name="connsiteX21" fmla="*/ 1550763 w 2596116"/>
                    <a:gd name="connsiteY21" fmla="*/ 1257920 h 3184120"/>
                    <a:gd name="connsiteX22" fmla="*/ 1343820 w 2596116"/>
                    <a:gd name="connsiteY22" fmla="*/ 969162 h 3184120"/>
                    <a:gd name="connsiteX23" fmla="*/ 1382320 w 2596116"/>
                    <a:gd name="connsiteY23" fmla="*/ 449397 h 3184120"/>
                    <a:gd name="connsiteX24" fmla="*/ 1175379 w 2596116"/>
                    <a:gd name="connsiteY24" fmla="*/ 117326 h 3184120"/>
                    <a:gd name="connsiteX25" fmla="*/ 925121 w 2596116"/>
                    <a:gd name="connsiteY25" fmla="*/ 45137 h 3184120"/>
                    <a:gd name="connsiteX0" fmla="*/ 925121 w 2596353"/>
                    <a:gd name="connsiteY0" fmla="*/ 45137 h 3184120"/>
                    <a:gd name="connsiteX1" fmla="*/ 1074313 w 2596353"/>
                    <a:gd name="connsiteY1" fmla="*/ 434960 h 3184120"/>
                    <a:gd name="connsiteX2" fmla="*/ 1016561 w 2596353"/>
                    <a:gd name="connsiteY2" fmla="*/ 815158 h 3184120"/>
                    <a:gd name="connsiteX3" fmla="*/ 655614 w 2596353"/>
                    <a:gd name="connsiteY3" fmla="*/ 896973 h 3184120"/>
                    <a:gd name="connsiteX4" fmla="*/ 386106 w 2596353"/>
                    <a:gd name="connsiteY4" fmla="*/ 1156854 h 3184120"/>
                    <a:gd name="connsiteX5" fmla="*/ 280228 w 2596353"/>
                    <a:gd name="connsiteY5" fmla="*/ 1681432 h 3184120"/>
                    <a:gd name="connsiteX6" fmla="*/ 419794 w 2596353"/>
                    <a:gd name="connsiteY6" fmla="*/ 2162695 h 3184120"/>
                    <a:gd name="connsiteX7" fmla="*/ 78098 w 2596353"/>
                    <a:gd name="connsiteY7" fmla="*/ 2360013 h 3184120"/>
                    <a:gd name="connsiteX8" fmla="*/ 25159 w 2596353"/>
                    <a:gd name="connsiteY8" fmla="*/ 2653584 h 3184120"/>
                    <a:gd name="connsiteX9" fmla="*/ 347605 w 2596353"/>
                    <a:gd name="connsiteY9" fmla="*/ 2899028 h 3184120"/>
                    <a:gd name="connsiteX10" fmla="*/ 145474 w 2596353"/>
                    <a:gd name="connsiteY10" fmla="*/ 3048220 h 3184120"/>
                    <a:gd name="connsiteX11" fmla="*/ 472734 w 2596353"/>
                    <a:gd name="connsiteY11" fmla="*/ 3019343 h 3184120"/>
                    <a:gd name="connsiteX12" fmla="*/ 992498 w 2596353"/>
                    <a:gd name="connsiteY12" fmla="*/ 3014530 h 3184120"/>
                    <a:gd name="connsiteX13" fmla="*/ 645987 w 2596353"/>
                    <a:gd name="connsiteY13" fmla="*/ 3139659 h 3184120"/>
                    <a:gd name="connsiteX14" fmla="*/ 1401571 w 2596353"/>
                    <a:gd name="connsiteY14" fmla="*/ 3139659 h 3184120"/>
                    <a:gd name="connsiteX15" fmla="*/ 1955024 w 2596353"/>
                    <a:gd name="connsiteY15" fmla="*/ 3178160 h 3184120"/>
                    <a:gd name="connsiteX16" fmla="*/ 2022402 w 2596353"/>
                    <a:gd name="connsiteY16" fmla="*/ 2995280 h 3184120"/>
                    <a:gd name="connsiteX17" fmla="*/ 2354472 w 2596353"/>
                    <a:gd name="connsiteY17" fmla="*/ 3009718 h 3184120"/>
                    <a:gd name="connsiteX18" fmla="*/ 2595104 w 2596353"/>
                    <a:gd name="connsiteY18" fmla="*/ 2610270 h 3184120"/>
                    <a:gd name="connsiteX19" fmla="*/ 2263033 w 2596353"/>
                    <a:gd name="connsiteY19" fmla="*/ 1830623 h 3184120"/>
                    <a:gd name="connsiteX20" fmla="*/ 1887647 w 2596353"/>
                    <a:gd name="connsiteY20" fmla="*/ 1512989 h 3184120"/>
                    <a:gd name="connsiteX21" fmla="*/ 1550763 w 2596353"/>
                    <a:gd name="connsiteY21" fmla="*/ 1257920 h 3184120"/>
                    <a:gd name="connsiteX22" fmla="*/ 1343820 w 2596353"/>
                    <a:gd name="connsiteY22" fmla="*/ 969162 h 3184120"/>
                    <a:gd name="connsiteX23" fmla="*/ 1382320 w 2596353"/>
                    <a:gd name="connsiteY23" fmla="*/ 449397 h 3184120"/>
                    <a:gd name="connsiteX24" fmla="*/ 1175379 w 2596353"/>
                    <a:gd name="connsiteY24" fmla="*/ 117326 h 3184120"/>
                    <a:gd name="connsiteX25" fmla="*/ 925121 w 2596353"/>
                    <a:gd name="connsiteY25" fmla="*/ 45137 h 3184120"/>
                    <a:gd name="connsiteX0" fmla="*/ 925121 w 2595931"/>
                    <a:gd name="connsiteY0" fmla="*/ 45137 h 3184120"/>
                    <a:gd name="connsiteX1" fmla="*/ 1074313 w 2595931"/>
                    <a:gd name="connsiteY1" fmla="*/ 434960 h 3184120"/>
                    <a:gd name="connsiteX2" fmla="*/ 1016561 w 2595931"/>
                    <a:gd name="connsiteY2" fmla="*/ 815158 h 3184120"/>
                    <a:gd name="connsiteX3" fmla="*/ 655614 w 2595931"/>
                    <a:gd name="connsiteY3" fmla="*/ 896973 h 3184120"/>
                    <a:gd name="connsiteX4" fmla="*/ 386106 w 2595931"/>
                    <a:gd name="connsiteY4" fmla="*/ 1156854 h 3184120"/>
                    <a:gd name="connsiteX5" fmla="*/ 280228 w 2595931"/>
                    <a:gd name="connsiteY5" fmla="*/ 1681432 h 3184120"/>
                    <a:gd name="connsiteX6" fmla="*/ 419794 w 2595931"/>
                    <a:gd name="connsiteY6" fmla="*/ 2162695 h 3184120"/>
                    <a:gd name="connsiteX7" fmla="*/ 78098 w 2595931"/>
                    <a:gd name="connsiteY7" fmla="*/ 2360013 h 3184120"/>
                    <a:gd name="connsiteX8" fmla="*/ 25159 w 2595931"/>
                    <a:gd name="connsiteY8" fmla="*/ 2653584 h 3184120"/>
                    <a:gd name="connsiteX9" fmla="*/ 347605 w 2595931"/>
                    <a:gd name="connsiteY9" fmla="*/ 2899028 h 3184120"/>
                    <a:gd name="connsiteX10" fmla="*/ 145474 w 2595931"/>
                    <a:gd name="connsiteY10" fmla="*/ 3048220 h 3184120"/>
                    <a:gd name="connsiteX11" fmla="*/ 472734 w 2595931"/>
                    <a:gd name="connsiteY11" fmla="*/ 3019343 h 3184120"/>
                    <a:gd name="connsiteX12" fmla="*/ 992498 w 2595931"/>
                    <a:gd name="connsiteY12" fmla="*/ 3014530 h 3184120"/>
                    <a:gd name="connsiteX13" fmla="*/ 645987 w 2595931"/>
                    <a:gd name="connsiteY13" fmla="*/ 3139659 h 3184120"/>
                    <a:gd name="connsiteX14" fmla="*/ 1401571 w 2595931"/>
                    <a:gd name="connsiteY14" fmla="*/ 3139659 h 3184120"/>
                    <a:gd name="connsiteX15" fmla="*/ 1955024 w 2595931"/>
                    <a:gd name="connsiteY15" fmla="*/ 3178160 h 3184120"/>
                    <a:gd name="connsiteX16" fmla="*/ 2022402 w 2595931"/>
                    <a:gd name="connsiteY16" fmla="*/ 2995280 h 3184120"/>
                    <a:gd name="connsiteX17" fmla="*/ 2340034 w 2595931"/>
                    <a:gd name="connsiteY17" fmla="*/ 3028968 h 3184120"/>
                    <a:gd name="connsiteX18" fmla="*/ 2595104 w 2595931"/>
                    <a:gd name="connsiteY18" fmla="*/ 2610270 h 3184120"/>
                    <a:gd name="connsiteX19" fmla="*/ 2263033 w 2595931"/>
                    <a:gd name="connsiteY19" fmla="*/ 1830623 h 3184120"/>
                    <a:gd name="connsiteX20" fmla="*/ 1887647 w 2595931"/>
                    <a:gd name="connsiteY20" fmla="*/ 1512989 h 3184120"/>
                    <a:gd name="connsiteX21" fmla="*/ 1550763 w 2595931"/>
                    <a:gd name="connsiteY21" fmla="*/ 1257920 h 3184120"/>
                    <a:gd name="connsiteX22" fmla="*/ 1343820 w 2595931"/>
                    <a:gd name="connsiteY22" fmla="*/ 969162 h 3184120"/>
                    <a:gd name="connsiteX23" fmla="*/ 1382320 w 2595931"/>
                    <a:gd name="connsiteY23" fmla="*/ 449397 h 3184120"/>
                    <a:gd name="connsiteX24" fmla="*/ 1175379 w 2595931"/>
                    <a:gd name="connsiteY24" fmla="*/ 117326 h 3184120"/>
                    <a:gd name="connsiteX25" fmla="*/ 925121 w 2595931"/>
                    <a:gd name="connsiteY25" fmla="*/ 45137 h 3184120"/>
                    <a:gd name="connsiteX0" fmla="*/ 925121 w 2595508"/>
                    <a:gd name="connsiteY0" fmla="*/ 45137 h 3184120"/>
                    <a:gd name="connsiteX1" fmla="*/ 1074313 w 2595508"/>
                    <a:gd name="connsiteY1" fmla="*/ 434960 h 3184120"/>
                    <a:gd name="connsiteX2" fmla="*/ 1016561 w 2595508"/>
                    <a:gd name="connsiteY2" fmla="*/ 815158 h 3184120"/>
                    <a:gd name="connsiteX3" fmla="*/ 655614 w 2595508"/>
                    <a:gd name="connsiteY3" fmla="*/ 896973 h 3184120"/>
                    <a:gd name="connsiteX4" fmla="*/ 386106 w 2595508"/>
                    <a:gd name="connsiteY4" fmla="*/ 1156854 h 3184120"/>
                    <a:gd name="connsiteX5" fmla="*/ 280228 w 2595508"/>
                    <a:gd name="connsiteY5" fmla="*/ 1681432 h 3184120"/>
                    <a:gd name="connsiteX6" fmla="*/ 419794 w 2595508"/>
                    <a:gd name="connsiteY6" fmla="*/ 2162695 h 3184120"/>
                    <a:gd name="connsiteX7" fmla="*/ 78098 w 2595508"/>
                    <a:gd name="connsiteY7" fmla="*/ 2360013 h 3184120"/>
                    <a:gd name="connsiteX8" fmla="*/ 25159 w 2595508"/>
                    <a:gd name="connsiteY8" fmla="*/ 2653584 h 3184120"/>
                    <a:gd name="connsiteX9" fmla="*/ 347605 w 2595508"/>
                    <a:gd name="connsiteY9" fmla="*/ 2899028 h 3184120"/>
                    <a:gd name="connsiteX10" fmla="*/ 145474 w 2595508"/>
                    <a:gd name="connsiteY10" fmla="*/ 3048220 h 3184120"/>
                    <a:gd name="connsiteX11" fmla="*/ 472734 w 2595508"/>
                    <a:gd name="connsiteY11" fmla="*/ 3019343 h 3184120"/>
                    <a:gd name="connsiteX12" fmla="*/ 992498 w 2595508"/>
                    <a:gd name="connsiteY12" fmla="*/ 3014530 h 3184120"/>
                    <a:gd name="connsiteX13" fmla="*/ 645987 w 2595508"/>
                    <a:gd name="connsiteY13" fmla="*/ 3139659 h 3184120"/>
                    <a:gd name="connsiteX14" fmla="*/ 1401571 w 2595508"/>
                    <a:gd name="connsiteY14" fmla="*/ 3139659 h 3184120"/>
                    <a:gd name="connsiteX15" fmla="*/ 1955024 w 2595508"/>
                    <a:gd name="connsiteY15" fmla="*/ 3178160 h 3184120"/>
                    <a:gd name="connsiteX16" fmla="*/ 2022402 w 2595508"/>
                    <a:gd name="connsiteY16" fmla="*/ 2995280 h 3184120"/>
                    <a:gd name="connsiteX17" fmla="*/ 2340034 w 2595508"/>
                    <a:gd name="connsiteY17" fmla="*/ 3028968 h 3184120"/>
                    <a:gd name="connsiteX18" fmla="*/ 2595104 w 2595508"/>
                    <a:gd name="connsiteY18" fmla="*/ 2610270 h 3184120"/>
                    <a:gd name="connsiteX19" fmla="*/ 2263033 w 2595508"/>
                    <a:gd name="connsiteY19" fmla="*/ 1830623 h 3184120"/>
                    <a:gd name="connsiteX20" fmla="*/ 1887647 w 2595508"/>
                    <a:gd name="connsiteY20" fmla="*/ 1512989 h 3184120"/>
                    <a:gd name="connsiteX21" fmla="*/ 1550763 w 2595508"/>
                    <a:gd name="connsiteY21" fmla="*/ 1257920 h 3184120"/>
                    <a:gd name="connsiteX22" fmla="*/ 1343820 w 2595508"/>
                    <a:gd name="connsiteY22" fmla="*/ 969162 h 3184120"/>
                    <a:gd name="connsiteX23" fmla="*/ 1382320 w 2595508"/>
                    <a:gd name="connsiteY23" fmla="*/ 449397 h 3184120"/>
                    <a:gd name="connsiteX24" fmla="*/ 1175379 w 2595508"/>
                    <a:gd name="connsiteY24" fmla="*/ 117326 h 3184120"/>
                    <a:gd name="connsiteX25" fmla="*/ 925121 w 2595508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26286 h 3165269"/>
                    <a:gd name="connsiteX1" fmla="*/ 1074313 w 2595710"/>
                    <a:gd name="connsiteY1" fmla="*/ 416109 h 3165269"/>
                    <a:gd name="connsiteX2" fmla="*/ 1016561 w 2595710"/>
                    <a:gd name="connsiteY2" fmla="*/ 796307 h 3165269"/>
                    <a:gd name="connsiteX3" fmla="*/ 655614 w 2595710"/>
                    <a:gd name="connsiteY3" fmla="*/ 878122 h 3165269"/>
                    <a:gd name="connsiteX4" fmla="*/ 386106 w 2595710"/>
                    <a:gd name="connsiteY4" fmla="*/ 1138003 h 3165269"/>
                    <a:gd name="connsiteX5" fmla="*/ 280228 w 2595710"/>
                    <a:gd name="connsiteY5" fmla="*/ 1662581 h 3165269"/>
                    <a:gd name="connsiteX6" fmla="*/ 419794 w 2595710"/>
                    <a:gd name="connsiteY6" fmla="*/ 2143844 h 3165269"/>
                    <a:gd name="connsiteX7" fmla="*/ 78098 w 2595710"/>
                    <a:gd name="connsiteY7" fmla="*/ 2341162 h 3165269"/>
                    <a:gd name="connsiteX8" fmla="*/ 25159 w 2595710"/>
                    <a:gd name="connsiteY8" fmla="*/ 2634733 h 3165269"/>
                    <a:gd name="connsiteX9" fmla="*/ 347605 w 2595710"/>
                    <a:gd name="connsiteY9" fmla="*/ 2880177 h 3165269"/>
                    <a:gd name="connsiteX10" fmla="*/ 145474 w 2595710"/>
                    <a:gd name="connsiteY10" fmla="*/ 3029369 h 3165269"/>
                    <a:gd name="connsiteX11" fmla="*/ 472734 w 2595710"/>
                    <a:gd name="connsiteY11" fmla="*/ 3000492 h 3165269"/>
                    <a:gd name="connsiteX12" fmla="*/ 992498 w 2595710"/>
                    <a:gd name="connsiteY12" fmla="*/ 2995679 h 3165269"/>
                    <a:gd name="connsiteX13" fmla="*/ 645987 w 2595710"/>
                    <a:gd name="connsiteY13" fmla="*/ 3120808 h 3165269"/>
                    <a:gd name="connsiteX14" fmla="*/ 1401571 w 2595710"/>
                    <a:gd name="connsiteY14" fmla="*/ 3120808 h 3165269"/>
                    <a:gd name="connsiteX15" fmla="*/ 1955024 w 2595710"/>
                    <a:gd name="connsiteY15" fmla="*/ 3159309 h 3165269"/>
                    <a:gd name="connsiteX16" fmla="*/ 2022402 w 2595710"/>
                    <a:gd name="connsiteY16" fmla="*/ 2976429 h 3165269"/>
                    <a:gd name="connsiteX17" fmla="*/ 2330409 w 2595710"/>
                    <a:gd name="connsiteY17" fmla="*/ 2995679 h 3165269"/>
                    <a:gd name="connsiteX18" fmla="*/ 2595104 w 2595710"/>
                    <a:gd name="connsiteY18" fmla="*/ 2591419 h 3165269"/>
                    <a:gd name="connsiteX19" fmla="*/ 2263033 w 2595710"/>
                    <a:gd name="connsiteY19" fmla="*/ 1811772 h 3165269"/>
                    <a:gd name="connsiteX20" fmla="*/ 1887647 w 2595710"/>
                    <a:gd name="connsiteY20" fmla="*/ 1494138 h 3165269"/>
                    <a:gd name="connsiteX21" fmla="*/ 1550763 w 2595710"/>
                    <a:gd name="connsiteY21" fmla="*/ 1239069 h 3165269"/>
                    <a:gd name="connsiteX22" fmla="*/ 1343820 w 2595710"/>
                    <a:gd name="connsiteY22" fmla="*/ 950311 h 3165269"/>
                    <a:gd name="connsiteX23" fmla="*/ 1382320 w 2595710"/>
                    <a:gd name="connsiteY23" fmla="*/ 430546 h 3165269"/>
                    <a:gd name="connsiteX24" fmla="*/ 1175379 w 2595710"/>
                    <a:gd name="connsiteY24" fmla="*/ 98475 h 3165269"/>
                    <a:gd name="connsiteX25" fmla="*/ 925121 w 2595710"/>
                    <a:gd name="connsiteY25" fmla="*/ 26286 h 3165269"/>
                    <a:gd name="connsiteX0" fmla="*/ 905068 w 2595710"/>
                    <a:gd name="connsiteY0" fmla="*/ 23043 h 3186089"/>
                    <a:gd name="connsiteX1" fmla="*/ 1074313 w 2595710"/>
                    <a:gd name="connsiteY1" fmla="*/ 436929 h 3186089"/>
                    <a:gd name="connsiteX2" fmla="*/ 1016561 w 2595710"/>
                    <a:gd name="connsiteY2" fmla="*/ 817127 h 3186089"/>
                    <a:gd name="connsiteX3" fmla="*/ 655614 w 2595710"/>
                    <a:gd name="connsiteY3" fmla="*/ 898942 h 3186089"/>
                    <a:gd name="connsiteX4" fmla="*/ 386106 w 2595710"/>
                    <a:gd name="connsiteY4" fmla="*/ 1158823 h 3186089"/>
                    <a:gd name="connsiteX5" fmla="*/ 280228 w 2595710"/>
                    <a:gd name="connsiteY5" fmla="*/ 1683401 h 3186089"/>
                    <a:gd name="connsiteX6" fmla="*/ 419794 w 2595710"/>
                    <a:gd name="connsiteY6" fmla="*/ 2164664 h 3186089"/>
                    <a:gd name="connsiteX7" fmla="*/ 78098 w 2595710"/>
                    <a:gd name="connsiteY7" fmla="*/ 2361982 h 3186089"/>
                    <a:gd name="connsiteX8" fmla="*/ 25159 w 2595710"/>
                    <a:gd name="connsiteY8" fmla="*/ 2655553 h 3186089"/>
                    <a:gd name="connsiteX9" fmla="*/ 347605 w 2595710"/>
                    <a:gd name="connsiteY9" fmla="*/ 2900997 h 3186089"/>
                    <a:gd name="connsiteX10" fmla="*/ 145474 w 2595710"/>
                    <a:gd name="connsiteY10" fmla="*/ 3050189 h 3186089"/>
                    <a:gd name="connsiteX11" fmla="*/ 472734 w 2595710"/>
                    <a:gd name="connsiteY11" fmla="*/ 3021312 h 3186089"/>
                    <a:gd name="connsiteX12" fmla="*/ 992498 w 2595710"/>
                    <a:gd name="connsiteY12" fmla="*/ 3016499 h 3186089"/>
                    <a:gd name="connsiteX13" fmla="*/ 645987 w 2595710"/>
                    <a:gd name="connsiteY13" fmla="*/ 3141628 h 3186089"/>
                    <a:gd name="connsiteX14" fmla="*/ 1401571 w 2595710"/>
                    <a:gd name="connsiteY14" fmla="*/ 3141628 h 3186089"/>
                    <a:gd name="connsiteX15" fmla="*/ 1955024 w 2595710"/>
                    <a:gd name="connsiteY15" fmla="*/ 3180129 h 3186089"/>
                    <a:gd name="connsiteX16" fmla="*/ 2022402 w 2595710"/>
                    <a:gd name="connsiteY16" fmla="*/ 2997249 h 3186089"/>
                    <a:gd name="connsiteX17" fmla="*/ 2330409 w 2595710"/>
                    <a:gd name="connsiteY17" fmla="*/ 3016499 h 3186089"/>
                    <a:gd name="connsiteX18" fmla="*/ 2595104 w 2595710"/>
                    <a:gd name="connsiteY18" fmla="*/ 2612239 h 3186089"/>
                    <a:gd name="connsiteX19" fmla="*/ 2263033 w 2595710"/>
                    <a:gd name="connsiteY19" fmla="*/ 1832592 h 3186089"/>
                    <a:gd name="connsiteX20" fmla="*/ 1887647 w 2595710"/>
                    <a:gd name="connsiteY20" fmla="*/ 1514958 h 3186089"/>
                    <a:gd name="connsiteX21" fmla="*/ 1550763 w 2595710"/>
                    <a:gd name="connsiteY21" fmla="*/ 1259889 h 3186089"/>
                    <a:gd name="connsiteX22" fmla="*/ 1343820 w 2595710"/>
                    <a:gd name="connsiteY22" fmla="*/ 971131 h 3186089"/>
                    <a:gd name="connsiteX23" fmla="*/ 1382320 w 2595710"/>
                    <a:gd name="connsiteY23" fmla="*/ 451366 h 3186089"/>
                    <a:gd name="connsiteX24" fmla="*/ 1175379 w 2595710"/>
                    <a:gd name="connsiteY24" fmla="*/ 119295 h 3186089"/>
                    <a:gd name="connsiteX25" fmla="*/ 905068 w 2595710"/>
                    <a:gd name="connsiteY25" fmla="*/ 23043 h 3186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595710" h="3186089">
                      <a:moveTo>
                        <a:pt x="905068" y="23043"/>
                      </a:moveTo>
                      <a:cubicBezTo>
                        <a:pt x="930736" y="131328"/>
                        <a:pt x="1055731" y="304582"/>
                        <a:pt x="1074313" y="436929"/>
                      </a:cubicBezTo>
                      <a:cubicBezTo>
                        <a:pt x="1092895" y="569276"/>
                        <a:pt x="1035812" y="690394"/>
                        <a:pt x="1016561" y="817127"/>
                      </a:cubicBezTo>
                      <a:cubicBezTo>
                        <a:pt x="896245" y="844399"/>
                        <a:pt x="760690" y="841993"/>
                        <a:pt x="655614" y="898942"/>
                      </a:cubicBezTo>
                      <a:cubicBezTo>
                        <a:pt x="550538" y="955891"/>
                        <a:pt x="448670" y="1028080"/>
                        <a:pt x="386106" y="1158823"/>
                      </a:cubicBezTo>
                      <a:cubicBezTo>
                        <a:pt x="323542" y="1289566"/>
                        <a:pt x="274613" y="1515761"/>
                        <a:pt x="280228" y="1683401"/>
                      </a:cubicBezTo>
                      <a:cubicBezTo>
                        <a:pt x="285843" y="1851041"/>
                        <a:pt x="453482" y="2051567"/>
                        <a:pt x="419794" y="2164664"/>
                      </a:cubicBezTo>
                      <a:cubicBezTo>
                        <a:pt x="235310" y="2215999"/>
                        <a:pt x="143870" y="2280167"/>
                        <a:pt x="78098" y="2361982"/>
                      </a:cubicBezTo>
                      <a:cubicBezTo>
                        <a:pt x="12326" y="2443797"/>
                        <a:pt x="-29385" y="2498340"/>
                        <a:pt x="25159" y="2655553"/>
                      </a:cubicBezTo>
                      <a:cubicBezTo>
                        <a:pt x="79703" y="2812766"/>
                        <a:pt x="312312" y="2842444"/>
                        <a:pt x="347605" y="2900997"/>
                      </a:cubicBezTo>
                      <a:cubicBezTo>
                        <a:pt x="299479" y="2941102"/>
                        <a:pt x="124619" y="2977198"/>
                        <a:pt x="145474" y="3050189"/>
                      </a:cubicBezTo>
                      <a:cubicBezTo>
                        <a:pt x="166329" y="3123180"/>
                        <a:pt x="331563" y="3026927"/>
                        <a:pt x="472734" y="3021312"/>
                      </a:cubicBezTo>
                      <a:cubicBezTo>
                        <a:pt x="613905" y="3015697"/>
                        <a:pt x="819243" y="3018103"/>
                        <a:pt x="992498" y="3016499"/>
                      </a:cubicBezTo>
                      <a:cubicBezTo>
                        <a:pt x="1017363" y="3049385"/>
                        <a:pt x="678873" y="3058209"/>
                        <a:pt x="645987" y="3141628"/>
                      </a:cubicBezTo>
                      <a:cubicBezTo>
                        <a:pt x="613101" y="3225047"/>
                        <a:pt x="1183398" y="3135211"/>
                        <a:pt x="1401571" y="3141628"/>
                      </a:cubicBezTo>
                      <a:cubicBezTo>
                        <a:pt x="1619744" y="3148045"/>
                        <a:pt x="1851552" y="3204192"/>
                        <a:pt x="1955024" y="3180129"/>
                      </a:cubicBezTo>
                      <a:cubicBezTo>
                        <a:pt x="2058496" y="3156066"/>
                        <a:pt x="2007964" y="3045375"/>
                        <a:pt x="2022402" y="2997249"/>
                      </a:cubicBezTo>
                      <a:cubicBezTo>
                        <a:pt x="2080153" y="3029333"/>
                        <a:pt x="2201271" y="3066229"/>
                        <a:pt x="2330409" y="3016499"/>
                      </a:cubicBezTo>
                      <a:cubicBezTo>
                        <a:pt x="2459547" y="2966769"/>
                        <a:pt x="2606333" y="2809557"/>
                        <a:pt x="2595104" y="2612239"/>
                      </a:cubicBezTo>
                      <a:cubicBezTo>
                        <a:pt x="2583875" y="2414921"/>
                        <a:pt x="2443416" y="2021152"/>
                        <a:pt x="2263033" y="1832592"/>
                      </a:cubicBezTo>
                      <a:cubicBezTo>
                        <a:pt x="2082650" y="1644032"/>
                        <a:pt x="2012776" y="1620836"/>
                        <a:pt x="1887647" y="1514958"/>
                      </a:cubicBezTo>
                      <a:lnTo>
                        <a:pt x="1550763" y="1259889"/>
                      </a:lnTo>
                      <a:cubicBezTo>
                        <a:pt x="1460125" y="1169251"/>
                        <a:pt x="1371894" y="1105885"/>
                        <a:pt x="1343820" y="971131"/>
                      </a:cubicBezTo>
                      <a:cubicBezTo>
                        <a:pt x="1315746" y="836377"/>
                        <a:pt x="1410393" y="593339"/>
                        <a:pt x="1382320" y="451366"/>
                      </a:cubicBezTo>
                      <a:cubicBezTo>
                        <a:pt x="1354247" y="309393"/>
                        <a:pt x="1246766" y="177849"/>
                        <a:pt x="1175379" y="119295"/>
                      </a:cubicBezTo>
                      <a:cubicBezTo>
                        <a:pt x="1108002" y="80794"/>
                        <a:pt x="883411" y="-53157"/>
                        <a:pt x="905068" y="23043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1143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フリーフォーム 3">
                  <a:extLst>
                    <a:ext uri="{FF2B5EF4-FFF2-40B4-BE49-F238E27FC236}">
                      <a16:creationId xmlns:a16="http://schemas.microsoft.com/office/drawing/2014/main" id="{6F9EADCD-ECB3-BB42-9A47-F3D321AEBC4D}"/>
                    </a:ext>
                  </a:extLst>
                </p:cNvPr>
                <p:cNvSpPr/>
                <p:nvPr/>
              </p:nvSpPr>
              <p:spPr>
                <a:xfrm>
                  <a:off x="5034014" y="3811604"/>
                  <a:ext cx="442762" cy="120316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6032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フリーフォーム 6">
                  <a:extLst>
                    <a:ext uri="{FF2B5EF4-FFF2-40B4-BE49-F238E27FC236}">
                      <a16:creationId xmlns:a16="http://schemas.microsoft.com/office/drawing/2014/main" id="{96FE9239-A4D8-AD45-B294-1C8CDF5731D1}"/>
                    </a:ext>
                  </a:extLst>
                </p:cNvPr>
                <p:cNvSpPr/>
                <p:nvPr/>
              </p:nvSpPr>
              <p:spPr>
                <a:xfrm flipV="1">
                  <a:off x="5034014" y="4085922"/>
                  <a:ext cx="565076" cy="45719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フリーフォーム 7">
                  <a:extLst>
                    <a:ext uri="{FF2B5EF4-FFF2-40B4-BE49-F238E27FC236}">
                      <a16:creationId xmlns:a16="http://schemas.microsoft.com/office/drawing/2014/main" id="{83ADA722-4569-014C-954C-597184F76F29}"/>
                    </a:ext>
                  </a:extLst>
                </p:cNvPr>
                <p:cNvSpPr/>
                <p:nvPr/>
              </p:nvSpPr>
              <p:spPr>
                <a:xfrm rot="315184">
                  <a:off x="4745058" y="4517909"/>
                  <a:ext cx="861658" cy="857802"/>
                </a:xfrm>
                <a:custGeom>
                  <a:avLst/>
                  <a:gdLst>
                    <a:gd name="connsiteX0" fmla="*/ 895149 w 895149"/>
                    <a:gd name="connsiteY0" fmla="*/ 332072 h 856649"/>
                    <a:gd name="connsiteX1" fmla="*/ 741145 w 895149"/>
                    <a:gd name="connsiteY1" fmla="*/ 81815 h 856649"/>
                    <a:gd name="connsiteX2" fmla="*/ 490888 w 895149"/>
                    <a:gd name="connsiteY2" fmla="*/ 0 h 856649"/>
                    <a:gd name="connsiteX3" fmla="*/ 178067 w 895149"/>
                    <a:gd name="connsiteY3" fmla="*/ 125129 h 856649"/>
                    <a:gd name="connsiteX4" fmla="*/ 0 w 895149"/>
                    <a:gd name="connsiteY4" fmla="*/ 447575 h 856649"/>
                    <a:gd name="connsiteX5" fmla="*/ 67376 w 895149"/>
                    <a:gd name="connsiteY5" fmla="*/ 760396 h 856649"/>
                    <a:gd name="connsiteX6" fmla="*/ 182880 w 895149"/>
                    <a:gd name="connsiteY6" fmla="*/ 856649 h 856649"/>
                    <a:gd name="connsiteX0" fmla="*/ 898829 w 898829"/>
                    <a:gd name="connsiteY0" fmla="*/ 332072 h 856649"/>
                    <a:gd name="connsiteX1" fmla="*/ 744825 w 898829"/>
                    <a:gd name="connsiteY1" fmla="*/ 81815 h 856649"/>
                    <a:gd name="connsiteX2" fmla="*/ 494568 w 898829"/>
                    <a:gd name="connsiteY2" fmla="*/ 0 h 856649"/>
                    <a:gd name="connsiteX3" fmla="*/ 181747 w 898829"/>
                    <a:gd name="connsiteY3" fmla="*/ 125129 h 856649"/>
                    <a:gd name="connsiteX4" fmla="*/ 3680 w 898829"/>
                    <a:gd name="connsiteY4" fmla="*/ 447575 h 856649"/>
                    <a:gd name="connsiteX5" fmla="*/ 71056 w 898829"/>
                    <a:gd name="connsiteY5" fmla="*/ 760396 h 856649"/>
                    <a:gd name="connsiteX6" fmla="*/ 186560 w 898829"/>
                    <a:gd name="connsiteY6" fmla="*/ 856649 h 856649"/>
                    <a:gd name="connsiteX0" fmla="*/ 898829 w 898829"/>
                    <a:gd name="connsiteY0" fmla="*/ 332072 h 856649"/>
                    <a:gd name="connsiteX1" fmla="*/ 744825 w 898829"/>
                    <a:gd name="connsiteY1" fmla="*/ 81815 h 856649"/>
                    <a:gd name="connsiteX2" fmla="*/ 494568 w 898829"/>
                    <a:gd name="connsiteY2" fmla="*/ 0 h 856649"/>
                    <a:gd name="connsiteX3" fmla="*/ 181747 w 898829"/>
                    <a:gd name="connsiteY3" fmla="*/ 125129 h 856649"/>
                    <a:gd name="connsiteX4" fmla="*/ 3680 w 898829"/>
                    <a:gd name="connsiteY4" fmla="*/ 447575 h 856649"/>
                    <a:gd name="connsiteX5" fmla="*/ 71056 w 898829"/>
                    <a:gd name="connsiteY5" fmla="*/ 760396 h 856649"/>
                    <a:gd name="connsiteX6" fmla="*/ 186560 w 898829"/>
                    <a:gd name="connsiteY6" fmla="*/ 856649 h 856649"/>
                    <a:gd name="connsiteX0" fmla="*/ 898829 w 898829"/>
                    <a:gd name="connsiteY0" fmla="*/ 333041 h 857618"/>
                    <a:gd name="connsiteX1" fmla="*/ 744825 w 898829"/>
                    <a:gd name="connsiteY1" fmla="*/ 82784 h 857618"/>
                    <a:gd name="connsiteX2" fmla="*/ 494568 w 898829"/>
                    <a:gd name="connsiteY2" fmla="*/ 969 h 857618"/>
                    <a:gd name="connsiteX3" fmla="*/ 181747 w 898829"/>
                    <a:gd name="connsiteY3" fmla="*/ 126098 h 857618"/>
                    <a:gd name="connsiteX4" fmla="*/ 3680 w 898829"/>
                    <a:gd name="connsiteY4" fmla="*/ 448544 h 857618"/>
                    <a:gd name="connsiteX5" fmla="*/ 71056 w 898829"/>
                    <a:gd name="connsiteY5" fmla="*/ 761365 h 857618"/>
                    <a:gd name="connsiteX6" fmla="*/ 186560 w 898829"/>
                    <a:gd name="connsiteY6" fmla="*/ 857618 h 857618"/>
                    <a:gd name="connsiteX0" fmla="*/ 864323 w 864323"/>
                    <a:gd name="connsiteY0" fmla="*/ 333041 h 857618"/>
                    <a:gd name="connsiteX1" fmla="*/ 710319 w 864323"/>
                    <a:gd name="connsiteY1" fmla="*/ 82784 h 857618"/>
                    <a:gd name="connsiteX2" fmla="*/ 460062 w 864323"/>
                    <a:gd name="connsiteY2" fmla="*/ 969 h 857618"/>
                    <a:gd name="connsiteX3" fmla="*/ 147241 w 864323"/>
                    <a:gd name="connsiteY3" fmla="*/ 126098 h 857618"/>
                    <a:gd name="connsiteX4" fmla="*/ 7675 w 864323"/>
                    <a:gd name="connsiteY4" fmla="*/ 448544 h 857618"/>
                    <a:gd name="connsiteX5" fmla="*/ 36550 w 864323"/>
                    <a:gd name="connsiteY5" fmla="*/ 761365 h 857618"/>
                    <a:gd name="connsiteX6" fmla="*/ 152054 w 864323"/>
                    <a:gd name="connsiteY6" fmla="*/ 857618 h 857618"/>
                    <a:gd name="connsiteX0" fmla="*/ 868199 w 868199"/>
                    <a:gd name="connsiteY0" fmla="*/ 333225 h 857802"/>
                    <a:gd name="connsiteX1" fmla="*/ 714195 w 868199"/>
                    <a:gd name="connsiteY1" fmla="*/ 82968 h 857802"/>
                    <a:gd name="connsiteX2" fmla="*/ 463938 w 868199"/>
                    <a:gd name="connsiteY2" fmla="*/ 1153 h 857802"/>
                    <a:gd name="connsiteX3" fmla="*/ 204056 w 868199"/>
                    <a:gd name="connsiteY3" fmla="*/ 131095 h 857802"/>
                    <a:gd name="connsiteX4" fmla="*/ 11551 w 868199"/>
                    <a:gd name="connsiteY4" fmla="*/ 448728 h 857802"/>
                    <a:gd name="connsiteX5" fmla="*/ 40426 w 868199"/>
                    <a:gd name="connsiteY5" fmla="*/ 761549 h 857802"/>
                    <a:gd name="connsiteX6" fmla="*/ 155930 w 868199"/>
                    <a:gd name="connsiteY6" fmla="*/ 857802 h 857802"/>
                    <a:gd name="connsiteX0" fmla="*/ 861658 w 861658"/>
                    <a:gd name="connsiteY0" fmla="*/ 333225 h 857802"/>
                    <a:gd name="connsiteX1" fmla="*/ 707654 w 861658"/>
                    <a:gd name="connsiteY1" fmla="*/ 82968 h 857802"/>
                    <a:gd name="connsiteX2" fmla="*/ 457397 w 861658"/>
                    <a:gd name="connsiteY2" fmla="*/ 1153 h 857802"/>
                    <a:gd name="connsiteX3" fmla="*/ 197515 w 861658"/>
                    <a:gd name="connsiteY3" fmla="*/ 131095 h 857802"/>
                    <a:gd name="connsiteX4" fmla="*/ 5010 w 861658"/>
                    <a:gd name="connsiteY4" fmla="*/ 448728 h 857802"/>
                    <a:gd name="connsiteX5" fmla="*/ 67573 w 861658"/>
                    <a:gd name="connsiteY5" fmla="*/ 756736 h 857802"/>
                    <a:gd name="connsiteX6" fmla="*/ 149389 w 861658"/>
                    <a:gd name="connsiteY6" fmla="*/ 857802 h 857802"/>
                    <a:gd name="connsiteX0" fmla="*/ 861658 w 861658"/>
                    <a:gd name="connsiteY0" fmla="*/ 333225 h 857802"/>
                    <a:gd name="connsiteX1" fmla="*/ 707654 w 861658"/>
                    <a:gd name="connsiteY1" fmla="*/ 82968 h 857802"/>
                    <a:gd name="connsiteX2" fmla="*/ 457397 w 861658"/>
                    <a:gd name="connsiteY2" fmla="*/ 1153 h 857802"/>
                    <a:gd name="connsiteX3" fmla="*/ 197515 w 861658"/>
                    <a:gd name="connsiteY3" fmla="*/ 131095 h 857802"/>
                    <a:gd name="connsiteX4" fmla="*/ 5010 w 861658"/>
                    <a:gd name="connsiteY4" fmla="*/ 448728 h 857802"/>
                    <a:gd name="connsiteX5" fmla="*/ 67573 w 861658"/>
                    <a:gd name="connsiteY5" fmla="*/ 756736 h 857802"/>
                    <a:gd name="connsiteX6" fmla="*/ 149389 w 861658"/>
                    <a:gd name="connsiteY6" fmla="*/ 857802 h 857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1658" h="857802">
                      <a:moveTo>
                        <a:pt x="861658" y="333225"/>
                      </a:moveTo>
                      <a:cubicBezTo>
                        <a:pt x="810323" y="249806"/>
                        <a:pt x="775031" y="138313"/>
                        <a:pt x="707654" y="82968"/>
                      </a:cubicBezTo>
                      <a:cubicBezTo>
                        <a:pt x="640277" y="27623"/>
                        <a:pt x="542420" y="-6868"/>
                        <a:pt x="457397" y="1153"/>
                      </a:cubicBezTo>
                      <a:cubicBezTo>
                        <a:pt x="372374" y="9174"/>
                        <a:pt x="272913" y="56499"/>
                        <a:pt x="197515" y="131095"/>
                      </a:cubicBezTo>
                      <a:cubicBezTo>
                        <a:pt x="122117" y="205691"/>
                        <a:pt x="26667" y="344455"/>
                        <a:pt x="5010" y="448728"/>
                      </a:cubicBezTo>
                      <a:cubicBezTo>
                        <a:pt x="-16647" y="553001"/>
                        <a:pt x="37093" y="688557"/>
                        <a:pt x="67573" y="756736"/>
                      </a:cubicBezTo>
                      <a:lnTo>
                        <a:pt x="149389" y="857802"/>
                      </a:lnTo>
                    </a:path>
                  </a:pathLst>
                </a:custGeom>
                <a:noFill/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フリーフォーム 8">
                  <a:extLst>
                    <a:ext uri="{FF2B5EF4-FFF2-40B4-BE49-F238E27FC236}">
                      <a16:creationId xmlns:a16="http://schemas.microsoft.com/office/drawing/2014/main" id="{5A0BC547-F26D-6042-ABDA-70CCFF8B65CA}"/>
                    </a:ext>
                  </a:extLst>
                </p:cNvPr>
                <p:cNvSpPr/>
                <p:nvPr/>
              </p:nvSpPr>
              <p:spPr>
                <a:xfrm rot="3240354" flipV="1">
                  <a:off x="5744846" y="5255092"/>
                  <a:ext cx="206541" cy="45719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889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6A15BB6D-BB8C-0246-B746-00714A5F4097}"/>
                    </a:ext>
                  </a:extLst>
                </p:cNvPr>
                <p:cNvSpPr/>
                <p:nvPr/>
              </p:nvSpPr>
              <p:spPr>
                <a:xfrm>
                  <a:off x="4619625" y="3638550"/>
                  <a:ext cx="172642" cy="3496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34D9441F-D12F-7D49-86E7-1039A2DC71DE}"/>
                  </a:ext>
                </a:extLst>
              </p:cNvPr>
              <p:cNvSpPr/>
              <p:nvPr/>
            </p:nvSpPr>
            <p:spPr>
              <a:xfrm rot="723999">
                <a:off x="4030315" y="4109578"/>
                <a:ext cx="294319" cy="122400"/>
              </a:xfrm>
              <a:prstGeom prst="ellipse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A39DE469-F2F6-214A-9CD7-812E0E7E7B01}"/>
                  </a:ext>
                </a:extLst>
              </p:cNvPr>
              <p:cNvGrpSpPr/>
              <p:nvPr/>
            </p:nvGrpSpPr>
            <p:grpSpPr>
              <a:xfrm rot="20869691">
                <a:off x="3651806" y="3994998"/>
                <a:ext cx="707825" cy="976809"/>
                <a:chOff x="3899920" y="3012285"/>
                <a:chExt cx="888739" cy="1226473"/>
              </a:xfrm>
            </p:grpSpPr>
            <p:sp>
              <p:nvSpPr>
                <p:cNvPr id="25" name="フリーフォーム 24">
                  <a:extLst>
                    <a:ext uri="{FF2B5EF4-FFF2-40B4-BE49-F238E27FC236}">
                      <a16:creationId xmlns:a16="http://schemas.microsoft.com/office/drawing/2014/main" id="{5BD7FD4B-7618-D14C-8B03-202AFA52E2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98587" y="3012285"/>
                  <a:ext cx="217714" cy="279400"/>
                </a:xfrm>
                <a:custGeom>
                  <a:avLst/>
                  <a:gdLst>
                    <a:gd name="connsiteX0" fmla="*/ 0 w 217715"/>
                    <a:gd name="connsiteY0" fmla="*/ 58057 h 279400"/>
                    <a:gd name="connsiteX1" fmla="*/ 127000 w 217715"/>
                    <a:gd name="connsiteY1" fmla="*/ 0 h 279400"/>
                    <a:gd name="connsiteX2" fmla="*/ 217715 w 217715"/>
                    <a:gd name="connsiteY2" fmla="*/ 239485 h 279400"/>
                    <a:gd name="connsiteX3" fmla="*/ 105229 w 217715"/>
                    <a:gd name="connsiteY3" fmla="*/ 279400 h 279400"/>
                    <a:gd name="connsiteX4" fmla="*/ 0 w 217715"/>
                    <a:gd name="connsiteY4" fmla="*/ 58057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715" h="279400">
                      <a:moveTo>
                        <a:pt x="0" y="58057"/>
                      </a:moveTo>
                      <a:lnTo>
                        <a:pt x="127000" y="0"/>
                      </a:lnTo>
                      <a:lnTo>
                        <a:pt x="217715" y="239485"/>
                      </a:lnTo>
                      <a:lnTo>
                        <a:pt x="105229" y="279400"/>
                      </a:lnTo>
                      <a:lnTo>
                        <a:pt x="0" y="58057"/>
                      </a:lnTo>
                      <a:close/>
                    </a:path>
                  </a:pathLst>
                </a:custGeom>
                <a:solidFill>
                  <a:srgbClr val="5E2A08"/>
                </a:solidFill>
                <a:ln w="539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DD77CE48-28EA-F44E-8086-4B4903E4C858}"/>
                    </a:ext>
                  </a:extLst>
                </p:cNvPr>
                <p:cNvGrpSpPr/>
                <p:nvPr/>
              </p:nvGrpSpPr>
              <p:grpSpPr>
                <a:xfrm>
                  <a:off x="3899920" y="3277353"/>
                  <a:ext cx="888739" cy="961405"/>
                  <a:chOff x="3421645" y="2980486"/>
                  <a:chExt cx="888739" cy="961405"/>
                </a:xfrm>
              </p:grpSpPr>
              <p:sp>
                <p:nvSpPr>
                  <p:cNvPr id="22" name="フリーフォーム 21">
                    <a:extLst>
                      <a:ext uri="{FF2B5EF4-FFF2-40B4-BE49-F238E27FC236}">
                        <a16:creationId xmlns:a16="http://schemas.microsoft.com/office/drawing/2014/main" id="{7795E6D6-8978-C343-ABB5-4829ABBE42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25196" y="3133871"/>
                    <a:ext cx="785188" cy="808020"/>
                  </a:xfrm>
                  <a:custGeom>
                    <a:avLst/>
                    <a:gdLst>
                      <a:gd name="connsiteX0" fmla="*/ 0 w 689428"/>
                      <a:gd name="connsiteY0" fmla="*/ 261257 h 718457"/>
                      <a:gd name="connsiteX1" fmla="*/ 185057 w 689428"/>
                      <a:gd name="connsiteY1" fmla="*/ 65314 h 718457"/>
                      <a:gd name="connsiteX2" fmla="*/ 497114 w 689428"/>
                      <a:gd name="connsiteY2" fmla="*/ 0 h 718457"/>
                      <a:gd name="connsiteX3" fmla="*/ 627742 w 689428"/>
                      <a:gd name="connsiteY3" fmla="*/ 76200 h 718457"/>
                      <a:gd name="connsiteX4" fmla="*/ 689428 w 689428"/>
                      <a:gd name="connsiteY4" fmla="*/ 402771 h 718457"/>
                      <a:gd name="connsiteX5" fmla="*/ 551542 w 689428"/>
                      <a:gd name="connsiteY5" fmla="*/ 718457 h 718457"/>
                      <a:gd name="connsiteX6" fmla="*/ 377371 w 689428"/>
                      <a:gd name="connsiteY6" fmla="*/ 711200 h 718457"/>
                      <a:gd name="connsiteX7" fmla="*/ 90714 w 689428"/>
                      <a:gd name="connsiteY7" fmla="*/ 529771 h 718457"/>
                      <a:gd name="connsiteX8" fmla="*/ 0 w 689428"/>
                      <a:gd name="connsiteY8" fmla="*/ 261257 h 718457"/>
                      <a:gd name="connsiteX0" fmla="*/ 3228 w 692656"/>
                      <a:gd name="connsiteY0" fmla="*/ 261257 h 718457"/>
                      <a:gd name="connsiteX1" fmla="*/ 188285 w 692656"/>
                      <a:gd name="connsiteY1" fmla="*/ 65314 h 718457"/>
                      <a:gd name="connsiteX2" fmla="*/ 500342 w 692656"/>
                      <a:gd name="connsiteY2" fmla="*/ 0 h 718457"/>
                      <a:gd name="connsiteX3" fmla="*/ 630970 w 692656"/>
                      <a:gd name="connsiteY3" fmla="*/ 76200 h 718457"/>
                      <a:gd name="connsiteX4" fmla="*/ 692656 w 692656"/>
                      <a:gd name="connsiteY4" fmla="*/ 402771 h 718457"/>
                      <a:gd name="connsiteX5" fmla="*/ 554770 w 692656"/>
                      <a:gd name="connsiteY5" fmla="*/ 718457 h 718457"/>
                      <a:gd name="connsiteX6" fmla="*/ 380599 w 692656"/>
                      <a:gd name="connsiteY6" fmla="*/ 711200 h 718457"/>
                      <a:gd name="connsiteX7" fmla="*/ 93942 w 692656"/>
                      <a:gd name="connsiteY7" fmla="*/ 529771 h 718457"/>
                      <a:gd name="connsiteX8" fmla="*/ 3228 w 692656"/>
                      <a:gd name="connsiteY8" fmla="*/ 261257 h 718457"/>
                      <a:gd name="connsiteX0" fmla="*/ 3228 w 692656"/>
                      <a:gd name="connsiteY0" fmla="*/ 261257 h 747169"/>
                      <a:gd name="connsiteX1" fmla="*/ 188285 w 692656"/>
                      <a:gd name="connsiteY1" fmla="*/ 65314 h 747169"/>
                      <a:gd name="connsiteX2" fmla="*/ 500342 w 692656"/>
                      <a:gd name="connsiteY2" fmla="*/ 0 h 747169"/>
                      <a:gd name="connsiteX3" fmla="*/ 630970 w 692656"/>
                      <a:gd name="connsiteY3" fmla="*/ 76200 h 747169"/>
                      <a:gd name="connsiteX4" fmla="*/ 692656 w 692656"/>
                      <a:gd name="connsiteY4" fmla="*/ 402771 h 747169"/>
                      <a:gd name="connsiteX5" fmla="*/ 554770 w 692656"/>
                      <a:gd name="connsiteY5" fmla="*/ 718457 h 747169"/>
                      <a:gd name="connsiteX6" fmla="*/ 380599 w 692656"/>
                      <a:gd name="connsiteY6" fmla="*/ 711200 h 747169"/>
                      <a:gd name="connsiteX7" fmla="*/ 93942 w 692656"/>
                      <a:gd name="connsiteY7" fmla="*/ 529771 h 747169"/>
                      <a:gd name="connsiteX8" fmla="*/ 3228 w 692656"/>
                      <a:gd name="connsiteY8" fmla="*/ 261257 h 747169"/>
                      <a:gd name="connsiteX0" fmla="*/ 3228 w 692656"/>
                      <a:gd name="connsiteY0" fmla="*/ 261257 h 747169"/>
                      <a:gd name="connsiteX1" fmla="*/ 188285 w 692656"/>
                      <a:gd name="connsiteY1" fmla="*/ 65314 h 747169"/>
                      <a:gd name="connsiteX2" fmla="*/ 500342 w 692656"/>
                      <a:gd name="connsiteY2" fmla="*/ 0 h 747169"/>
                      <a:gd name="connsiteX3" fmla="*/ 630970 w 692656"/>
                      <a:gd name="connsiteY3" fmla="*/ 76200 h 747169"/>
                      <a:gd name="connsiteX4" fmla="*/ 692656 w 692656"/>
                      <a:gd name="connsiteY4" fmla="*/ 402771 h 747169"/>
                      <a:gd name="connsiteX5" fmla="*/ 554770 w 692656"/>
                      <a:gd name="connsiteY5" fmla="*/ 718457 h 747169"/>
                      <a:gd name="connsiteX6" fmla="*/ 380599 w 692656"/>
                      <a:gd name="connsiteY6" fmla="*/ 711200 h 747169"/>
                      <a:gd name="connsiteX7" fmla="*/ 93942 w 692656"/>
                      <a:gd name="connsiteY7" fmla="*/ 529771 h 747169"/>
                      <a:gd name="connsiteX8" fmla="*/ 3228 w 692656"/>
                      <a:gd name="connsiteY8" fmla="*/ 261257 h 747169"/>
                      <a:gd name="connsiteX0" fmla="*/ 3228 w 694966"/>
                      <a:gd name="connsiteY0" fmla="*/ 261257 h 747169"/>
                      <a:gd name="connsiteX1" fmla="*/ 188285 w 694966"/>
                      <a:gd name="connsiteY1" fmla="*/ 65314 h 747169"/>
                      <a:gd name="connsiteX2" fmla="*/ 500342 w 694966"/>
                      <a:gd name="connsiteY2" fmla="*/ 0 h 747169"/>
                      <a:gd name="connsiteX3" fmla="*/ 630970 w 694966"/>
                      <a:gd name="connsiteY3" fmla="*/ 76200 h 747169"/>
                      <a:gd name="connsiteX4" fmla="*/ 692656 w 694966"/>
                      <a:gd name="connsiteY4" fmla="*/ 402771 h 747169"/>
                      <a:gd name="connsiteX5" fmla="*/ 554770 w 694966"/>
                      <a:gd name="connsiteY5" fmla="*/ 718457 h 747169"/>
                      <a:gd name="connsiteX6" fmla="*/ 380599 w 694966"/>
                      <a:gd name="connsiteY6" fmla="*/ 711200 h 747169"/>
                      <a:gd name="connsiteX7" fmla="*/ 93942 w 694966"/>
                      <a:gd name="connsiteY7" fmla="*/ 529771 h 747169"/>
                      <a:gd name="connsiteX8" fmla="*/ 3228 w 694966"/>
                      <a:gd name="connsiteY8" fmla="*/ 261257 h 747169"/>
                      <a:gd name="connsiteX0" fmla="*/ 1882 w 744420"/>
                      <a:gd name="connsiteY0" fmla="*/ 217715 h 747169"/>
                      <a:gd name="connsiteX1" fmla="*/ 237739 w 744420"/>
                      <a:gd name="connsiteY1" fmla="*/ 65314 h 747169"/>
                      <a:gd name="connsiteX2" fmla="*/ 549796 w 744420"/>
                      <a:gd name="connsiteY2" fmla="*/ 0 h 747169"/>
                      <a:gd name="connsiteX3" fmla="*/ 680424 w 744420"/>
                      <a:gd name="connsiteY3" fmla="*/ 76200 h 747169"/>
                      <a:gd name="connsiteX4" fmla="*/ 742110 w 744420"/>
                      <a:gd name="connsiteY4" fmla="*/ 402771 h 747169"/>
                      <a:gd name="connsiteX5" fmla="*/ 604224 w 744420"/>
                      <a:gd name="connsiteY5" fmla="*/ 718457 h 747169"/>
                      <a:gd name="connsiteX6" fmla="*/ 430053 w 744420"/>
                      <a:gd name="connsiteY6" fmla="*/ 711200 h 747169"/>
                      <a:gd name="connsiteX7" fmla="*/ 143396 w 744420"/>
                      <a:gd name="connsiteY7" fmla="*/ 529771 h 747169"/>
                      <a:gd name="connsiteX8" fmla="*/ 1882 w 744420"/>
                      <a:gd name="connsiteY8" fmla="*/ 217715 h 747169"/>
                      <a:gd name="connsiteX0" fmla="*/ 1882 w 744420"/>
                      <a:gd name="connsiteY0" fmla="*/ 217715 h 747169"/>
                      <a:gd name="connsiteX1" fmla="*/ 230482 w 744420"/>
                      <a:gd name="connsiteY1" fmla="*/ 7257 h 747169"/>
                      <a:gd name="connsiteX2" fmla="*/ 549796 w 744420"/>
                      <a:gd name="connsiteY2" fmla="*/ 0 h 747169"/>
                      <a:gd name="connsiteX3" fmla="*/ 680424 w 744420"/>
                      <a:gd name="connsiteY3" fmla="*/ 76200 h 747169"/>
                      <a:gd name="connsiteX4" fmla="*/ 742110 w 744420"/>
                      <a:gd name="connsiteY4" fmla="*/ 402771 h 747169"/>
                      <a:gd name="connsiteX5" fmla="*/ 604224 w 744420"/>
                      <a:gd name="connsiteY5" fmla="*/ 718457 h 747169"/>
                      <a:gd name="connsiteX6" fmla="*/ 430053 w 744420"/>
                      <a:gd name="connsiteY6" fmla="*/ 711200 h 747169"/>
                      <a:gd name="connsiteX7" fmla="*/ 143396 w 744420"/>
                      <a:gd name="connsiteY7" fmla="*/ 529771 h 747169"/>
                      <a:gd name="connsiteX8" fmla="*/ 1882 w 744420"/>
                      <a:gd name="connsiteY8" fmla="*/ 217715 h 747169"/>
                      <a:gd name="connsiteX0" fmla="*/ 1882 w 744420"/>
                      <a:gd name="connsiteY0" fmla="*/ 279401 h 808855"/>
                      <a:gd name="connsiteX1" fmla="*/ 230482 w 744420"/>
                      <a:gd name="connsiteY1" fmla="*/ 68943 h 808855"/>
                      <a:gd name="connsiteX2" fmla="*/ 571567 w 744420"/>
                      <a:gd name="connsiteY2" fmla="*/ 0 h 808855"/>
                      <a:gd name="connsiteX3" fmla="*/ 680424 w 744420"/>
                      <a:gd name="connsiteY3" fmla="*/ 137886 h 808855"/>
                      <a:gd name="connsiteX4" fmla="*/ 742110 w 744420"/>
                      <a:gd name="connsiteY4" fmla="*/ 464457 h 808855"/>
                      <a:gd name="connsiteX5" fmla="*/ 604224 w 744420"/>
                      <a:gd name="connsiteY5" fmla="*/ 780143 h 808855"/>
                      <a:gd name="connsiteX6" fmla="*/ 430053 w 744420"/>
                      <a:gd name="connsiteY6" fmla="*/ 772886 h 808855"/>
                      <a:gd name="connsiteX7" fmla="*/ 143396 w 744420"/>
                      <a:gd name="connsiteY7" fmla="*/ 591457 h 808855"/>
                      <a:gd name="connsiteX8" fmla="*/ 1882 w 744420"/>
                      <a:gd name="connsiteY8" fmla="*/ 279401 h 808855"/>
                      <a:gd name="connsiteX0" fmla="*/ 1882 w 744420"/>
                      <a:gd name="connsiteY0" fmla="*/ 279401 h 808855"/>
                      <a:gd name="connsiteX1" fmla="*/ 230482 w 744420"/>
                      <a:gd name="connsiteY1" fmla="*/ 68943 h 808855"/>
                      <a:gd name="connsiteX2" fmla="*/ 571567 w 744420"/>
                      <a:gd name="connsiteY2" fmla="*/ 0 h 808855"/>
                      <a:gd name="connsiteX3" fmla="*/ 680424 w 744420"/>
                      <a:gd name="connsiteY3" fmla="*/ 50800 h 808855"/>
                      <a:gd name="connsiteX4" fmla="*/ 742110 w 744420"/>
                      <a:gd name="connsiteY4" fmla="*/ 464457 h 808855"/>
                      <a:gd name="connsiteX5" fmla="*/ 604224 w 744420"/>
                      <a:gd name="connsiteY5" fmla="*/ 780143 h 808855"/>
                      <a:gd name="connsiteX6" fmla="*/ 430053 w 744420"/>
                      <a:gd name="connsiteY6" fmla="*/ 772886 h 808855"/>
                      <a:gd name="connsiteX7" fmla="*/ 143396 w 744420"/>
                      <a:gd name="connsiteY7" fmla="*/ 591457 h 808855"/>
                      <a:gd name="connsiteX8" fmla="*/ 1882 w 744420"/>
                      <a:gd name="connsiteY8" fmla="*/ 279401 h 808855"/>
                      <a:gd name="connsiteX0" fmla="*/ 1679 w 758731"/>
                      <a:gd name="connsiteY0" fmla="*/ 297543 h 808855"/>
                      <a:gd name="connsiteX1" fmla="*/ 244793 w 758731"/>
                      <a:gd name="connsiteY1" fmla="*/ 68943 h 808855"/>
                      <a:gd name="connsiteX2" fmla="*/ 585878 w 758731"/>
                      <a:gd name="connsiteY2" fmla="*/ 0 h 808855"/>
                      <a:gd name="connsiteX3" fmla="*/ 694735 w 758731"/>
                      <a:gd name="connsiteY3" fmla="*/ 50800 h 808855"/>
                      <a:gd name="connsiteX4" fmla="*/ 756421 w 758731"/>
                      <a:gd name="connsiteY4" fmla="*/ 464457 h 808855"/>
                      <a:gd name="connsiteX5" fmla="*/ 618535 w 758731"/>
                      <a:gd name="connsiteY5" fmla="*/ 780143 h 808855"/>
                      <a:gd name="connsiteX6" fmla="*/ 444364 w 758731"/>
                      <a:gd name="connsiteY6" fmla="*/ 772886 h 808855"/>
                      <a:gd name="connsiteX7" fmla="*/ 157707 w 758731"/>
                      <a:gd name="connsiteY7" fmla="*/ 591457 h 808855"/>
                      <a:gd name="connsiteX8" fmla="*/ 1679 w 758731"/>
                      <a:gd name="connsiteY8" fmla="*/ 297543 h 808855"/>
                      <a:gd name="connsiteX0" fmla="*/ 1679 w 758731"/>
                      <a:gd name="connsiteY0" fmla="*/ 297543 h 808855"/>
                      <a:gd name="connsiteX1" fmla="*/ 244793 w 758731"/>
                      <a:gd name="connsiteY1" fmla="*/ 68943 h 808855"/>
                      <a:gd name="connsiteX2" fmla="*/ 585878 w 758731"/>
                      <a:gd name="connsiteY2" fmla="*/ 0 h 808855"/>
                      <a:gd name="connsiteX3" fmla="*/ 694735 w 758731"/>
                      <a:gd name="connsiteY3" fmla="*/ 50800 h 808855"/>
                      <a:gd name="connsiteX4" fmla="*/ 756421 w 758731"/>
                      <a:gd name="connsiteY4" fmla="*/ 464457 h 808855"/>
                      <a:gd name="connsiteX5" fmla="*/ 618535 w 758731"/>
                      <a:gd name="connsiteY5" fmla="*/ 780143 h 808855"/>
                      <a:gd name="connsiteX6" fmla="*/ 444364 w 758731"/>
                      <a:gd name="connsiteY6" fmla="*/ 772886 h 808855"/>
                      <a:gd name="connsiteX7" fmla="*/ 157707 w 758731"/>
                      <a:gd name="connsiteY7" fmla="*/ 591457 h 808855"/>
                      <a:gd name="connsiteX8" fmla="*/ 1679 w 758731"/>
                      <a:gd name="connsiteY8" fmla="*/ 297543 h 808855"/>
                      <a:gd name="connsiteX0" fmla="*/ 1679 w 758068"/>
                      <a:gd name="connsiteY0" fmla="*/ 297543 h 784451"/>
                      <a:gd name="connsiteX1" fmla="*/ 244793 w 758068"/>
                      <a:gd name="connsiteY1" fmla="*/ 68943 h 784451"/>
                      <a:gd name="connsiteX2" fmla="*/ 585878 w 758068"/>
                      <a:gd name="connsiteY2" fmla="*/ 0 h 784451"/>
                      <a:gd name="connsiteX3" fmla="*/ 694735 w 758068"/>
                      <a:gd name="connsiteY3" fmla="*/ 50800 h 784451"/>
                      <a:gd name="connsiteX4" fmla="*/ 756421 w 758068"/>
                      <a:gd name="connsiteY4" fmla="*/ 464457 h 784451"/>
                      <a:gd name="connsiteX5" fmla="*/ 633049 w 758068"/>
                      <a:gd name="connsiteY5" fmla="*/ 732971 h 784451"/>
                      <a:gd name="connsiteX6" fmla="*/ 444364 w 758068"/>
                      <a:gd name="connsiteY6" fmla="*/ 772886 h 784451"/>
                      <a:gd name="connsiteX7" fmla="*/ 157707 w 758068"/>
                      <a:gd name="connsiteY7" fmla="*/ 591457 h 784451"/>
                      <a:gd name="connsiteX8" fmla="*/ 1679 w 758068"/>
                      <a:gd name="connsiteY8" fmla="*/ 297543 h 7844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8068" h="784451">
                        <a:moveTo>
                          <a:pt x="1679" y="297543"/>
                        </a:moveTo>
                        <a:lnTo>
                          <a:pt x="244793" y="68943"/>
                        </a:lnTo>
                        <a:lnTo>
                          <a:pt x="585878" y="0"/>
                        </a:lnTo>
                        <a:lnTo>
                          <a:pt x="694735" y="50800"/>
                        </a:lnTo>
                        <a:cubicBezTo>
                          <a:pt x="726787" y="117928"/>
                          <a:pt x="766702" y="350762"/>
                          <a:pt x="756421" y="464457"/>
                        </a:cubicBezTo>
                        <a:cubicBezTo>
                          <a:pt x="746140" y="578152"/>
                          <a:pt x="685059" y="681566"/>
                          <a:pt x="633049" y="732971"/>
                        </a:cubicBezTo>
                        <a:cubicBezTo>
                          <a:pt x="581040" y="784376"/>
                          <a:pt x="523588" y="796472"/>
                          <a:pt x="444364" y="772886"/>
                        </a:cubicBezTo>
                        <a:cubicBezTo>
                          <a:pt x="365140" y="749300"/>
                          <a:pt x="231488" y="670681"/>
                          <a:pt x="157707" y="591457"/>
                        </a:cubicBezTo>
                        <a:cubicBezTo>
                          <a:pt x="83926" y="512233"/>
                          <a:pt x="-14045" y="374952"/>
                          <a:pt x="1679" y="297543"/>
                        </a:cubicBezTo>
                        <a:close/>
                      </a:path>
                    </a:pathLst>
                  </a:custGeom>
                  <a:solidFill>
                    <a:srgbClr val="CE6C33"/>
                  </a:solidFill>
                  <a:ln w="63500" cap="rnd"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" name="フリーフォーム 20">
                    <a:extLst>
                      <a:ext uri="{FF2B5EF4-FFF2-40B4-BE49-F238E27FC236}">
                        <a16:creationId xmlns:a16="http://schemas.microsoft.com/office/drawing/2014/main" id="{CB728861-4BF3-D94E-91FE-33B81718C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21645" y="2980486"/>
                    <a:ext cx="888739" cy="504958"/>
                  </a:xfrm>
                  <a:custGeom>
                    <a:avLst/>
                    <a:gdLst>
                      <a:gd name="connsiteX0" fmla="*/ 366486 w 856343"/>
                      <a:gd name="connsiteY0" fmla="*/ 29029 h 526143"/>
                      <a:gd name="connsiteX1" fmla="*/ 145143 w 856343"/>
                      <a:gd name="connsiteY1" fmla="*/ 137886 h 526143"/>
                      <a:gd name="connsiteX2" fmla="*/ 0 w 856343"/>
                      <a:gd name="connsiteY2" fmla="*/ 301171 h 526143"/>
                      <a:gd name="connsiteX3" fmla="*/ 58057 w 856343"/>
                      <a:gd name="connsiteY3" fmla="*/ 508000 h 526143"/>
                      <a:gd name="connsiteX4" fmla="*/ 159657 w 856343"/>
                      <a:gd name="connsiteY4" fmla="*/ 526143 h 526143"/>
                      <a:gd name="connsiteX5" fmla="*/ 439057 w 856343"/>
                      <a:gd name="connsiteY5" fmla="*/ 235857 h 526143"/>
                      <a:gd name="connsiteX6" fmla="*/ 732972 w 856343"/>
                      <a:gd name="connsiteY6" fmla="*/ 203200 h 526143"/>
                      <a:gd name="connsiteX7" fmla="*/ 841829 w 856343"/>
                      <a:gd name="connsiteY7" fmla="*/ 224971 h 526143"/>
                      <a:gd name="connsiteX8" fmla="*/ 856343 w 856343"/>
                      <a:gd name="connsiteY8" fmla="*/ 83457 h 526143"/>
                      <a:gd name="connsiteX9" fmla="*/ 635000 w 856343"/>
                      <a:gd name="connsiteY9" fmla="*/ 0 h 526143"/>
                      <a:gd name="connsiteX10" fmla="*/ 366486 w 856343"/>
                      <a:gd name="connsiteY10" fmla="*/ 29029 h 526143"/>
                      <a:gd name="connsiteX0" fmla="*/ 308429 w 798286"/>
                      <a:gd name="connsiteY0" fmla="*/ 29029 h 526143"/>
                      <a:gd name="connsiteX1" fmla="*/ 87086 w 798286"/>
                      <a:gd name="connsiteY1" fmla="*/ 137886 h 526143"/>
                      <a:gd name="connsiteX2" fmla="*/ 0 w 798286"/>
                      <a:gd name="connsiteY2" fmla="*/ 508000 h 526143"/>
                      <a:gd name="connsiteX3" fmla="*/ 101600 w 798286"/>
                      <a:gd name="connsiteY3" fmla="*/ 526143 h 526143"/>
                      <a:gd name="connsiteX4" fmla="*/ 381000 w 798286"/>
                      <a:gd name="connsiteY4" fmla="*/ 235857 h 526143"/>
                      <a:gd name="connsiteX5" fmla="*/ 674915 w 798286"/>
                      <a:gd name="connsiteY5" fmla="*/ 203200 h 526143"/>
                      <a:gd name="connsiteX6" fmla="*/ 783772 w 798286"/>
                      <a:gd name="connsiteY6" fmla="*/ 224971 h 526143"/>
                      <a:gd name="connsiteX7" fmla="*/ 798286 w 798286"/>
                      <a:gd name="connsiteY7" fmla="*/ 83457 h 526143"/>
                      <a:gd name="connsiteX8" fmla="*/ 576943 w 798286"/>
                      <a:gd name="connsiteY8" fmla="*/ 0 h 526143"/>
                      <a:gd name="connsiteX9" fmla="*/ 308429 w 798286"/>
                      <a:gd name="connsiteY9" fmla="*/ 29029 h 526143"/>
                      <a:gd name="connsiteX0" fmla="*/ 308538 w 798395"/>
                      <a:gd name="connsiteY0" fmla="*/ 29029 h 558591"/>
                      <a:gd name="connsiteX1" fmla="*/ 87195 w 798395"/>
                      <a:gd name="connsiteY1" fmla="*/ 137886 h 558591"/>
                      <a:gd name="connsiteX2" fmla="*/ 109 w 798395"/>
                      <a:gd name="connsiteY2" fmla="*/ 508000 h 558591"/>
                      <a:gd name="connsiteX3" fmla="*/ 101709 w 798395"/>
                      <a:gd name="connsiteY3" fmla="*/ 526143 h 558591"/>
                      <a:gd name="connsiteX4" fmla="*/ 381109 w 798395"/>
                      <a:gd name="connsiteY4" fmla="*/ 235857 h 558591"/>
                      <a:gd name="connsiteX5" fmla="*/ 675024 w 798395"/>
                      <a:gd name="connsiteY5" fmla="*/ 203200 h 558591"/>
                      <a:gd name="connsiteX6" fmla="*/ 783881 w 798395"/>
                      <a:gd name="connsiteY6" fmla="*/ 224971 h 558591"/>
                      <a:gd name="connsiteX7" fmla="*/ 798395 w 798395"/>
                      <a:gd name="connsiteY7" fmla="*/ 83457 h 558591"/>
                      <a:gd name="connsiteX8" fmla="*/ 577052 w 798395"/>
                      <a:gd name="connsiteY8" fmla="*/ 0 h 558591"/>
                      <a:gd name="connsiteX9" fmla="*/ 308538 w 798395"/>
                      <a:gd name="connsiteY9" fmla="*/ 29029 h 558591"/>
                      <a:gd name="connsiteX0" fmla="*/ 308538 w 798395"/>
                      <a:gd name="connsiteY0" fmla="*/ 29029 h 558591"/>
                      <a:gd name="connsiteX1" fmla="*/ 87195 w 798395"/>
                      <a:gd name="connsiteY1" fmla="*/ 137886 h 558591"/>
                      <a:gd name="connsiteX2" fmla="*/ 109 w 798395"/>
                      <a:gd name="connsiteY2" fmla="*/ 508000 h 558591"/>
                      <a:gd name="connsiteX3" fmla="*/ 101709 w 798395"/>
                      <a:gd name="connsiteY3" fmla="*/ 526143 h 558591"/>
                      <a:gd name="connsiteX4" fmla="*/ 381109 w 798395"/>
                      <a:gd name="connsiteY4" fmla="*/ 235857 h 558591"/>
                      <a:gd name="connsiteX5" fmla="*/ 675024 w 798395"/>
                      <a:gd name="connsiteY5" fmla="*/ 203200 h 558591"/>
                      <a:gd name="connsiteX6" fmla="*/ 783881 w 798395"/>
                      <a:gd name="connsiteY6" fmla="*/ 224971 h 558591"/>
                      <a:gd name="connsiteX7" fmla="*/ 798395 w 798395"/>
                      <a:gd name="connsiteY7" fmla="*/ 83457 h 558591"/>
                      <a:gd name="connsiteX8" fmla="*/ 577052 w 798395"/>
                      <a:gd name="connsiteY8" fmla="*/ 0 h 558591"/>
                      <a:gd name="connsiteX9" fmla="*/ 308538 w 798395"/>
                      <a:gd name="connsiteY9" fmla="*/ 29029 h 558591"/>
                      <a:gd name="connsiteX0" fmla="*/ 577052 w 798395"/>
                      <a:gd name="connsiteY0" fmla="*/ 0 h 558591"/>
                      <a:gd name="connsiteX1" fmla="*/ 87195 w 798395"/>
                      <a:gd name="connsiteY1" fmla="*/ 137886 h 558591"/>
                      <a:gd name="connsiteX2" fmla="*/ 109 w 798395"/>
                      <a:gd name="connsiteY2" fmla="*/ 508000 h 558591"/>
                      <a:gd name="connsiteX3" fmla="*/ 101709 w 798395"/>
                      <a:gd name="connsiteY3" fmla="*/ 526143 h 558591"/>
                      <a:gd name="connsiteX4" fmla="*/ 381109 w 798395"/>
                      <a:gd name="connsiteY4" fmla="*/ 235857 h 558591"/>
                      <a:gd name="connsiteX5" fmla="*/ 675024 w 798395"/>
                      <a:gd name="connsiteY5" fmla="*/ 203200 h 558591"/>
                      <a:gd name="connsiteX6" fmla="*/ 783881 w 798395"/>
                      <a:gd name="connsiteY6" fmla="*/ 224971 h 558591"/>
                      <a:gd name="connsiteX7" fmla="*/ 798395 w 798395"/>
                      <a:gd name="connsiteY7" fmla="*/ 83457 h 558591"/>
                      <a:gd name="connsiteX8" fmla="*/ 577052 w 798395"/>
                      <a:gd name="connsiteY8" fmla="*/ 0 h 558591"/>
                      <a:gd name="connsiteX0" fmla="*/ 577052 w 798395"/>
                      <a:gd name="connsiteY0" fmla="*/ 12586 h 571177"/>
                      <a:gd name="connsiteX1" fmla="*/ 87195 w 798395"/>
                      <a:gd name="connsiteY1" fmla="*/ 150472 h 571177"/>
                      <a:gd name="connsiteX2" fmla="*/ 109 w 798395"/>
                      <a:gd name="connsiteY2" fmla="*/ 520586 h 571177"/>
                      <a:gd name="connsiteX3" fmla="*/ 101709 w 798395"/>
                      <a:gd name="connsiteY3" fmla="*/ 538729 h 571177"/>
                      <a:gd name="connsiteX4" fmla="*/ 381109 w 798395"/>
                      <a:gd name="connsiteY4" fmla="*/ 248443 h 571177"/>
                      <a:gd name="connsiteX5" fmla="*/ 675024 w 798395"/>
                      <a:gd name="connsiteY5" fmla="*/ 215786 h 571177"/>
                      <a:gd name="connsiteX6" fmla="*/ 783881 w 798395"/>
                      <a:gd name="connsiteY6" fmla="*/ 237557 h 571177"/>
                      <a:gd name="connsiteX7" fmla="*/ 798395 w 798395"/>
                      <a:gd name="connsiteY7" fmla="*/ 96043 h 571177"/>
                      <a:gd name="connsiteX8" fmla="*/ 577052 w 798395"/>
                      <a:gd name="connsiteY8" fmla="*/ 12586 h 571177"/>
                      <a:gd name="connsiteX0" fmla="*/ 577052 w 798395"/>
                      <a:gd name="connsiteY0" fmla="*/ 2359 h 558914"/>
                      <a:gd name="connsiteX1" fmla="*/ 87195 w 798395"/>
                      <a:gd name="connsiteY1" fmla="*/ 176531 h 558914"/>
                      <a:gd name="connsiteX2" fmla="*/ 109 w 798395"/>
                      <a:gd name="connsiteY2" fmla="*/ 510359 h 558914"/>
                      <a:gd name="connsiteX3" fmla="*/ 101709 w 798395"/>
                      <a:gd name="connsiteY3" fmla="*/ 528502 h 558914"/>
                      <a:gd name="connsiteX4" fmla="*/ 381109 w 798395"/>
                      <a:gd name="connsiteY4" fmla="*/ 238216 h 558914"/>
                      <a:gd name="connsiteX5" fmla="*/ 675024 w 798395"/>
                      <a:gd name="connsiteY5" fmla="*/ 205559 h 558914"/>
                      <a:gd name="connsiteX6" fmla="*/ 783881 w 798395"/>
                      <a:gd name="connsiteY6" fmla="*/ 227330 h 558914"/>
                      <a:gd name="connsiteX7" fmla="*/ 798395 w 798395"/>
                      <a:gd name="connsiteY7" fmla="*/ 85816 h 558914"/>
                      <a:gd name="connsiteX8" fmla="*/ 577052 w 798395"/>
                      <a:gd name="connsiteY8" fmla="*/ 2359 h 558914"/>
                      <a:gd name="connsiteX0" fmla="*/ 584956 w 806299"/>
                      <a:gd name="connsiteY0" fmla="*/ 2359 h 558914"/>
                      <a:gd name="connsiteX1" fmla="*/ 95099 w 806299"/>
                      <a:gd name="connsiteY1" fmla="*/ 176531 h 558914"/>
                      <a:gd name="connsiteX2" fmla="*/ 8013 w 806299"/>
                      <a:gd name="connsiteY2" fmla="*/ 510359 h 558914"/>
                      <a:gd name="connsiteX3" fmla="*/ 109613 w 806299"/>
                      <a:gd name="connsiteY3" fmla="*/ 528502 h 558914"/>
                      <a:gd name="connsiteX4" fmla="*/ 389013 w 806299"/>
                      <a:gd name="connsiteY4" fmla="*/ 238216 h 558914"/>
                      <a:gd name="connsiteX5" fmla="*/ 682928 w 806299"/>
                      <a:gd name="connsiteY5" fmla="*/ 205559 h 558914"/>
                      <a:gd name="connsiteX6" fmla="*/ 791785 w 806299"/>
                      <a:gd name="connsiteY6" fmla="*/ 227330 h 558914"/>
                      <a:gd name="connsiteX7" fmla="*/ 806299 w 806299"/>
                      <a:gd name="connsiteY7" fmla="*/ 85816 h 558914"/>
                      <a:gd name="connsiteX8" fmla="*/ 584956 w 806299"/>
                      <a:gd name="connsiteY8" fmla="*/ 2359 h 558914"/>
                      <a:gd name="connsiteX0" fmla="*/ 479292 w 798606"/>
                      <a:gd name="connsiteY0" fmla="*/ 2479 h 555406"/>
                      <a:gd name="connsiteX1" fmla="*/ 87406 w 798606"/>
                      <a:gd name="connsiteY1" fmla="*/ 173023 h 555406"/>
                      <a:gd name="connsiteX2" fmla="*/ 320 w 798606"/>
                      <a:gd name="connsiteY2" fmla="*/ 506851 h 555406"/>
                      <a:gd name="connsiteX3" fmla="*/ 101920 w 798606"/>
                      <a:gd name="connsiteY3" fmla="*/ 524994 h 555406"/>
                      <a:gd name="connsiteX4" fmla="*/ 381320 w 798606"/>
                      <a:gd name="connsiteY4" fmla="*/ 234708 h 555406"/>
                      <a:gd name="connsiteX5" fmla="*/ 675235 w 798606"/>
                      <a:gd name="connsiteY5" fmla="*/ 202051 h 555406"/>
                      <a:gd name="connsiteX6" fmla="*/ 784092 w 798606"/>
                      <a:gd name="connsiteY6" fmla="*/ 223822 h 555406"/>
                      <a:gd name="connsiteX7" fmla="*/ 798606 w 798606"/>
                      <a:gd name="connsiteY7" fmla="*/ 82308 h 555406"/>
                      <a:gd name="connsiteX8" fmla="*/ 479292 w 798606"/>
                      <a:gd name="connsiteY8" fmla="*/ 2479 h 555406"/>
                      <a:gd name="connsiteX0" fmla="*/ 481219 w 800533"/>
                      <a:gd name="connsiteY0" fmla="*/ 2479 h 539445"/>
                      <a:gd name="connsiteX1" fmla="*/ 89333 w 800533"/>
                      <a:gd name="connsiteY1" fmla="*/ 173023 h 539445"/>
                      <a:gd name="connsiteX2" fmla="*/ 2247 w 800533"/>
                      <a:gd name="connsiteY2" fmla="*/ 506851 h 539445"/>
                      <a:gd name="connsiteX3" fmla="*/ 143761 w 800533"/>
                      <a:gd name="connsiteY3" fmla="*/ 495966 h 539445"/>
                      <a:gd name="connsiteX4" fmla="*/ 383247 w 800533"/>
                      <a:gd name="connsiteY4" fmla="*/ 234708 h 539445"/>
                      <a:gd name="connsiteX5" fmla="*/ 677162 w 800533"/>
                      <a:gd name="connsiteY5" fmla="*/ 202051 h 539445"/>
                      <a:gd name="connsiteX6" fmla="*/ 786019 w 800533"/>
                      <a:gd name="connsiteY6" fmla="*/ 223822 h 539445"/>
                      <a:gd name="connsiteX7" fmla="*/ 800533 w 800533"/>
                      <a:gd name="connsiteY7" fmla="*/ 82308 h 539445"/>
                      <a:gd name="connsiteX8" fmla="*/ 481219 w 800533"/>
                      <a:gd name="connsiteY8" fmla="*/ 2479 h 539445"/>
                      <a:gd name="connsiteX0" fmla="*/ 509803 w 829117"/>
                      <a:gd name="connsiteY0" fmla="*/ 2479 h 556610"/>
                      <a:gd name="connsiteX1" fmla="*/ 117917 w 829117"/>
                      <a:gd name="connsiteY1" fmla="*/ 173023 h 556610"/>
                      <a:gd name="connsiteX2" fmla="*/ 30831 w 829117"/>
                      <a:gd name="connsiteY2" fmla="*/ 506851 h 556610"/>
                      <a:gd name="connsiteX3" fmla="*/ 172345 w 829117"/>
                      <a:gd name="connsiteY3" fmla="*/ 495966 h 556610"/>
                      <a:gd name="connsiteX4" fmla="*/ 411831 w 829117"/>
                      <a:gd name="connsiteY4" fmla="*/ 234708 h 556610"/>
                      <a:gd name="connsiteX5" fmla="*/ 705746 w 829117"/>
                      <a:gd name="connsiteY5" fmla="*/ 202051 h 556610"/>
                      <a:gd name="connsiteX6" fmla="*/ 814603 w 829117"/>
                      <a:gd name="connsiteY6" fmla="*/ 223822 h 556610"/>
                      <a:gd name="connsiteX7" fmla="*/ 829117 w 829117"/>
                      <a:gd name="connsiteY7" fmla="*/ 82308 h 556610"/>
                      <a:gd name="connsiteX8" fmla="*/ 509803 w 829117"/>
                      <a:gd name="connsiteY8" fmla="*/ 2479 h 556610"/>
                      <a:gd name="connsiteX0" fmla="*/ 541093 w 860407"/>
                      <a:gd name="connsiteY0" fmla="*/ 2479 h 524675"/>
                      <a:gd name="connsiteX1" fmla="*/ 149207 w 860407"/>
                      <a:gd name="connsiteY1" fmla="*/ 173023 h 524675"/>
                      <a:gd name="connsiteX2" fmla="*/ 25835 w 860407"/>
                      <a:gd name="connsiteY2" fmla="*/ 445165 h 524675"/>
                      <a:gd name="connsiteX3" fmla="*/ 203635 w 860407"/>
                      <a:gd name="connsiteY3" fmla="*/ 495966 h 524675"/>
                      <a:gd name="connsiteX4" fmla="*/ 443121 w 860407"/>
                      <a:gd name="connsiteY4" fmla="*/ 234708 h 524675"/>
                      <a:gd name="connsiteX5" fmla="*/ 737036 w 860407"/>
                      <a:gd name="connsiteY5" fmla="*/ 202051 h 524675"/>
                      <a:gd name="connsiteX6" fmla="*/ 845893 w 860407"/>
                      <a:gd name="connsiteY6" fmla="*/ 223822 h 524675"/>
                      <a:gd name="connsiteX7" fmla="*/ 860407 w 860407"/>
                      <a:gd name="connsiteY7" fmla="*/ 82308 h 524675"/>
                      <a:gd name="connsiteX8" fmla="*/ 541093 w 860407"/>
                      <a:gd name="connsiteY8" fmla="*/ 2479 h 524675"/>
                      <a:gd name="connsiteX0" fmla="*/ 541093 w 860407"/>
                      <a:gd name="connsiteY0" fmla="*/ 2479 h 513869"/>
                      <a:gd name="connsiteX1" fmla="*/ 149207 w 860407"/>
                      <a:gd name="connsiteY1" fmla="*/ 173023 h 513869"/>
                      <a:gd name="connsiteX2" fmla="*/ 25835 w 860407"/>
                      <a:gd name="connsiteY2" fmla="*/ 445165 h 513869"/>
                      <a:gd name="connsiteX3" fmla="*/ 203635 w 860407"/>
                      <a:gd name="connsiteY3" fmla="*/ 495966 h 513869"/>
                      <a:gd name="connsiteX4" fmla="*/ 443121 w 860407"/>
                      <a:gd name="connsiteY4" fmla="*/ 234708 h 513869"/>
                      <a:gd name="connsiteX5" fmla="*/ 737036 w 860407"/>
                      <a:gd name="connsiteY5" fmla="*/ 202051 h 513869"/>
                      <a:gd name="connsiteX6" fmla="*/ 845893 w 860407"/>
                      <a:gd name="connsiteY6" fmla="*/ 223822 h 513869"/>
                      <a:gd name="connsiteX7" fmla="*/ 860407 w 860407"/>
                      <a:gd name="connsiteY7" fmla="*/ 82308 h 513869"/>
                      <a:gd name="connsiteX8" fmla="*/ 541093 w 860407"/>
                      <a:gd name="connsiteY8" fmla="*/ 2479 h 51386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336"/>
                      <a:gd name="connsiteY0" fmla="*/ 2479 h 479949"/>
                      <a:gd name="connsiteX1" fmla="*/ 124136 w 835336"/>
                      <a:gd name="connsiteY1" fmla="*/ 173023 h 479949"/>
                      <a:gd name="connsiteX2" fmla="*/ 764 w 835336"/>
                      <a:gd name="connsiteY2" fmla="*/ 445165 h 479949"/>
                      <a:gd name="connsiteX3" fmla="*/ 167678 w 835336"/>
                      <a:gd name="connsiteY3" fmla="*/ 463309 h 479949"/>
                      <a:gd name="connsiteX4" fmla="*/ 418050 w 835336"/>
                      <a:gd name="connsiteY4" fmla="*/ 234708 h 479949"/>
                      <a:gd name="connsiteX5" fmla="*/ 711965 w 835336"/>
                      <a:gd name="connsiteY5" fmla="*/ 202051 h 479949"/>
                      <a:gd name="connsiteX6" fmla="*/ 820822 w 835336"/>
                      <a:gd name="connsiteY6" fmla="*/ 223822 h 479949"/>
                      <a:gd name="connsiteX7" fmla="*/ 835336 w 835336"/>
                      <a:gd name="connsiteY7" fmla="*/ 82308 h 479949"/>
                      <a:gd name="connsiteX8" fmla="*/ 516022 w 835336"/>
                      <a:gd name="connsiteY8" fmla="*/ 2479 h 479949"/>
                      <a:gd name="connsiteX0" fmla="*/ 516022 w 835419"/>
                      <a:gd name="connsiteY0" fmla="*/ 2847 h 480317"/>
                      <a:gd name="connsiteX1" fmla="*/ 124136 w 835419"/>
                      <a:gd name="connsiteY1" fmla="*/ 173391 h 480317"/>
                      <a:gd name="connsiteX2" fmla="*/ 764 w 835419"/>
                      <a:gd name="connsiteY2" fmla="*/ 445533 h 480317"/>
                      <a:gd name="connsiteX3" fmla="*/ 167678 w 835419"/>
                      <a:gd name="connsiteY3" fmla="*/ 463677 h 480317"/>
                      <a:gd name="connsiteX4" fmla="*/ 418050 w 835419"/>
                      <a:gd name="connsiteY4" fmla="*/ 235076 h 480317"/>
                      <a:gd name="connsiteX5" fmla="*/ 711965 w 835419"/>
                      <a:gd name="connsiteY5" fmla="*/ 202419 h 480317"/>
                      <a:gd name="connsiteX6" fmla="*/ 820822 w 835419"/>
                      <a:gd name="connsiteY6" fmla="*/ 224190 h 480317"/>
                      <a:gd name="connsiteX7" fmla="*/ 835336 w 835419"/>
                      <a:gd name="connsiteY7" fmla="*/ 82676 h 480317"/>
                      <a:gd name="connsiteX8" fmla="*/ 516022 w 835419"/>
                      <a:gd name="connsiteY8" fmla="*/ 2847 h 480317"/>
                      <a:gd name="connsiteX0" fmla="*/ 516022 w 858187"/>
                      <a:gd name="connsiteY0" fmla="*/ 8648 h 486118"/>
                      <a:gd name="connsiteX1" fmla="*/ 124136 w 858187"/>
                      <a:gd name="connsiteY1" fmla="*/ 179192 h 486118"/>
                      <a:gd name="connsiteX2" fmla="*/ 764 w 858187"/>
                      <a:gd name="connsiteY2" fmla="*/ 451334 h 486118"/>
                      <a:gd name="connsiteX3" fmla="*/ 167678 w 858187"/>
                      <a:gd name="connsiteY3" fmla="*/ 469478 h 486118"/>
                      <a:gd name="connsiteX4" fmla="*/ 418050 w 858187"/>
                      <a:gd name="connsiteY4" fmla="*/ 240877 h 486118"/>
                      <a:gd name="connsiteX5" fmla="*/ 711965 w 858187"/>
                      <a:gd name="connsiteY5" fmla="*/ 208220 h 486118"/>
                      <a:gd name="connsiteX6" fmla="*/ 820822 w 858187"/>
                      <a:gd name="connsiteY6" fmla="*/ 229991 h 486118"/>
                      <a:gd name="connsiteX7" fmla="*/ 835336 w 858187"/>
                      <a:gd name="connsiteY7" fmla="*/ 88477 h 486118"/>
                      <a:gd name="connsiteX8" fmla="*/ 516022 w 858187"/>
                      <a:gd name="connsiteY8" fmla="*/ 8648 h 486118"/>
                      <a:gd name="connsiteX0" fmla="*/ 516022 w 878475"/>
                      <a:gd name="connsiteY0" fmla="*/ 8648 h 486118"/>
                      <a:gd name="connsiteX1" fmla="*/ 124136 w 878475"/>
                      <a:gd name="connsiteY1" fmla="*/ 179192 h 486118"/>
                      <a:gd name="connsiteX2" fmla="*/ 764 w 878475"/>
                      <a:gd name="connsiteY2" fmla="*/ 451334 h 486118"/>
                      <a:gd name="connsiteX3" fmla="*/ 167678 w 878475"/>
                      <a:gd name="connsiteY3" fmla="*/ 469478 h 486118"/>
                      <a:gd name="connsiteX4" fmla="*/ 418050 w 878475"/>
                      <a:gd name="connsiteY4" fmla="*/ 240877 h 486118"/>
                      <a:gd name="connsiteX5" fmla="*/ 711965 w 878475"/>
                      <a:gd name="connsiteY5" fmla="*/ 208220 h 486118"/>
                      <a:gd name="connsiteX6" fmla="*/ 820822 w 878475"/>
                      <a:gd name="connsiteY6" fmla="*/ 229991 h 486118"/>
                      <a:gd name="connsiteX7" fmla="*/ 835336 w 878475"/>
                      <a:gd name="connsiteY7" fmla="*/ 88477 h 486118"/>
                      <a:gd name="connsiteX8" fmla="*/ 516022 w 878475"/>
                      <a:gd name="connsiteY8" fmla="*/ 8648 h 486118"/>
                      <a:gd name="connsiteX0" fmla="*/ 516022 w 870039"/>
                      <a:gd name="connsiteY0" fmla="*/ 18717 h 496187"/>
                      <a:gd name="connsiteX1" fmla="*/ 124136 w 870039"/>
                      <a:gd name="connsiteY1" fmla="*/ 189261 h 496187"/>
                      <a:gd name="connsiteX2" fmla="*/ 764 w 870039"/>
                      <a:gd name="connsiteY2" fmla="*/ 461403 h 496187"/>
                      <a:gd name="connsiteX3" fmla="*/ 167678 w 870039"/>
                      <a:gd name="connsiteY3" fmla="*/ 479547 h 496187"/>
                      <a:gd name="connsiteX4" fmla="*/ 418050 w 870039"/>
                      <a:gd name="connsiteY4" fmla="*/ 250946 h 496187"/>
                      <a:gd name="connsiteX5" fmla="*/ 711965 w 870039"/>
                      <a:gd name="connsiteY5" fmla="*/ 218289 h 496187"/>
                      <a:gd name="connsiteX6" fmla="*/ 820822 w 870039"/>
                      <a:gd name="connsiteY6" fmla="*/ 240060 h 496187"/>
                      <a:gd name="connsiteX7" fmla="*/ 846222 w 870039"/>
                      <a:gd name="connsiteY7" fmla="*/ 73146 h 496187"/>
                      <a:gd name="connsiteX8" fmla="*/ 516022 w 870039"/>
                      <a:gd name="connsiteY8" fmla="*/ 18717 h 496187"/>
                      <a:gd name="connsiteX0" fmla="*/ 516022 w 883136"/>
                      <a:gd name="connsiteY0" fmla="*/ 18717 h 496187"/>
                      <a:gd name="connsiteX1" fmla="*/ 124136 w 883136"/>
                      <a:gd name="connsiteY1" fmla="*/ 189261 h 496187"/>
                      <a:gd name="connsiteX2" fmla="*/ 764 w 883136"/>
                      <a:gd name="connsiteY2" fmla="*/ 461403 h 496187"/>
                      <a:gd name="connsiteX3" fmla="*/ 167678 w 883136"/>
                      <a:gd name="connsiteY3" fmla="*/ 479547 h 496187"/>
                      <a:gd name="connsiteX4" fmla="*/ 418050 w 883136"/>
                      <a:gd name="connsiteY4" fmla="*/ 250946 h 496187"/>
                      <a:gd name="connsiteX5" fmla="*/ 711965 w 883136"/>
                      <a:gd name="connsiteY5" fmla="*/ 218289 h 496187"/>
                      <a:gd name="connsiteX6" fmla="*/ 820822 w 883136"/>
                      <a:gd name="connsiteY6" fmla="*/ 240060 h 496187"/>
                      <a:gd name="connsiteX7" fmla="*/ 846222 w 883136"/>
                      <a:gd name="connsiteY7" fmla="*/ 73146 h 496187"/>
                      <a:gd name="connsiteX8" fmla="*/ 516022 w 883136"/>
                      <a:gd name="connsiteY8" fmla="*/ 18717 h 496187"/>
                      <a:gd name="connsiteX0" fmla="*/ 516022 w 871767"/>
                      <a:gd name="connsiteY0" fmla="*/ 18717 h 496187"/>
                      <a:gd name="connsiteX1" fmla="*/ 124136 w 871767"/>
                      <a:gd name="connsiteY1" fmla="*/ 189261 h 496187"/>
                      <a:gd name="connsiteX2" fmla="*/ 764 w 871767"/>
                      <a:gd name="connsiteY2" fmla="*/ 461403 h 496187"/>
                      <a:gd name="connsiteX3" fmla="*/ 167678 w 871767"/>
                      <a:gd name="connsiteY3" fmla="*/ 479547 h 496187"/>
                      <a:gd name="connsiteX4" fmla="*/ 418050 w 871767"/>
                      <a:gd name="connsiteY4" fmla="*/ 250946 h 496187"/>
                      <a:gd name="connsiteX5" fmla="*/ 661165 w 871767"/>
                      <a:gd name="connsiteY5" fmla="*/ 192889 h 496187"/>
                      <a:gd name="connsiteX6" fmla="*/ 820822 w 871767"/>
                      <a:gd name="connsiteY6" fmla="*/ 240060 h 496187"/>
                      <a:gd name="connsiteX7" fmla="*/ 846222 w 871767"/>
                      <a:gd name="connsiteY7" fmla="*/ 73146 h 496187"/>
                      <a:gd name="connsiteX8" fmla="*/ 516022 w 871767"/>
                      <a:gd name="connsiteY8" fmla="*/ 18717 h 496187"/>
                      <a:gd name="connsiteX0" fmla="*/ 516022 w 871767"/>
                      <a:gd name="connsiteY0" fmla="*/ 18717 h 496187"/>
                      <a:gd name="connsiteX1" fmla="*/ 124136 w 871767"/>
                      <a:gd name="connsiteY1" fmla="*/ 189261 h 496187"/>
                      <a:gd name="connsiteX2" fmla="*/ 764 w 871767"/>
                      <a:gd name="connsiteY2" fmla="*/ 461403 h 496187"/>
                      <a:gd name="connsiteX3" fmla="*/ 167678 w 871767"/>
                      <a:gd name="connsiteY3" fmla="*/ 479547 h 496187"/>
                      <a:gd name="connsiteX4" fmla="*/ 349107 w 871767"/>
                      <a:gd name="connsiteY4" fmla="*/ 250946 h 496187"/>
                      <a:gd name="connsiteX5" fmla="*/ 661165 w 871767"/>
                      <a:gd name="connsiteY5" fmla="*/ 192889 h 496187"/>
                      <a:gd name="connsiteX6" fmla="*/ 820822 w 871767"/>
                      <a:gd name="connsiteY6" fmla="*/ 240060 h 496187"/>
                      <a:gd name="connsiteX7" fmla="*/ 846222 w 871767"/>
                      <a:gd name="connsiteY7" fmla="*/ 73146 h 496187"/>
                      <a:gd name="connsiteX8" fmla="*/ 516022 w 871767"/>
                      <a:gd name="connsiteY8" fmla="*/ 18717 h 496187"/>
                      <a:gd name="connsiteX0" fmla="*/ 526054 w 881799"/>
                      <a:gd name="connsiteY0" fmla="*/ 18717 h 516481"/>
                      <a:gd name="connsiteX1" fmla="*/ 134168 w 881799"/>
                      <a:gd name="connsiteY1" fmla="*/ 189261 h 516481"/>
                      <a:gd name="connsiteX2" fmla="*/ 10796 w 881799"/>
                      <a:gd name="connsiteY2" fmla="*/ 461403 h 516481"/>
                      <a:gd name="connsiteX3" fmla="*/ 177710 w 881799"/>
                      <a:gd name="connsiteY3" fmla="*/ 479547 h 516481"/>
                      <a:gd name="connsiteX4" fmla="*/ 359139 w 881799"/>
                      <a:gd name="connsiteY4" fmla="*/ 250946 h 516481"/>
                      <a:gd name="connsiteX5" fmla="*/ 671197 w 881799"/>
                      <a:gd name="connsiteY5" fmla="*/ 192889 h 516481"/>
                      <a:gd name="connsiteX6" fmla="*/ 830854 w 881799"/>
                      <a:gd name="connsiteY6" fmla="*/ 240060 h 516481"/>
                      <a:gd name="connsiteX7" fmla="*/ 856254 w 881799"/>
                      <a:gd name="connsiteY7" fmla="*/ 73146 h 516481"/>
                      <a:gd name="connsiteX8" fmla="*/ 526054 w 881799"/>
                      <a:gd name="connsiteY8" fmla="*/ 18717 h 516481"/>
                      <a:gd name="connsiteX0" fmla="*/ 542952 w 898697"/>
                      <a:gd name="connsiteY0" fmla="*/ 18717 h 496329"/>
                      <a:gd name="connsiteX1" fmla="*/ 151066 w 898697"/>
                      <a:gd name="connsiteY1" fmla="*/ 189261 h 496329"/>
                      <a:gd name="connsiteX2" fmla="*/ 9551 w 898697"/>
                      <a:gd name="connsiteY2" fmla="*/ 421488 h 496329"/>
                      <a:gd name="connsiteX3" fmla="*/ 194608 w 898697"/>
                      <a:gd name="connsiteY3" fmla="*/ 479547 h 496329"/>
                      <a:gd name="connsiteX4" fmla="*/ 376037 w 898697"/>
                      <a:gd name="connsiteY4" fmla="*/ 250946 h 496329"/>
                      <a:gd name="connsiteX5" fmla="*/ 688095 w 898697"/>
                      <a:gd name="connsiteY5" fmla="*/ 192889 h 496329"/>
                      <a:gd name="connsiteX6" fmla="*/ 847752 w 898697"/>
                      <a:gd name="connsiteY6" fmla="*/ 240060 h 496329"/>
                      <a:gd name="connsiteX7" fmla="*/ 873152 w 898697"/>
                      <a:gd name="connsiteY7" fmla="*/ 73146 h 496329"/>
                      <a:gd name="connsiteX8" fmla="*/ 542952 w 898697"/>
                      <a:gd name="connsiteY8" fmla="*/ 18717 h 496329"/>
                      <a:gd name="connsiteX0" fmla="*/ 533445 w 889190"/>
                      <a:gd name="connsiteY0" fmla="*/ 18717 h 473179"/>
                      <a:gd name="connsiteX1" fmla="*/ 141559 w 889190"/>
                      <a:gd name="connsiteY1" fmla="*/ 189261 h 473179"/>
                      <a:gd name="connsiteX2" fmla="*/ 44 w 889190"/>
                      <a:gd name="connsiteY2" fmla="*/ 421488 h 473179"/>
                      <a:gd name="connsiteX3" fmla="*/ 152444 w 889190"/>
                      <a:gd name="connsiteY3" fmla="*/ 465033 h 473179"/>
                      <a:gd name="connsiteX4" fmla="*/ 366530 w 889190"/>
                      <a:gd name="connsiteY4" fmla="*/ 250946 h 473179"/>
                      <a:gd name="connsiteX5" fmla="*/ 678588 w 889190"/>
                      <a:gd name="connsiteY5" fmla="*/ 192889 h 473179"/>
                      <a:gd name="connsiteX6" fmla="*/ 838245 w 889190"/>
                      <a:gd name="connsiteY6" fmla="*/ 240060 h 473179"/>
                      <a:gd name="connsiteX7" fmla="*/ 863645 w 889190"/>
                      <a:gd name="connsiteY7" fmla="*/ 73146 h 473179"/>
                      <a:gd name="connsiteX8" fmla="*/ 533445 w 889190"/>
                      <a:gd name="connsiteY8" fmla="*/ 18717 h 473179"/>
                      <a:gd name="connsiteX0" fmla="*/ 533445 w 889190"/>
                      <a:gd name="connsiteY0" fmla="*/ 18717 h 517266"/>
                      <a:gd name="connsiteX1" fmla="*/ 141559 w 889190"/>
                      <a:gd name="connsiteY1" fmla="*/ 189261 h 517266"/>
                      <a:gd name="connsiteX2" fmla="*/ 44 w 889190"/>
                      <a:gd name="connsiteY2" fmla="*/ 421488 h 517266"/>
                      <a:gd name="connsiteX3" fmla="*/ 152444 w 889190"/>
                      <a:gd name="connsiteY3" fmla="*/ 465033 h 517266"/>
                      <a:gd name="connsiteX4" fmla="*/ 366530 w 889190"/>
                      <a:gd name="connsiteY4" fmla="*/ 250946 h 517266"/>
                      <a:gd name="connsiteX5" fmla="*/ 678588 w 889190"/>
                      <a:gd name="connsiteY5" fmla="*/ 192889 h 517266"/>
                      <a:gd name="connsiteX6" fmla="*/ 838245 w 889190"/>
                      <a:gd name="connsiteY6" fmla="*/ 240060 h 517266"/>
                      <a:gd name="connsiteX7" fmla="*/ 863645 w 889190"/>
                      <a:gd name="connsiteY7" fmla="*/ 73146 h 517266"/>
                      <a:gd name="connsiteX8" fmla="*/ 533445 w 889190"/>
                      <a:gd name="connsiteY8" fmla="*/ 18717 h 517266"/>
                      <a:gd name="connsiteX0" fmla="*/ 533445 w 889190"/>
                      <a:gd name="connsiteY0" fmla="*/ 18717 h 504389"/>
                      <a:gd name="connsiteX1" fmla="*/ 141559 w 889190"/>
                      <a:gd name="connsiteY1" fmla="*/ 189261 h 504389"/>
                      <a:gd name="connsiteX2" fmla="*/ 44 w 889190"/>
                      <a:gd name="connsiteY2" fmla="*/ 421488 h 504389"/>
                      <a:gd name="connsiteX3" fmla="*/ 152444 w 889190"/>
                      <a:gd name="connsiteY3" fmla="*/ 465033 h 504389"/>
                      <a:gd name="connsiteX4" fmla="*/ 366530 w 889190"/>
                      <a:gd name="connsiteY4" fmla="*/ 250946 h 504389"/>
                      <a:gd name="connsiteX5" fmla="*/ 678588 w 889190"/>
                      <a:gd name="connsiteY5" fmla="*/ 192889 h 504389"/>
                      <a:gd name="connsiteX6" fmla="*/ 838245 w 889190"/>
                      <a:gd name="connsiteY6" fmla="*/ 240060 h 504389"/>
                      <a:gd name="connsiteX7" fmla="*/ 863645 w 889190"/>
                      <a:gd name="connsiteY7" fmla="*/ 73146 h 504389"/>
                      <a:gd name="connsiteX8" fmla="*/ 533445 w 889190"/>
                      <a:gd name="connsiteY8" fmla="*/ 18717 h 504389"/>
                      <a:gd name="connsiteX0" fmla="*/ 533445 w 889190"/>
                      <a:gd name="connsiteY0" fmla="*/ 18717 h 507607"/>
                      <a:gd name="connsiteX1" fmla="*/ 141559 w 889190"/>
                      <a:gd name="connsiteY1" fmla="*/ 189261 h 507607"/>
                      <a:gd name="connsiteX2" fmla="*/ 44 w 889190"/>
                      <a:gd name="connsiteY2" fmla="*/ 421488 h 507607"/>
                      <a:gd name="connsiteX3" fmla="*/ 152444 w 889190"/>
                      <a:gd name="connsiteY3" fmla="*/ 465033 h 507607"/>
                      <a:gd name="connsiteX4" fmla="*/ 366530 w 889190"/>
                      <a:gd name="connsiteY4" fmla="*/ 250946 h 507607"/>
                      <a:gd name="connsiteX5" fmla="*/ 678588 w 889190"/>
                      <a:gd name="connsiteY5" fmla="*/ 192889 h 507607"/>
                      <a:gd name="connsiteX6" fmla="*/ 838245 w 889190"/>
                      <a:gd name="connsiteY6" fmla="*/ 240060 h 507607"/>
                      <a:gd name="connsiteX7" fmla="*/ 863645 w 889190"/>
                      <a:gd name="connsiteY7" fmla="*/ 73146 h 507607"/>
                      <a:gd name="connsiteX8" fmla="*/ 533445 w 889190"/>
                      <a:gd name="connsiteY8" fmla="*/ 18717 h 507607"/>
                      <a:gd name="connsiteX0" fmla="*/ 533445 w 889190"/>
                      <a:gd name="connsiteY0" fmla="*/ 18717 h 507607"/>
                      <a:gd name="connsiteX1" fmla="*/ 141559 w 889190"/>
                      <a:gd name="connsiteY1" fmla="*/ 189261 h 507607"/>
                      <a:gd name="connsiteX2" fmla="*/ 44 w 889190"/>
                      <a:gd name="connsiteY2" fmla="*/ 421488 h 507607"/>
                      <a:gd name="connsiteX3" fmla="*/ 152444 w 889190"/>
                      <a:gd name="connsiteY3" fmla="*/ 465033 h 507607"/>
                      <a:gd name="connsiteX4" fmla="*/ 366530 w 889190"/>
                      <a:gd name="connsiteY4" fmla="*/ 250946 h 507607"/>
                      <a:gd name="connsiteX5" fmla="*/ 678588 w 889190"/>
                      <a:gd name="connsiteY5" fmla="*/ 192889 h 507607"/>
                      <a:gd name="connsiteX6" fmla="*/ 838245 w 889190"/>
                      <a:gd name="connsiteY6" fmla="*/ 240060 h 507607"/>
                      <a:gd name="connsiteX7" fmla="*/ 863645 w 889190"/>
                      <a:gd name="connsiteY7" fmla="*/ 73146 h 507607"/>
                      <a:gd name="connsiteX8" fmla="*/ 533445 w 889190"/>
                      <a:gd name="connsiteY8" fmla="*/ 18717 h 507607"/>
                      <a:gd name="connsiteX0" fmla="*/ 533406 w 889151"/>
                      <a:gd name="connsiteY0" fmla="*/ 16236 h 506390"/>
                      <a:gd name="connsiteX1" fmla="*/ 148777 w 889151"/>
                      <a:gd name="connsiteY1" fmla="*/ 150494 h 506390"/>
                      <a:gd name="connsiteX2" fmla="*/ 5 w 889151"/>
                      <a:gd name="connsiteY2" fmla="*/ 419007 h 506390"/>
                      <a:gd name="connsiteX3" fmla="*/ 152405 w 889151"/>
                      <a:gd name="connsiteY3" fmla="*/ 462552 h 506390"/>
                      <a:gd name="connsiteX4" fmla="*/ 366491 w 889151"/>
                      <a:gd name="connsiteY4" fmla="*/ 248465 h 506390"/>
                      <a:gd name="connsiteX5" fmla="*/ 678549 w 889151"/>
                      <a:gd name="connsiteY5" fmla="*/ 190408 h 506390"/>
                      <a:gd name="connsiteX6" fmla="*/ 838206 w 889151"/>
                      <a:gd name="connsiteY6" fmla="*/ 237579 h 506390"/>
                      <a:gd name="connsiteX7" fmla="*/ 863606 w 889151"/>
                      <a:gd name="connsiteY7" fmla="*/ 70665 h 506390"/>
                      <a:gd name="connsiteX8" fmla="*/ 533406 w 889151"/>
                      <a:gd name="connsiteY8" fmla="*/ 16236 h 506390"/>
                      <a:gd name="connsiteX0" fmla="*/ 522520 w 887271"/>
                      <a:gd name="connsiteY0" fmla="*/ 2772 h 500183"/>
                      <a:gd name="connsiteX1" fmla="*/ 148777 w 887271"/>
                      <a:gd name="connsiteY1" fmla="*/ 144287 h 500183"/>
                      <a:gd name="connsiteX2" fmla="*/ 5 w 887271"/>
                      <a:gd name="connsiteY2" fmla="*/ 412800 h 500183"/>
                      <a:gd name="connsiteX3" fmla="*/ 152405 w 887271"/>
                      <a:gd name="connsiteY3" fmla="*/ 456345 h 500183"/>
                      <a:gd name="connsiteX4" fmla="*/ 366491 w 887271"/>
                      <a:gd name="connsiteY4" fmla="*/ 242258 h 500183"/>
                      <a:gd name="connsiteX5" fmla="*/ 678549 w 887271"/>
                      <a:gd name="connsiteY5" fmla="*/ 184201 h 500183"/>
                      <a:gd name="connsiteX6" fmla="*/ 838206 w 887271"/>
                      <a:gd name="connsiteY6" fmla="*/ 231372 h 500183"/>
                      <a:gd name="connsiteX7" fmla="*/ 863606 w 887271"/>
                      <a:gd name="connsiteY7" fmla="*/ 64458 h 500183"/>
                      <a:gd name="connsiteX8" fmla="*/ 522520 w 887271"/>
                      <a:gd name="connsiteY8" fmla="*/ 2772 h 500183"/>
                      <a:gd name="connsiteX0" fmla="*/ 522520 w 884047"/>
                      <a:gd name="connsiteY0" fmla="*/ 5417 h 502828"/>
                      <a:gd name="connsiteX1" fmla="*/ 148777 w 884047"/>
                      <a:gd name="connsiteY1" fmla="*/ 146932 h 502828"/>
                      <a:gd name="connsiteX2" fmla="*/ 5 w 884047"/>
                      <a:gd name="connsiteY2" fmla="*/ 415445 h 502828"/>
                      <a:gd name="connsiteX3" fmla="*/ 152405 w 884047"/>
                      <a:gd name="connsiteY3" fmla="*/ 458990 h 502828"/>
                      <a:gd name="connsiteX4" fmla="*/ 366491 w 884047"/>
                      <a:gd name="connsiteY4" fmla="*/ 244903 h 502828"/>
                      <a:gd name="connsiteX5" fmla="*/ 678549 w 884047"/>
                      <a:gd name="connsiteY5" fmla="*/ 186846 h 502828"/>
                      <a:gd name="connsiteX6" fmla="*/ 838206 w 884047"/>
                      <a:gd name="connsiteY6" fmla="*/ 234017 h 502828"/>
                      <a:gd name="connsiteX7" fmla="*/ 863606 w 884047"/>
                      <a:gd name="connsiteY7" fmla="*/ 67103 h 502828"/>
                      <a:gd name="connsiteX8" fmla="*/ 522520 w 884047"/>
                      <a:gd name="connsiteY8" fmla="*/ 5417 h 502828"/>
                      <a:gd name="connsiteX0" fmla="*/ 522520 w 901288"/>
                      <a:gd name="connsiteY0" fmla="*/ 5417 h 502828"/>
                      <a:gd name="connsiteX1" fmla="*/ 148777 w 901288"/>
                      <a:gd name="connsiteY1" fmla="*/ 146932 h 502828"/>
                      <a:gd name="connsiteX2" fmla="*/ 5 w 901288"/>
                      <a:gd name="connsiteY2" fmla="*/ 415445 h 502828"/>
                      <a:gd name="connsiteX3" fmla="*/ 152405 w 901288"/>
                      <a:gd name="connsiteY3" fmla="*/ 458990 h 502828"/>
                      <a:gd name="connsiteX4" fmla="*/ 366491 w 901288"/>
                      <a:gd name="connsiteY4" fmla="*/ 244903 h 502828"/>
                      <a:gd name="connsiteX5" fmla="*/ 678549 w 901288"/>
                      <a:gd name="connsiteY5" fmla="*/ 186846 h 502828"/>
                      <a:gd name="connsiteX6" fmla="*/ 838206 w 901288"/>
                      <a:gd name="connsiteY6" fmla="*/ 234017 h 502828"/>
                      <a:gd name="connsiteX7" fmla="*/ 863606 w 901288"/>
                      <a:gd name="connsiteY7" fmla="*/ 67103 h 502828"/>
                      <a:gd name="connsiteX8" fmla="*/ 522520 w 901288"/>
                      <a:gd name="connsiteY8" fmla="*/ 5417 h 502828"/>
                      <a:gd name="connsiteX0" fmla="*/ 522520 w 892262"/>
                      <a:gd name="connsiteY0" fmla="*/ 2594 h 500005"/>
                      <a:gd name="connsiteX1" fmla="*/ 148777 w 892262"/>
                      <a:gd name="connsiteY1" fmla="*/ 144109 h 500005"/>
                      <a:gd name="connsiteX2" fmla="*/ 5 w 892262"/>
                      <a:gd name="connsiteY2" fmla="*/ 412622 h 500005"/>
                      <a:gd name="connsiteX3" fmla="*/ 152405 w 892262"/>
                      <a:gd name="connsiteY3" fmla="*/ 456167 h 500005"/>
                      <a:gd name="connsiteX4" fmla="*/ 366491 w 892262"/>
                      <a:gd name="connsiteY4" fmla="*/ 242080 h 500005"/>
                      <a:gd name="connsiteX5" fmla="*/ 678549 w 892262"/>
                      <a:gd name="connsiteY5" fmla="*/ 184023 h 500005"/>
                      <a:gd name="connsiteX6" fmla="*/ 812806 w 892262"/>
                      <a:gd name="connsiteY6" fmla="*/ 209423 h 500005"/>
                      <a:gd name="connsiteX7" fmla="*/ 863606 w 892262"/>
                      <a:gd name="connsiteY7" fmla="*/ 64280 h 500005"/>
                      <a:gd name="connsiteX8" fmla="*/ 522520 w 892262"/>
                      <a:gd name="connsiteY8" fmla="*/ 2594 h 500005"/>
                      <a:gd name="connsiteX0" fmla="*/ 522521 w 892263"/>
                      <a:gd name="connsiteY0" fmla="*/ 1412 h 499739"/>
                      <a:gd name="connsiteX1" fmla="*/ 156035 w 892263"/>
                      <a:gd name="connsiteY1" fmla="*/ 117527 h 499739"/>
                      <a:gd name="connsiteX2" fmla="*/ 6 w 892263"/>
                      <a:gd name="connsiteY2" fmla="*/ 411440 h 499739"/>
                      <a:gd name="connsiteX3" fmla="*/ 152406 w 892263"/>
                      <a:gd name="connsiteY3" fmla="*/ 454985 h 499739"/>
                      <a:gd name="connsiteX4" fmla="*/ 366492 w 892263"/>
                      <a:gd name="connsiteY4" fmla="*/ 240898 h 499739"/>
                      <a:gd name="connsiteX5" fmla="*/ 678550 w 892263"/>
                      <a:gd name="connsiteY5" fmla="*/ 182841 h 499739"/>
                      <a:gd name="connsiteX6" fmla="*/ 812807 w 892263"/>
                      <a:gd name="connsiteY6" fmla="*/ 208241 h 499739"/>
                      <a:gd name="connsiteX7" fmla="*/ 863607 w 892263"/>
                      <a:gd name="connsiteY7" fmla="*/ 63098 h 499739"/>
                      <a:gd name="connsiteX8" fmla="*/ 522521 w 892263"/>
                      <a:gd name="connsiteY8" fmla="*/ 1412 h 499739"/>
                      <a:gd name="connsiteX0" fmla="*/ 508007 w 893319"/>
                      <a:gd name="connsiteY0" fmla="*/ 1003 h 521102"/>
                      <a:gd name="connsiteX1" fmla="*/ 156035 w 893319"/>
                      <a:gd name="connsiteY1" fmla="*/ 138890 h 521102"/>
                      <a:gd name="connsiteX2" fmla="*/ 6 w 893319"/>
                      <a:gd name="connsiteY2" fmla="*/ 432803 h 521102"/>
                      <a:gd name="connsiteX3" fmla="*/ 152406 w 893319"/>
                      <a:gd name="connsiteY3" fmla="*/ 476348 h 521102"/>
                      <a:gd name="connsiteX4" fmla="*/ 366492 w 893319"/>
                      <a:gd name="connsiteY4" fmla="*/ 262261 h 521102"/>
                      <a:gd name="connsiteX5" fmla="*/ 678550 w 893319"/>
                      <a:gd name="connsiteY5" fmla="*/ 204204 h 521102"/>
                      <a:gd name="connsiteX6" fmla="*/ 812807 w 893319"/>
                      <a:gd name="connsiteY6" fmla="*/ 229604 h 521102"/>
                      <a:gd name="connsiteX7" fmla="*/ 863607 w 893319"/>
                      <a:gd name="connsiteY7" fmla="*/ 84461 h 521102"/>
                      <a:gd name="connsiteX8" fmla="*/ 508007 w 893319"/>
                      <a:gd name="connsiteY8" fmla="*/ 1003 h 521102"/>
                      <a:gd name="connsiteX0" fmla="*/ 508007 w 906992"/>
                      <a:gd name="connsiteY0" fmla="*/ 985 h 521084"/>
                      <a:gd name="connsiteX1" fmla="*/ 156035 w 906992"/>
                      <a:gd name="connsiteY1" fmla="*/ 138872 h 521084"/>
                      <a:gd name="connsiteX2" fmla="*/ 6 w 906992"/>
                      <a:gd name="connsiteY2" fmla="*/ 432785 h 521084"/>
                      <a:gd name="connsiteX3" fmla="*/ 152406 w 906992"/>
                      <a:gd name="connsiteY3" fmla="*/ 476330 h 521084"/>
                      <a:gd name="connsiteX4" fmla="*/ 366492 w 906992"/>
                      <a:gd name="connsiteY4" fmla="*/ 262243 h 521084"/>
                      <a:gd name="connsiteX5" fmla="*/ 678550 w 906992"/>
                      <a:gd name="connsiteY5" fmla="*/ 204186 h 521084"/>
                      <a:gd name="connsiteX6" fmla="*/ 841836 w 906992"/>
                      <a:gd name="connsiteY6" fmla="*/ 222329 h 521084"/>
                      <a:gd name="connsiteX7" fmla="*/ 863607 w 906992"/>
                      <a:gd name="connsiteY7" fmla="*/ 84443 h 521084"/>
                      <a:gd name="connsiteX8" fmla="*/ 508007 w 906992"/>
                      <a:gd name="connsiteY8" fmla="*/ 985 h 521084"/>
                      <a:gd name="connsiteX0" fmla="*/ 508007 w 888742"/>
                      <a:gd name="connsiteY0" fmla="*/ 985 h 521084"/>
                      <a:gd name="connsiteX1" fmla="*/ 156035 w 888742"/>
                      <a:gd name="connsiteY1" fmla="*/ 138872 h 521084"/>
                      <a:gd name="connsiteX2" fmla="*/ 6 w 888742"/>
                      <a:gd name="connsiteY2" fmla="*/ 432785 h 521084"/>
                      <a:gd name="connsiteX3" fmla="*/ 152406 w 888742"/>
                      <a:gd name="connsiteY3" fmla="*/ 476330 h 521084"/>
                      <a:gd name="connsiteX4" fmla="*/ 366492 w 888742"/>
                      <a:gd name="connsiteY4" fmla="*/ 262243 h 521084"/>
                      <a:gd name="connsiteX5" fmla="*/ 678550 w 888742"/>
                      <a:gd name="connsiteY5" fmla="*/ 204186 h 521084"/>
                      <a:gd name="connsiteX6" fmla="*/ 841836 w 888742"/>
                      <a:gd name="connsiteY6" fmla="*/ 222329 h 521084"/>
                      <a:gd name="connsiteX7" fmla="*/ 863607 w 888742"/>
                      <a:gd name="connsiteY7" fmla="*/ 84443 h 521084"/>
                      <a:gd name="connsiteX8" fmla="*/ 508007 w 888742"/>
                      <a:gd name="connsiteY8" fmla="*/ 985 h 521084"/>
                      <a:gd name="connsiteX0" fmla="*/ 508004 w 888739"/>
                      <a:gd name="connsiteY0" fmla="*/ 985 h 501733"/>
                      <a:gd name="connsiteX1" fmla="*/ 156032 w 888739"/>
                      <a:gd name="connsiteY1" fmla="*/ 138872 h 501733"/>
                      <a:gd name="connsiteX2" fmla="*/ 3 w 888739"/>
                      <a:gd name="connsiteY2" fmla="*/ 432785 h 501733"/>
                      <a:gd name="connsiteX3" fmla="*/ 152403 w 888739"/>
                      <a:gd name="connsiteY3" fmla="*/ 476330 h 501733"/>
                      <a:gd name="connsiteX4" fmla="*/ 366489 w 888739"/>
                      <a:gd name="connsiteY4" fmla="*/ 262243 h 501733"/>
                      <a:gd name="connsiteX5" fmla="*/ 678547 w 888739"/>
                      <a:gd name="connsiteY5" fmla="*/ 204186 h 501733"/>
                      <a:gd name="connsiteX6" fmla="*/ 841833 w 888739"/>
                      <a:gd name="connsiteY6" fmla="*/ 222329 h 501733"/>
                      <a:gd name="connsiteX7" fmla="*/ 863604 w 888739"/>
                      <a:gd name="connsiteY7" fmla="*/ 84443 h 501733"/>
                      <a:gd name="connsiteX8" fmla="*/ 508004 w 888739"/>
                      <a:gd name="connsiteY8" fmla="*/ 985 h 501733"/>
                      <a:gd name="connsiteX0" fmla="*/ 508004 w 888739"/>
                      <a:gd name="connsiteY0" fmla="*/ 985 h 504958"/>
                      <a:gd name="connsiteX1" fmla="*/ 156032 w 888739"/>
                      <a:gd name="connsiteY1" fmla="*/ 138872 h 504958"/>
                      <a:gd name="connsiteX2" fmla="*/ 3 w 888739"/>
                      <a:gd name="connsiteY2" fmla="*/ 432785 h 504958"/>
                      <a:gd name="connsiteX3" fmla="*/ 152403 w 888739"/>
                      <a:gd name="connsiteY3" fmla="*/ 476330 h 504958"/>
                      <a:gd name="connsiteX4" fmla="*/ 366489 w 888739"/>
                      <a:gd name="connsiteY4" fmla="*/ 262243 h 504958"/>
                      <a:gd name="connsiteX5" fmla="*/ 678547 w 888739"/>
                      <a:gd name="connsiteY5" fmla="*/ 204186 h 504958"/>
                      <a:gd name="connsiteX6" fmla="*/ 841833 w 888739"/>
                      <a:gd name="connsiteY6" fmla="*/ 222329 h 504958"/>
                      <a:gd name="connsiteX7" fmla="*/ 863604 w 888739"/>
                      <a:gd name="connsiteY7" fmla="*/ 84443 h 504958"/>
                      <a:gd name="connsiteX8" fmla="*/ 508004 w 888739"/>
                      <a:gd name="connsiteY8" fmla="*/ 985 h 5049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88739" h="504958">
                        <a:moveTo>
                          <a:pt x="508004" y="985"/>
                        </a:moveTo>
                        <a:cubicBezTo>
                          <a:pt x="390075" y="10056"/>
                          <a:pt x="240699" y="66905"/>
                          <a:pt x="156032" y="138872"/>
                        </a:cubicBezTo>
                        <a:cubicBezTo>
                          <a:pt x="71365" y="210839"/>
                          <a:pt x="608" y="376542"/>
                          <a:pt x="3" y="432785"/>
                        </a:cubicBezTo>
                        <a:cubicBezTo>
                          <a:pt x="-602" y="489028"/>
                          <a:pt x="90719" y="538016"/>
                          <a:pt x="152403" y="476330"/>
                        </a:cubicBezTo>
                        <a:cubicBezTo>
                          <a:pt x="214087" y="414644"/>
                          <a:pt x="235255" y="314857"/>
                          <a:pt x="366489" y="262243"/>
                        </a:cubicBezTo>
                        <a:cubicBezTo>
                          <a:pt x="497723" y="209629"/>
                          <a:pt x="599323" y="210838"/>
                          <a:pt x="678547" y="204186"/>
                        </a:cubicBezTo>
                        <a:cubicBezTo>
                          <a:pt x="757771" y="197534"/>
                          <a:pt x="814619" y="231400"/>
                          <a:pt x="841833" y="222329"/>
                        </a:cubicBezTo>
                        <a:cubicBezTo>
                          <a:pt x="869047" y="213258"/>
                          <a:pt x="919242" y="121334"/>
                          <a:pt x="863604" y="84443"/>
                        </a:cubicBezTo>
                        <a:cubicBezTo>
                          <a:pt x="807966" y="47552"/>
                          <a:pt x="625933" y="-8086"/>
                          <a:pt x="508004" y="98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76200" cap="rnd">
                    <a:solidFill>
                      <a:schemeClr val="tx1"/>
                    </a:solidFill>
                    <a:beve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F327B05B-D925-6A41-AC0C-8DD61108C8AB}"/>
                  </a:ext>
                </a:extLst>
              </p:cNvPr>
              <p:cNvSpPr/>
              <p:nvPr/>
            </p:nvSpPr>
            <p:spPr>
              <a:xfrm rot="437304">
                <a:off x="4068747" y="4448508"/>
                <a:ext cx="648763" cy="443646"/>
              </a:xfrm>
              <a:custGeom>
                <a:avLst/>
                <a:gdLst>
                  <a:gd name="connsiteX0" fmla="*/ 616017 w 616017"/>
                  <a:gd name="connsiteY0" fmla="*/ 0 h 418699"/>
                  <a:gd name="connsiteX1" fmla="*/ 356135 w 616017"/>
                  <a:gd name="connsiteY1" fmla="*/ 86627 h 418699"/>
                  <a:gd name="connsiteX2" fmla="*/ 24063 w 616017"/>
                  <a:gd name="connsiteY2" fmla="*/ 14438 h 418699"/>
                  <a:gd name="connsiteX3" fmla="*/ 110691 w 616017"/>
                  <a:gd name="connsiteY3" fmla="*/ 101065 h 418699"/>
                  <a:gd name="connsiteX4" fmla="*/ 235819 w 616017"/>
                  <a:gd name="connsiteY4" fmla="*/ 158817 h 418699"/>
                  <a:gd name="connsiteX5" fmla="*/ 0 w 616017"/>
                  <a:gd name="connsiteY5" fmla="*/ 144379 h 418699"/>
                  <a:gd name="connsiteX6" fmla="*/ 125129 w 616017"/>
                  <a:gd name="connsiteY6" fmla="*/ 235819 h 418699"/>
                  <a:gd name="connsiteX7" fmla="*/ 231007 w 616017"/>
                  <a:gd name="connsiteY7" fmla="*/ 250257 h 418699"/>
                  <a:gd name="connsiteX8" fmla="*/ 24063 w 616017"/>
                  <a:gd name="connsiteY8" fmla="*/ 255069 h 418699"/>
                  <a:gd name="connsiteX9" fmla="*/ 149192 w 616017"/>
                  <a:gd name="connsiteY9" fmla="*/ 308008 h 418699"/>
                  <a:gd name="connsiteX10" fmla="*/ 216569 w 616017"/>
                  <a:gd name="connsiteY10" fmla="*/ 308008 h 418699"/>
                  <a:gd name="connsiteX11" fmla="*/ 67377 w 616017"/>
                  <a:gd name="connsiteY11" fmla="*/ 327259 h 418699"/>
                  <a:gd name="connsiteX12" fmla="*/ 206943 w 616017"/>
                  <a:gd name="connsiteY12" fmla="*/ 365760 h 418699"/>
                  <a:gd name="connsiteX13" fmla="*/ 495701 w 616017"/>
                  <a:gd name="connsiteY13" fmla="*/ 413886 h 418699"/>
                  <a:gd name="connsiteX14" fmla="*/ 539015 w 616017"/>
                  <a:gd name="connsiteY14" fmla="*/ 418699 h 418699"/>
                  <a:gd name="connsiteX15" fmla="*/ 539015 w 616017"/>
                  <a:gd name="connsiteY15" fmla="*/ 418699 h 418699"/>
                  <a:gd name="connsiteX16" fmla="*/ 563078 w 616017"/>
                  <a:gd name="connsiteY16" fmla="*/ 409073 h 418699"/>
                  <a:gd name="connsiteX17" fmla="*/ 563078 w 616017"/>
                  <a:gd name="connsiteY17" fmla="*/ 409073 h 418699"/>
                  <a:gd name="connsiteX0" fmla="*/ 616017 w 616017"/>
                  <a:gd name="connsiteY0" fmla="*/ 0 h 418699"/>
                  <a:gd name="connsiteX1" fmla="*/ 356135 w 616017"/>
                  <a:gd name="connsiteY1" fmla="*/ 86627 h 418699"/>
                  <a:gd name="connsiteX2" fmla="*/ 24063 w 616017"/>
                  <a:gd name="connsiteY2" fmla="*/ 14438 h 418699"/>
                  <a:gd name="connsiteX3" fmla="*/ 110691 w 616017"/>
                  <a:gd name="connsiteY3" fmla="*/ 101065 h 418699"/>
                  <a:gd name="connsiteX4" fmla="*/ 235819 w 616017"/>
                  <a:gd name="connsiteY4" fmla="*/ 158817 h 418699"/>
                  <a:gd name="connsiteX5" fmla="*/ 0 w 616017"/>
                  <a:gd name="connsiteY5" fmla="*/ 144379 h 418699"/>
                  <a:gd name="connsiteX6" fmla="*/ 125129 w 616017"/>
                  <a:gd name="connsiteY6" fmla="*/ 235819 h 418699"/>
                  <a:gd name="connsiteX7" fmla="*/ 231007 w 616017"/>
                  <a:gd name="connsiteY7" fmla="*/ 250257 h 418699"/>
                  <a:gd name="connsiteX8" fmla="*/ 24063 w 616017"/>
                  <a:gd name="connsiteY8" fmla="*/ 255069 h 418699"/>
                  <a:gd name="connsiteX9" fmla="*/ 149192 w 616017"/>
                  <a:gd name="connsiteY9" fmla="*/ 308008 h 418699"/>
                  <a:gd name="connsiteX10" fmla="*/ 216569 w 616017"/>
                  <a:gd name="connsiteY10" fmla="*/ 308008 h 418699"/>
                  <a:gd name="connsiteX11" fmla="*/ 67377 w 616017"/>
                  <a:gd name="connsiteY11" fmla="*/ 327259 h 418699"/>
                  <a:gd name="connsiteX12" fmla="*/ 206943 w 616017"/>
                  <a:gd name="connsiteY12" fmla="*/ 365760 h 418699"/>
                  <a:gd name="connsiteX13" fmla="*/ 495701 w 616017"/>
                  <a:gd name="connsiteY13" fmla="*/ 413886 h 418699"/>
                  <a:gd name="connsiteX14" fmla="*/ 539015 w 616017"/>
                  <a:gd name="connsiteY14" fmla="*/ 418699 h 418699"/>
                  <a:gd name="connsiteX15" fmla="*/ 539015 w 616017"/>
                  <a:gd name="connsiteY15" fmla="*/ 418699 h 418699"/>
                  <a:gd name="connsiteX16" fmla="*/ 563078 w 616017"/>
                  <a:gd name="connsiteY16" fmla="*/ 409073 h 418699"/>
                  <a:gd name="connsiteX17" fmla="*/ 563078 w 616017"/>
                  <a:gd name="connsiteY17" fmla="*/ 409073 h 418699"/>
                  <a:gd name="connsiteX0" fmla="*/ 618170 w 618170"/>
                  <a:gd name="connsiteY0" fmla="*/ 0 h 418699"/>
                  <a:gd name="connsiteX1" fmla="*/ 358288 w 618170"/>
                  <a:gd name="connsiteY1" fmla="*/ 86627 h 418699"/>
                  <a:gd name="connsiteX2" fmla="*/ 26216 w 618170"/>
                  <a:gd name="connsiteY2" fmla="*/ 14438 h 418699"/>
                  <a:gd name="connsiteX3" fmla="*/ 112844 w 618170"/>
                  <a:gd name="connsiteY3" fmla="*/ 101065 h 418699"/>
                  <a:gd name="connsiteX4" fmla="*/ 237972 w 618170"/>
                  <a:gd name="connsiteY4" fmla="*/ 158817 h 418699"/>
                  <a:gd name="connsiteX5" fmla="*/ 2153 w 618170"/>
                  <a:gd name="connsiteY5" fmla="*/ 144379 h 418699"/>
                  <a:gd name="connsiteX6" fmla="*/ 127282 w 618170"/>
                  <a:gd name="connsiteY6" fmla="*/ 235819 h 418699"/>
                  <a:gd name="connsiteX7" fmla="*/ 233160 w 618170"/>
                  <a:gd name="connsiteY7" fmla="*/ 250257 h 418699"/>
                  <a:gd name="connsiteX8" fmla="*/ 26216 w 618170"/>
                  <a:gd name="connsiteY8" fmla="*/ 255069 h 418699"/>
                  <a:gd name="connsiteX9" fmla="*/ 151345 w 618170"/>
                  <a:gd name="connsiteY9" fmla="*/ 308008 h 418699"/>
                  <a:gd name="connsiteX10" fmla="*/ 218722 w 618170"/>
                  <a:gd name="connsiteY10" fmla="*/ 308008 h 418699"/>
                  <a:gd name="connsiteX11" fmla="*/ 69530 w 618170"/>
                  <a:gd name="connsiteY11" fmla="*/ 327259 h 418699"/>
                  <a:gd name="connsiteX12" fmla="*/ 209096 w 618170"/>
                  <a:gd name="connsiteY12" fmla="*/ 365760 h 418699"/>
                  <a:gd name="connsiteX13" fmla="*/ 497854 w 618170"/>
                  <a:gd name="connsiteY13" fmla="*/ 413886 h 418699"/>
                  <a:gd name="connsiteX14" fmla="*/ 541168 w 618170"/>
                  <a:gd name="connsiteY14" fmla="*/ 418699 h 418699"/>
                  <a:gd name="connsiteX15" fmla="*/ 541168 w 618170"/>
                  <a:gd name="connsiteY15" fmla="*/ 418699 h 418699"/>
                  <a:gd name="connsiteX16" fmla="*/ 565231 w 618170"/>
                  <a:gd name="connsiteY16" fmla="*/ 409073 h 418699"/>
                  <a:gd name="connsiteX17" fmla="*/ 565231 w 618170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99061 w 619377"/>
                  <a:gd name="connsiteY13" fmla="*/ 413886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99061 w 619377"/>
                  <a:gd name="connsiteY13" fmla="*/ 413886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614564 w 619377"/>
                  <a:gd name="connsiteY17" fmla="*/ 394636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614564 w 619377"/>
                  <a:gd name="connsiteY16" fmla="*/ 394636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0" fmla="*/ 619377 w 619377"/>
                  <a:gd name="connsiteY0" fmla="*/ 0 h 422620"/>
                  <a:gd name="connsiteX1" fmla="*/ 359495 w 619377"/>
                  <a:gd name="connsiteY1" fmla="*/ 86627 h 422620"/>
                  <a:gd name="connsiteX2" fmla="*/ 27423 w 619377"/>
                  <a:gd name="connsiteY2" fmla="*/ 14438 h 422620"/>
                  <a:gd name="connsiteX3" fmla="*/ 114051 w 619377"/>
                  <a:gd name="connsiteY3" fmla="*/ 101065 h 422620"/>
                  <a:gd name="connsiteX4" fmla="*/ 239179 w 619377"/>
                  <a:gd name="connsiteY4" fmla="*/ 158817 h 422620"/>
                  <a:gd name="connsiteX5" fmla="*/ 3360 w 619377"/>
                  <a:gd name="connsiteY5" fmla="*/ 144379 h 422620"/>
                  <a:gd name="connsiteX6" fmla="*/ 85175 w 619377"/>
                  <a:gd name="connsiteY6" fmla="*/ 211756 h 422620"/>
                  <a:gd name="connsiteX7" fmla="*/ 234367 w 619377"/>
                  <a:gd name="connsiteY7" fmla="*/ 250257 h 422620"/>
                  <a:gd name="connsiteX8" fmla="*/ 27423 w 619377"/>
                  <a:gd name="connsiteY8" fmla="*/ 255069 h 422620"/>
                  <a:gd name="connsiteX9" fmla="*/ 152552 w 619377"/>
                  <a:gd name="connsiteY9" fmla="*/ 308008 h 422620"/>
                  <a:gd name="connsiteX10" fmla="*/ 219929 w 619377"/>
                  <a:gd name="connsiteY10" fmla="*/ 308008 h 422620"/>
                  <a:gd name="connsiteX11" fmla="*/ 70737 w 619377"/>
                  <a:gd name="connsiteY11" fmla="*/ 327259 h 422620"/>
                  <a:gd name="connsiteX12" fmla="*/ 210303 w 619377"/>
                  <a:gd name="connsiteY12" fmla="*/ 365760 h 422620"/>
                  <a:gd name="connsiteX13" fmla="*/ 417246 w 619377"/>
                  <a:gd name="connsiteY13" fmla="*/ 418699 h 422620"/>
                  <a:gd name="connsiteX14" fmla="*/ 542375 w 619377"/>
                  <a:gd name="connsiteY14" fmla="*/ 418699 h 422620"/>
                  <a:gd name="connsiteX15" fmla="*/ 542375 w 619377"/>
                  <a:gd name="connsiteY15" fmla="*/ 418699 h 422620"/>
                  <a:gd name="connsiteX0" fmla="*/ 619377 w 619377"/>
                  <a:gd name="connsiteY0" fmla="*/ 0 h 420481"/>
                  <a:gd name="connsiteX1" fmla="*/ 359495 w 619377"/>
                  <a:gd name="connsiteY1" fmla="*/ 86627 h 420481"/>
                  <a:gd name="connsiteX2" fmla="*/ 27423 w 619377"/>
                  <a:gd name="connsiteY2" fmla="*/ 14438 h 420481"/>
                  <a:gd name="connsiteX3" fmla="*/ 114051 w 619377"/>
                  <a:gd name="connsiteY3" fmla="*/ 101065 h 420481"/>
                  <a:gd name="connsiteX4" fmla="*/ 239179 w 619377"/>
                  <a:gd name="connsiteY4" fmla="*/ 158817 h 420481"/>
                  <a:gd name="connsiteX5" fmla="*/ 3360 w 619377"/>
                  <a:gd name="connsiteY5" fmla="*/ 144379 h 420481"/>
                  <a:gd name="connsiteX6" fmla="*/ 85175 w 619377"/>
                  <a:gd name="connsiteY6" fmla="*/ 211756 h 420481"/>
                  <a:gd name="connsiteX7" fmla="*/ 234367 w 619377"/>
                  <a:gd name="connsiteY7" fmla="*/ 250257 h 420481"/>
                  <a:gd name="connsiteX8" fmla="*/ 27423 w 619377"/>
                  <a:gd name="connsiteY8" fmla="*/ 255069 h 420481"/>
                  <a:gd name="connsiteX9" fmla="*/ 152552 w 619377"/>
                  <a:gd name="connsiteY9" fmla="*/ 308008 h 420481"/>
                  <a:gd name="connsiteX10" fmla="*/ 219929 w 619377"/>
                  <a:gd name="connsiteY10" fmla="*/ 308008 h 420481"/>
                  <a:gd name="connsiteX11" fmla="*/ 70737 w 619377"/>
                  <a:gd name="connsiteY11" fmla="*/ 327259 h 420481"/>
                  <a:gd name="connsiteX12" fmla="*/ 210303 w 619377"/>
                  <a:gd name="connsiteY12" fmla="*/ 365760 h 420481"/>
                  <a:gd name="connsiteX13" fmla="*/ 417246 w 619377"/>
                  <a:gd name="connsiteY13" fmla="*/ 418699 h 420481"/>
                  <a:gd name="connsiteX14" fmla="*/ 542375 w 619377"/>
                  <a:gd name="connsiteY14" fmla="*/ 418699 h 420481"/>
                  <a:gd name="connsiteX15" fmla="*/ 542375 w 619377"/>
                  <a:gd name="connsiteY15" fmla="*/ 418699 h 420481"/>
                  <a:gd name="connsiteX0" fmla="*/ 619377 w 619377"/>
                  <a:gd name="connsiteY0" fmla="*/ 0 h 420481"/>
                  <a:gd name="connsiteX1" fmla="*/ 359495 w 619377"/>
                  <a:gd name="connsiteY1" fmla="*/ 86627 h 420481"/>
                  <a:gd name="connsiteX2" fmla="*/ 27423 w 619377"/>
                  <a:gd name="connsiteY2" fmla="*/ 14438 h 420481"/>
                  <a:gd name="connsiteX3" fmla="*/ 114051 w 619377"/>
                  <a:gd name="connsiteY3" fmla="*/ 101065 h 420481"/>
                  <a:gd name="connsiteX4" fmla="*/ 239179 w 619377"/>
                  <a:gd name="connsiteY4" fmla="*/ 158817 h 420481"/>
                  <a:gd name="connsiteX5" fmla="*/ 3360 w 619377"/>
                  <a:gd name="connsiteY5" fmla="*/ 144379 h 420481"/>
                  <a:gd name="connsiteX6" fmla="*/ 85175 w 619377"/>
                  <a:gd name="connsiteY6" fmla="*/ 211756 h 420481"/>
                  <a:gd name="connsiteX7" fmla="*/ 234367 w 619377"/>
                  <a:gd name="connsiteY7" fmla="*/ 250257 h 420481"/>
                  <a:gd name="connsiteX8" fmla="*/ 27423 w 619377"/>
                  <a:gd name="connsiteY8" fmla="*/ 255069 h 420481"/>
                  <a:gd name="connsiteX9" fmla="*/ 152552 w 619377"/>
                  <a:gd name="connsiteY9" fmla="*/ 308008 h 420481"/>
                  <a:gd name="connsiteX10" fmla="*/ 219929 w 619377"/>
                  <a:gd name="connsiteY10" fmla="*/ 308008 h 420481"/>
                  <a:gd name="connsiteX11" fmla="*/ 70737 w 619377"/>
                  <a:gd name="connsiteY11" fmla="*/ 327259 h 420481"/>
                  <a:gd name="connsiteX12" fmla="*/ 417246 w 619377"/>
                  <a:gd name="connsiteY12" fmla="*/ 418699 h 420481"/>
                  <a:gd name="connsiteX13" fmla="*/ 542375 w 619377"/>
                  <a:gd name="connsiteY13" fmla="*/ 418699 h 420481"/>
                  <a:gd name="connsiteX14" fmla="*/ 542375 w 619377"/>
                  <a:gd name="connsiteY14" fmla="*/ 418699 h 420481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345056 w 619377"/>
                  <a:gd name="connsiteY12" fmla="*/ 409074 h 418699"/>
                  <a:gd name="connsiteX13" fmla="*/ 542375 w 619377"/>
                  <a:gd name="connsiteY13" fmla="*/ 418699 h 418699"/>
                  <a:gd name="connsiteX14" fmla="*/ 542375 w 619377"/>
                  <a:gd name="connsiteY14" fmla="*/ 418699 h 418699"/>
                  <a:gd name="connsiteX0" fmla="*/ 619377 w 619377"/>
                  <a:gd name="connsiteY0" fmla="*/ 0 h 423808"/>
                  <a:gd name="connsiteX1" fmla="*/ 359495 w 619377"/>
                  <a:gd name="connsiteY1" fmla="*/ 86627 h 423808"/>
                  <a:gd name="connsiteX2" fmla="*/ 27423 w 619377"/>
                  <a:gd name="connsiteY2" fmla="*/ 14438 h 423808"/>
                  <a:gd name="connsiteX3" fmla="*/ 114051 w 619377"/>
                  <a:gd name="connsiteY3" fmla="*/ 101065 h 423808"/>
                  <a:gd name="connsiteX4" fmla="*/ 239179 w 619377"/>
                  <a:gd name="connsiteY4" fmla="*/ 158817 h 423808"/>
                  <a:gd name="connsiteX5" fmla="*/ 3360 w 619377"/>
                  <a:gd name="connsiteY5" fmla="*/ 144379 h 423808"/>
                  <a:gd name="connsiteX6" fmla="*/ 85175 w 619377"/>
                  <a:gd name="connsiteY6" fmla="*/ 211756 h 423808"/>
                  <a:gd name="connsiteX7" fmla="*/ 234367 w 619377"/>
                  <a:gd name="connsiteY7" fmla="*/ 250257 h 423808"/>
                  <a:gd name="connsiteX8" fmla="*/ 27423 w 619377"/>
                  <a:gd name="connsiteY8" fmla="*/ 255069 h 423808"/>
                  <a:gd name="connsiteX9" fmla="*/ 152552 w 619377"/>
                  <a:gd name="connsiteY9" fmla="*/ 308008 h 423808"/>
                  <a:gd name="connsiteX10" fmla="*/ 219929 w 619377"/>
                  <a:gd name="connsiteY10" fmla="*/ 308008 h 423808"/>
                  <a:gd name="connsiteX11" fmla="*/ 70737 w 619377"/>
                  <a:gd name="connsiteY11" fmla="*/ 327259 h 423808"/>
                  <a:gd name="connsiteX12" fmla="*/ 345056 w 619377"/>
                  <a:gd name="connsiteY12" fmla="*/ 409074 h 423808"/>
                  <a:gd name="connsiteX13" fmla="*/ 542375 w 619377"/>
                  <a:gd name="connsiteY13" fmla="*/ 418699 h 423808"/>
                  <a:gd name="connsiteX14" fmla="*/ 542375 w 619377"/>
                  <a:gd name="connsiteY14" fmla="*/ 418699 h 423808"/>
                  <a:gd name="connsiteX0" fmla="*/ 619377 w 619377"/>
                  <a:gd name="connsiteY0" fmla="*/ 0 h 423808"/>
                  <a:gd name="connsiteX1" fmla="*/ 359495 w 619377"/>
                  <a:gd name="connsiteY1" fmla="*/ 86627 h 423808"/>
                  <a:gd name="connsiteX2" fmla="*/ 27423 w 619377"/>
                  <a:gd name="connsiteY2" fmla="*/ 14438 h 423808"/>
                  <a:gd name="connsiteX3" fmla="*/ 114051 w 619377"/>
                  <a:gd name="connsiteY3" fmla="*/ 101065 h 423808"/>
                  <a:gd name="connsiteX4" fmla="*/ 239179 w 619377"/>
                  <a:gd name="connsiteY4" fmla="*/ 158817 h 423808"/>
                  <a:gd name="connsiteX5" fmla="*/ 3360 w 619377"/>
                  <a:gd name="connsiteY5" fmla="*/ 144379 h 423808"/>
                  <a:gd name="connsiteX6" fmla="*/ 85175 w 619377"/>
                  <a:gd name="connsiteY6" fmla="*/ 211756 h 423808"/>
                  <a:gd name="connsiteX7" fmla="*/ 234367 w 619377"/>
                  <a:gd name="connsiteY7" fmla="*/ 250257 h 423808"/>
                  <a:gd name="connsiteX8" fmla="*/ 27423 w 619377"/>
                  <a:gd name="connsiteY8" fmla="*/ 255069 h 423808"/>
                  <a:gd name="connsiteX9" fmla="*/ 152552 w 619377"/>
                  <a:gd name="connsiteY9" fmla="*/ 308008 h 423808"/>
                  <a:gd name="connsiteX10" fmla="*/ 248504 w 619377"/>
                  <a:gd name="connsiteY10" fmla="*/ 314358 h 423808"/>
                  <a:gd name="connsiteX11" fmla="*/ 70737 w 619377"/>
                  <a:gd name="connsiteY11" fmla="*/ 327259 h 423808"/>
                  <a:gd name="connsiteX12" fmla="*/ 345056 w 619377"/>
                  <a:gd name="connsiteY12" fmla="*/ 409074 h 423808"/>
                  <a:gd name="connsiteX13" fmla="*/ 542375 w 619377"/>
                  <a:gd name="connsiteY13" fmla="*/ 418699 h 423808"/>
                  <a:gd name="connsiteX14" fmla="*/ 542375 w 619377"/>
                  <a:gd name="connsiteY14" fmla="*/ 418699 h 423808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48504 w 619377"/>
                  <a:gd name="connsiteY10" fmla="*/ 314358 h 418699"/>
                  <a:gd name="connsiteX11" fmla="*/ 19937 w 619377"/>
                  <a:gd name="connsiteY11" fmla="*/ 359009 h 418699"/>
                  <a:gd name="connsiteX12" fmla="*/ 345056 w 619377"/>
                  <a:gd name="connsiteY12" fmla="*/ 409074 h 418699"/>
                  <a:gd name="connsiteX13" fmla="*/ 542375 w 619377"/>
                  <a:gd name="connsiteY13" fmla="*/ 418699 h 418699"/>
                  <a:gd name="connsiteX14" fmla="*/ 542375 w 619377"/>
                  <a:gd name="connsiteY14" fmla="*/ 418699 h 418699"/>
                  <a:gd name="connsiteX0" fmla="*/ 664979 w 664979"/>
                  <a:gd name="connsiteY0" fmla="*/ 0 h 418699"/>
                  <a:gd name="connsiteX1" fmla="*/ 405097 w 664979"/>
                  <a:gd name="connsiteY1" fmla="*/ 86627 h 418699"/>
                  <a:gd name="connsiteX2" fmla="*/ 73025 w 664979"/>
                  <a:gd name="connsiteY2" fmla="*/ 14438 h 418699"/>
                  <a:gd name="connsiteX3" fmla="*/ 159653 w 664979"/>
                  <a:gd name="connsiteY3" fmla="*/ 101065 h 418699"/>
                  <a:gd name="connsiteX4" fmla="*/ 284781 w 664979"/>
                  <a:gd name="connsiteY4" fmla="*/ 158817 h 418699"/>
                  <a:gd name="connsiteX5" fmla="*/ 48962 w 664979"/>
                  <a:gd name="connsiteY5" fmla="*/ 144379 h 418699"/>
                  <a:gd name="connsiteX6" fmla="*/ 130777 w 664979"/>
                  <a:gd name="connsiteY6" fmla="*/ 211756 h 418699"/>
                  <a:gd name="connsiteX7" fmla="*/ 279969 w 664979"/>
                  <a:gd name="connsiteY7" fmla="*/ 250257 h 418699"/>
                  <a:gd name="connsiteX8" fmla="*/ 0 w 664979"/>
                  <a:gd name="connsiteY8" fmla="*/ 267769 h 418699"/>
                  <a:gd name="connsiteX9" fmla="*/ 198154 w 664979"/>
                  <a:gd name="connsiteY9" fmla="*/ 308008 h 418699"/>
                  <a:gd name="connsiteX10" fmla="*/ 294106 w 664979"/>
                  <a:gd name="connsiteY10" fmla="*/ 314358 h 418699"/>
                  <a:gd name="connsiteX11" fmla="*/ 65539 w 664979"/>
                  <a:gd name="connsiteY11" fmla="*/ 359009 h 418699"/>
                  <a:gd name="connsiteX12" fmla="*/ 390658 w 664979"/>
                  <a:gd name="connsiteY12" fmla="*/ 409074 h 418699"/>
                  <a:gd name="connsiteX13" fmla="*/ 587977 w 664979"/>
                  <a:gd name="connsiteY13" fmla="*/ 418699 h 418699"/>
                  <a:gd name="connsiteX14" fmla="*/ 587977 w 6649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2689 w 728479"/>
                  <a:gd name="connsiteY11" fmla="*/ 39075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61654 w 728479"/>
                  <a:gd name="connsiteY9" fmla="*/ 3080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41027"/>
                  <a:gd name="connsiteX1" fmla="*/ 468597 w 728479"/>
                  <a:gd name="connsiteY1" fmla="*/ 86627 h 441027"/>
                  <a:gd name="connsiteX2" fmla="*/ 136525 w 728479"/>
                  <a:gd name="connsiteY2" fmla="*/ 14438 h 441027"/>
                  <a:gd name="connsiteX3" fmla="*/ 223153 w 728479"/>
                  <a:gd name="connsiteY3" fmla="*/ 101065 h 441027"/>
                  <a:gd name="connsiteX4" fmla="*/ 348281 w 728479"/>
                  <a:gd name="connsiteY4" fmla="*/ 158817 h 441027"/>
                  <a:gd name="connsiteX5" fmla="*/ 77537 w 728479"/>
                  <a:gd name="connsiteY5" fmla="*/ 138029 h 441027"/>
                  <a:gd name="connsiteX6" fmla="*/ 194277 w 728479"/>
                  <a:gd name="connsiteY6" fmla="*/ 211756 h 441027"/>
                  <a:gd name="connsiteX7" fmla="*/ 343469 w 728479"/>
                  <a:gd name="connsiteY7" fmla="*/ 250257 h 441027"/>
                  <a:gd name="connsiteX8" fmla="*/ 0 w 728479"/>
                  <a:gd name="connsiteY8" fmla="*/ 267769 h 441027"/>
                  <a:gd name="connsiteX9" fmla="*/ 258479 w 728479"/>
                  <a:gd name="connsiteY9" fmla="*/ 333408 h 441027"/>
                  <a:gd name="connsiteX10" fmla="*/ 338556 w 728479"/>
                  <a:gd name="connsiteY10" fmla="*/ 336583 h 441027"/>
                  <a:gd name="connsiteX11" fmla="*/ 122689 w 728479"/>
                  <a:gd name="connsiteY11" fmla="*/ 390759 h 441027"/>
                  <a:gd name="connsiteX12" fmla="*/ 466858 w 728479"/>
                  <a:gd name="connsiteY12" fmla="*/ 440824 h 441027"/>
                  <a:gd name="connsiteX13" fmla="*/ 651477 w 728479"/>
                  <a:gd name="connsiteY13" fmla="*/ 418699 h 441027"/>
                  <a:gd name="connsiteX14" fmla="*/ 651477 w 728479"/>
                  <a:gd name="connsiteY14" fmla="*/ 418699 h 441027"/>
                  <a:gd name="connsiteX0" fmla="*/ 728479 w 728479"/>
                  <a:gd name="connsiteY0" fmla="*/ 0 h 443646"/>
                  <a:gd name="connsiteX1" fmla="*/ 468597 w 728479"/>
                  <a:gd name="connsiteY1" fmla="*/ 86627 h 443646"/>
                  <a:gd name="connsiteX2" fmla="*/ 136525 w 728479"/>
                  <a:gd name="connsiteY2" fmla="*/ 14438 h 443646"/>
                  <a:gd name="connsiteX3" fmla="*/ 223153 w 728479"/>
                  <a:gd name="connsiteY3" fmla="*/ 101065 h 443646"/>
                  <a:gd name="connsiteX4" fmla="*/ 348281 w 728479"/>
                  <a:gd name="connsiteY4" fmla="*/ 158817 h 443646"/>
                  <a:gd name="connsiteX5" fmla="*/ 77537 w 728479"/>
                  <a:gd name="connsiteY5" fmla="*/ 138029 h 443646"/>
                  <a:gd name="connsiteX6" fmla="*/ 194277 w 728479"/>
                  <a:gd name="connsiteY6" fmla="*/ 211756 h 443646"/>
                  <a:gd name="connsiteX7" fmla="*/ 343469 w 728479"/>
                  <a:gd name="connsiteY7" fmla="*/ 250257 h 443646"/>
                  <a:gd name="connsiteX8" fmla="*/ 0 w 728479"/>
                  <a:gd name="connsiteY8" fmla="*/ 267769 h 443646"/>
                  <a:gd name="connsiteX9" fmla="*/ 258479 w 728479"/>
                  <a:gd name="connsiteY9" fmla="*/ 333408 h 443646"/>
                  <a:gd name="connsiteX10" fmla="*/ 338556 w 728479"/>
                  <a:gd name="connsiteY10" fmla="*/ 336583 h 443646"/>
                  <a:gd name="connsiteX11" fmla="*/ 122689 w 728479"/>
                  <a:gd name="connsiteY11" fmla="*/ 390759 h 443646"/>
                  <a:gd name="connsiteX12" fmla="*/ 306038 w 728479"/>
                  <a:gd name="connsiteY12" fmla="*/ 437810 h 443646"/>
                  <a:gd name="connsiteX13" fmla="*/ 466858 w 728479"/>
                  <a:gd name="connsiteY13" fmla="*/ 440824 h 443646"/>
                  <a:gd name="connsiteX14" fmla="*/ 651477 w 728479"/>
                  <a:gd name="connsiteY14" fmla="*/ 418699 h 443646"/>
                  <a:gd name="connsiteX15" fmla="*/ 651477 w 728479"/>
                  <a:gd name="connsiteY15" fmla="*/ 418699 h 443646"/>
                  <a:gd name="connsiteX0" fmla="*/ 728479 w 728479"/>
                  <a:gd name="connsiteY0" fmla="*/ 0 h 443646"/>
                  <a:gd name="connsiteX1" fmla="*/ 468597 w 728479"/>
                  <a:gd name="connsiteY1" fmla="*/ 86627 h 443646"/>
                  <a:gd name="connsiteX2" fmla="*/ 136525 w 728479"/>
                  <a:gd name="connsiteY2" fmla="*/ 14438 h 443646"/>
                  <a:gd name="connsiteX3" fmla="*/ 223153 w 728479"/>
                  <a:gd name="connsiteY3" fmla="*/ 101065 h 443646"/>
                  <a:gd name="connsiteX4" fmla="*/ 348281 w 728479"/>
                  <a:gd name="connsiteY4" fmla="*/ 158817 h 443646"/>
                  <a:gd name="connsiteX5" fmla="*/ 77537 w 728479"/>
                  <a:gd name="connsiteY5" fmla="*/ 138029 h 443646"/>
                  <a:gd name="connsiteX6" fmla="*/ 194277 w 728479"/>
                  <a:gd name="connsiteY6" fmla="*/ 211756 h 443646"/>
                  <a:gd name="connsiteX7" fmla="*/ 343469 w 728479"/>
                  <a:gd name="connsiteY7" fmla="*/ 250257 h 443646"/>
                  <a:gd name="connsiteX8" fmla="*/ 0 w 728479"/>
                  <a:gd name="connsiteY8" fmla="*/ 267769 h 443646"/>
                  <a:gd name="connsiteX9" fmla="*/ 258479 w 728479"/>
                  <a:gd name="connsiteY9" fmla="*/ 333408 h 443646"/>
                  <a:gd name="connsiteX10" fmla="*/ 338556 w 728479"/>
                  <a:gd name="connsiteY10" fmla="*/ 336583 h 443646"/>
                  <a:gd name="connsiteX11" fmla="*/ 122689 w 728479"/>
                  <a:gd name="connsiteY11" fmla="*/ 390759 h 443646"/>
                  <a:gd name="connsiteX12" fmla="*/ 306038 w 728479"/>
                  <a:gd name="connsiteY12" fmla="*/ 437810 h 443646"/>
                  <a:gd name="connsiteX13" fmla="*/ 466858 w 728479"/>
                  <a:gd name="connsiteY13" fmla="*/ 440824 h 443646"/>
                  <a:gd name="connsiteX14" fmla="*/ 651477 w 728479"/>
                  <a:gd name="connsiteY14" fmla="*/ 418699 h 443646"/>
                  <a:gd name="connsiteX15" fmla="*/ 651477 w 728479"/>
                  <a:gd name="connsiteY15" fmla="*/ 418699 h 44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479" h="443646">
                    <a:moveTo>
                      <a:pt x="728479" y="0"/>
                    </a:moveTo>
                    <a:cubicBezTo>
                      <a:pt x="641852" y="28876"/>
                      <a:pt x="567256" y="84221"/>
                      <a:pt x="468597" y="86627"/>
                    </a:cubicBezTo>
                    <a:cubicBezTo>
                      <a:pt x="369938" y="89033"/>
                      <a:pt x="164732" y="-35593"/>
                      <a:pt x="136525" y="14438"/>
                    </a:cubicBezTo>
                    <a:cubicBezTo>
                      <a:pt x="108251" y="46489"/>
                      <a:pt x="194277" y="72189"/>
                      <a:pt x="223153" y="101065"/>
                    </a:cubicBezTo>
                    <a:lnTo>
                      <a:pt x="348281" y="158817"/>
                    </a:lnTo>
                    <a:cubicBezTo>
                      <a:pt x="258033" y="151888"/>
                      <a:pt x="66185" y="94158"/>
                      <a:pt x="77537" y="138029"/>
                    </a:cubicBezTo>
                    <a:cubicBezTo>
                      <a:pt x="59089" y="150863"/>
                      <a:pt x="149955" y="193051"/>
                      <a:pt x="194277" y="211756"/>
                    </a:cubicBezTo>
                    <a:cubicBezTo>
                      <a:pt x="238599" y="230461"/>
                      <a:pt x="360313" y="247049"/>
                      <a:pt x="343469" y="250257"/>
                    </a:cubicBezTo>
                    <a:cubicBezTo>
                      <a:pt x="228979" y="256094"/>
                      <a:pt x="16065" y="223832"/>
                      <a:pt x="0" y="267769"/>
                    </a:cubicBezTo>
                    <a:cubicBezTo>
                      <a:pt x="60449" y="293499"/>
                      <a:pt x="171261" y="319995"/>
                      <a:pt x="258479" y="333408"/>
                    </a:cubicBezTo>
                    <a:cubicBezTo>
                      <a:pt x="342321" y="330233"/>
                      <a:pt x="305514" y="342933"/>
                      <a:pt x="338556" y="336583"/>
                    </a:cubicBezTo>
                    <a:lnTo>
                      <a:pt x="122689" y="390759"/>
                    </a:lnTo>
                    <a:cubicBezTo>
                      <a:pt x="114094" y="407630"/>
                      <a:pt x="248677" y="429466"/>
                      <a:pt x="306038" y="437810"/>
                    </a:cubicBezTo>
                    <a:cubicBezTo>
                      <a:pt x="363399" y="446154"/>
                      <a:pt x="409285" y="444009"/>
                      <a:pt x="466858" y="440824"/>
                    </a:cubicBezTo>
                    <a:cubicBezTo>
                      <a:pt x="524431" y="437639"/>
                      <a:pt x="589937" y="426074"/>
                      <a:pt x="651477" y="418699"/>
                    </a:cubicBezTo>
                    <a:lnTo>
                      <a:pt x="651477" y="418699"/>
                    </a:lnTo>
                  </a:path>
                </a:pathLst>
              </a:custGeom>
              <a:solidFill>
                <a:srgbClr val="ECC6B6"/>
              </a:solidFill>
              <a:ln w="666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7" name="ひし形 56">
              <a:extLst>
                <a:ext uri="{FF2B5EF4-FFF2-40B4-BE49-F238E27FC236}">
                  <a16:creationId xmlns:a16="http://schemas.microsoft.com/office/drawing/2014/main" id="{F90CE618-8187-C683-D356-B43E0924916F}"/>
                </a:ext>
              </a:extLst>
            </p:cNvPr>
            <p:cNvSpPr/>
            <p:nvPr/>
          </p:nvSpPr>
          <p:spPr>
            <a:xfrm rot="16714761">
              <a:off x="3558907" y="1108989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5F0A8B4-006C-2348-8AC0-088A6C511B0A}"/>
                </a:ext>
              </a:extLst>
            </p:cNvPr>
            <p:cNvSpPr/>
            <p:nvPr/>
          </p:nvSpPr>
          <p:spPr>
            <a:xfrm>
              <a:off x="4025707" y="5152253"/>
              <a:ext cx="4257898" cy="82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20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146570A-2BE5-4241-88E1-5974DDA89DB2}"/>
                </a:ext>
              </a:extLst>
            </p:cNvPr>
            <p:cNvSpPr txBox="1"/>
            <p:nvPr/>
          </p:nvSpPr>
          <p:spPr>
            <a:xfrm>
              <a:off x="4187409" y="5258655"/>
              <a:ext cx="3934495" cy="657076"/>
            </a:xfrm>
            <a:custGeom>
              <a:avLst/>
              <a:gdLst/>
              <a:ahLst/>
              <a:cxnLst/>
              <a:rect l="l" t="t" r="r" b="b"/>
              <a:pathLst>
                <a:path w="3934495" h="657076">
                  <a:moveTo>
                    <a:pt x="2827363" y="396627"/>
                  </a:moveTo>
                  <a:cubicBezTo>
                    <a:pt x="2871019" y="396627"/>
                    <a:pt x="2892847" y="418455"/>
                    <a:pt x="2892847" y="462111"/>
                  </a:cubicBezTo>
                  <a:cubicBezTo>
                    <a:pt x="2892847" y="505767"/>
                    <a:pt x="2871019" y="527596"/>
                    <a:pt x="2827363" y="527596"/>
                  </a:cubicBezTo>
                  <a:cubicBezTo>
                    <a:pt x="2783706" y="527596"/>
                    <a:pt x="2761878" y="505767"/>
                    <a:pt x="2761878" y="462111"/>
                  </a:cubicBezTo>
                  <a:cubicBezTo>
                    <a:pt x="2761878" y="418455"/>
                    <a:pt x="2783706" y="396627"/>
                    <a:pt x="2827363" y="396627"/>
                  </a:cubicBezTo>
                  <a:close/>
                  <a:moveTo>
                    <a:pt x="3153594" y="190500"/>
                  </a:moveTo>
                  <a:cubicBezTo>
                    <a:pt x="3123580" y="190500"/>
                    <a:pt x="3108573" y="237133"/>
                    <a:pt x="3108573" y="330398"/>
                  </a:cubicBezTo>
                  <a:cubicBezTo>
                    <a:pt x="3108573" y="427385"/>
                    <a:pt x="3122960" y="475878"/>
                    <a:pt x="3151734" y="475878"/>
                  </a:cubicBezTo>
                  <a:cubicBezTo>
                    <a:pt x="3177530" y="475878"/>
                    <a:pt x="3190429" y="427385"/>
                    <a:pt x="3190429" y="330398"/>
                  </a:cubicBezTo>
                  <a:cubicBezTo>
                    <a:pt x="3190429" y="237133"/>
                    <a:pt x="3178151" y="190500"/>
                    <a:pt x="3153594" y="190500"/>
                  </a:cubicBezTo>
                  <a:close/>
                  <a:moveTo>
                    <a:pt x="2086645" y="168920"/>
                  </a:moveTo>
                  <a:cubicBezTo>
                    <a:pt x="2056631" y="168920"/>
                    <a:pt x="2041625" y="223366"/>
                    <a:pt x="2041625" y="332259"/>
                  </a:cubicBezTo>
                  <a:cubicBezTo>
                    <a:pt x="2041625" y="441151"/>
                    <a:pt x="2056631" y="495598"/>
                    <a:pt x="2086645" y="495598"/>
                  </a:cubicBezTo>
                  <a:cubicBezTo>
                    <a:pt x="2116907" y="495598"/>
                    <a:pt x="2132038" y="441151"/>
                    <a:pt x="2132038" y="332259"/>
                  </a:cubicBezTo>
                  <a:cubicBezTo>
                    <a:pt x="2132038" y="223366"/>
                    <a:pt x="2116907" y="168920"/>
                    <a:pt x="2086645" y="168920"/>
                  </a:cubicBezTo>
                  <a:close/>
                  <a:moveTo>
                    <a:pt x="3203079" y="135806"/>
                  </a:moveTo>
                  <a:cubicBezTo>
                    <a:pt x="3242023" y="135806"/>
                    <a:pt x="3273153" y="153603"/>
                    <a:pt x="3296469" y="189198"/>
                  </a:cubicBezTo>
                  <a:cubicBezTo>
                    <a:pt x="3319785" y="224792"/>
                    <a:pt x="3331444" y="272479"/>
                    <a:pt x="3331444" y="332259"/>
                  </a:cubicBezTo>
                  <a:cubicBezTo>
                    <a:pt x="3331444" y="464468"/>
                    <a:pt x="3287415" y="530572"/>
                    <a:pt x="3199359" y="530572"/>
                  </a:cubicBezTo>
                  <a:cubicBezTo>
                    <a:pt x="3163144" y="530572"/>
                    <a:pt x="3133378" y="516930"/>
                    <a:pt x="3110062" y="489644"/>
                  </a:cubicBezTo>
                  <a:lnTo>
                    <a:pt x="3110062" y="647402"/>
                  </a:lnTo>
                  <a:lnTo>
                    <a:pt x="2974256" y="647402"/>
                  </a:lnTo>
                  <a:lnTo>
                    <a:pt x="2974256" y="145851"/>
                  </a:lnTo>
                  <a:cubicBezTo>
                    <a:pt x="3012703" y="145851"/>
                    <a:pt x="3057972" y="142627"/>
                    <a:pt x="3110062" y="136178"/>
                  </a:cubicBezTo>
                  <a:lnTo>
                    <a:pt x="3110062" y="192732"/>
                  </a:lnTo>
                  <a:cubicBezTo>
                    <a:pt x="3135610" y="154781"/>
                    <a:pt x="3166616" y="135806"/>
                    <a:pt x="3203079" y="135806"/>
                  </a:cubicBezTo>
                  <a:close/>
                  <a:moveTo>
                    <a:pt x="2684041" y="135806"/>
                  </a:moveTo>
                  <a:lnTo>
                    <a:pt x="2684041" y="520526"/>
                  </a:lnTo>
                  <a:lnTo>
                    <a:pt x="2548236" y="520526"/>
                  </a:lnTo>
                  <a:lnTo>
                    <a:pt x="2548236" y="145851"/>
                  </a:lnTo>
                  <a:cubicBezTo>
                    <a:pt x="2590652" y="145851"/>
                    <a:pt x="2635920" y="142503"/>
                    <a:pt x="2684041" y="135806"/>
                  </a:cubicBezTo>
                  <a:close/>
                  <a:moveTo>
                    <a:pt x="2469059" y="135806"/>
                  </a:moveTo>
                  <a:lnTo>
                    <a:pt x="2469059" y="516061"/>
                  </a:lnTo>
                  <a:lnTo>
                    <a:pt x="2472036" y="567779"/>
                  </a:lnTo>
                  <a:lnTo>
                    <a:pt x="2449339" y="632147"/>
                  </a:lnTo>
                  <a:cubicBezTo>
                    <a:pt x="2432224" y="648766"/>
                    <a:pt x="2405931" y="657076"/>
                    <a:pt x="2370460" y="657076"/>
                  </a:cubicBezTo>
                  <a:cubicBezTo>
                    <a:pt x="2317378" y="657076"/>
                    <a:pt x="2283396" y="635620"/>
                    <a:pt x="2268513" y="592708"/>
                  </a:cubicBezTo>
                  <a:lnTo>
                    <a:pt x="2316138" y="559594"/>
                  </a:lnTo>
                  <a:lnTo>
                    <a:pt x="2315766" y="571128"/>
                  </a:lnTo>
                  <a:cubicBezTo>
                    <a:pt x="2315766" y="601389"/>
                    <a:pt x="2323083" y="616520"/>
                    <a:pt x="2337718" y="616520"/>
                  </a:cubicBezTo>
                  <a:cubicBezTo>
                    <a:pt x="2352849" y="616520"/>
                    <a:pt x="2360414" y="605482"/>
                    <a:pt x="2360414" y="583406"/>
                  </a:cubicBezTo>
                  <a:cubicBezTo>
                    <a:pt x="2360414" y="571252"/>
                    <a:pt x="2351361" y="550292"/>
                    <a:pt x="2333253" y="520526"/>
                  </a:cubicBezTo>
                  <a:lnTo>
                    <a:pt x="2333253" y="145851"/>
                  </a:lnTo>
                  <a:cubicBezTo>
                    <a:pt x="2367732" y="145851"/>
                    <a:pt x="2413000" y="142503"/>
                    <a:pt x="2469059" y="135806"/>
                  </a:cubicBezTo>
                  <a:close/>
                  <a:moveTo>
                    <a:pt x="2087017" y="135806"/>
                  </a:moveTo>
                  <a:cubicBezTo>
                    <a:pt x="2211041" y="135806"/>
                    <a:pt x="2273052" y="201290"/>
                    <a:pt x="2273052" y="332259"/>
                  </a:cubicBezTo>
                  <a:cubicBezTo>
                    <a:pt x="2273052" y="463227"/>
                    <a:pt x="2211041" y="528712"/>
                    <a:pt x="2087017" y="528712"/>
                  </a:cubicBezTo>
                  <a:cubicBezTo>
                    <a:pt x="1962746" y="528712"/>
                    <a:pt x="1900610" y="463227"/>
                    <a:pt x="1900610" y="332259"/>
                  </a:cubicBezTo>
                  <a:cubicBezTo>
                    <a:pt x="1900610" y="201290"/>
                    <a:pt x="1962746" y="135806"/>
                    <a:pt x="2087017" y="135806"/>
                  </a:cubicBezTo>
                  <a:close/>
                  <a:moveTo>
                    <a:pt x="1840409" y="135806"/>
                  </a:moveTo>
                  <a:lnTo>
                    <a:pt x="1840409" y="516061"/>
                  </a:lnTo>
                  <a:lnTo>
                    <a:pt x="1843386" y="567779"/>
                  </a:lnTo>
                  <a:lnTo>
                    <a:pt x="1820689" y="632147"/>
                  </a:lnTo>
                  <a:cubicBezTo>
                    <a:pt x="1803574" y="648766"/>
                    <a:pt x="1777281" y="657076"/>
                    <a:pt x="1741811" y="657076"/>
                  </a:cubicBezTo>
                  <a:cubicBezTo>
                    <a:pt x="1688728" y="657076"/>
                    <a:pt x="1654746" y="635620"/>
                    <a:pt x="1639863" y="592708"/>
                  </a:cubicBezTo>
                  <a:lnTo>
                    <a:pt x="1687488" y="559594"/>
                  </a:lnTo>
                  <a:lnTo>
                    <a:pt x="1687116" y="571128"/>
                  </a:lnTo>
                  <a:cubicBezTo>
                    <a:pt x="1687116" y="601389"/>
                    <a:pt x="1694434" y="616520"/>
                    <a:pt x="1709068" y="616520"/>
                  </a:cubicBezTo>
                  <a:cubicBezTo>
                    <a:pt x="1724199" y="616520"/>
                    <a:pt x="1731765" y="605482"/>
                    <a:pt x="1731765" y="583406"/>
                  </a:cubicBezTo>
                  <a:cubicBezTo>
                    <a:pt x="1731765" y="571252"/>
                    <a:pt x="1722711" y="550292"/>
                    <a:pt x="1704604" y="520526"/>
                  </a:cubicBezTo>
                  <a:lnTo>
                    <a:pt x="1704604" y="145851"/>
                  </a:lnTo>
                  <a:cubicBezTo>
                    <a:pt x="1739082" y="145851"/>
                    <a:pt x="1784351" y="142503"/>
                    <a:pt x="1840409" y="135806"/>
                  </a:cubicBezTo>
                  <a:close/>
                  <a:moveTo>
                    <a:pt x="1626766" y="135806"/>
                  </a:moveTo>
                  <a:lnTo>
                    <a:pt x="1626766" y="520526"/>
                  </a:lnTo>
                  <a:lnTo>
                    <a:pt x="1490961" y="520526"/>
                  </a:lnTo>
                  <a:lnTo>
                    <a:pt x="1490961" y="145851"/>
                  </a:lnTo>
                  <a:cubicBezTo>
                    <a:pt x="1533377" y="145851"/>
                    <a:pt x="1578645" y="142503"/>
                    <a:pt x="1626766" y="135806"/>
                  </a:cubicBezTo>
                  <a:close/>
                  <a:moveTo>
                    <a:pt x="617116" y="135806"/>
                  </a:moveTo>
                  <a:lnTo>
                    <a:pt x="617116" y="520526"/>
                  </a:lnTo>
                  <a:lnTo>
                    <a:pt x="481311" y="520526"/>
                  </a:lnTo>
                  <a:lnTo>
                    <a:pt x="481311" y="145851"/>
                  </a:lnTo>
                  <a:cubicBezTo>
                    <a:pt x="523727" y="145851"/>
                    <a:pt x="568995" y="142503"/>
                    <a:pt x="617116" y="135806"/>
                  </a:cubicBezTo>
                  <a:close/>
                  <a:moveTo>
                    <a:pt x="3840733" y="134689"/>
                  </a:moveTo>
                  <a:cubicBezTo>
                    <a:pt x="3903241" y="134689"/>
                    <a:pt x="3934495" y="166315"/>
                    <a:pt x="3934495" y="229567"/>
                  </a:cubicBezTo>
                  <a:lnTo>
                    <a:pt x="3934495" y="520526"/>
                  </a:lnTo>
                  <a:lnTo>
                    <a:pt x="3798689" y="520526"/>
                  </a:lnTo>
                  <a:lnTo>
                    <a:pt x="3798689" y="238869"/>
                  </a:lnTo>
                  <a:cubicBezTo>
                    <a:pt x="3798689" y="214312"/>
                    <a:pt x="3791496" y="202034"/>
                    <a:pt x="3777109" y="202034"/>
                  </a:cubicBezTo>
                  <a:cubicBezTo>
                    <a:pt x="3743871" y="202034"/>
                    <a:pt x="3727252" y="237381"/>
                    <a:pt x="3727252" y="308074"/>
                  </a:cubicBezTo>
                  <a:lnTo>
                    <a:pt x="3727252" y="520526"/>
                  </a:lnTo>
                  <a:lnTo>
                    <a:pt x="3591446" y="520526"/>
                  </a:lnTo>
                  <a:lnTo>
                    <a:pt x="3591446" y="244822"/>
                  </a:lnTo>
                  <a:cubicBezTo>
                    <a:pt x="3591446" y="216793"/>
                    <a:pt x="3584997" y="202778"/>
                    <a:pt x="3572099" y="202778"/>
                  </a:cubicBezTo>
                  <a:cubicBezTo>
                    <a:pt x="3538364" y="202778"/>
                    <a:pt x="3521497" y="238001"/>
                    <a:pt x="3521497" y="308446"/>
                  </a:cubicBezTo>
                  <a:lnTo>
                    <a:pt x="3521497" y="520526"/>
                  </a:lnTo>
                  <a:lnTo>
                    <a:pt x="3385691" y="520526"/>
                  </a:lnTo>
                  <a:lnTo>
                    <a:pt x="3385691" y="144363"/>
                  </a:lnTo>
                  <a:cubicBezTo>
                    <a:pt x="3431580" y="144363"/>
                    <a:pt x="3476849" y="141263"/>
                    <a:pt x="3521497" y="135061"/>
                  </a:cubicBezTo>
                  <a:lnTo>
                    <a:pt x="3521497" y="199802"/>
                  </a:lnTo>
                  <a:cubicBezTo>
                    <a:pt x="3553495" y="156890"/>
                    <a:pt x="3592935" y="135433"/>
                    <a:pt x="3639815" y="135433"/>
                  </a:cubicBezTo>
                  <a:cubicBezTo>
                    <a:pt x="3679007" y="135433"/>
                    <a:pt x="3708152" y="155649"/>
                    <a:pt x="3727252" y="196081"/>
                  </a:cubicBezTo>
                  <a:cubicBezTo>
                    <a:pt x="3757514" y="155153"/>
                    <a:pt x="3795341" y="134689"/>
                    <a:pt x="3840733" y="134689"/>
                  </a:cubicBezTo>
                  <a:close/>
                  <a:moveTo>
                    <a:pt x="870571" y="134689"/>
                  </a:moveTo>
                  <a:cubicBezTo>
                    <a:pt x="957635" y="134689"/>
                    <a:pt x="1001167" y="174129"/>
                    <a:pt x="1001167" y="253008"/>
                  </a:cubicBezTo>
                  <a:lnTo>
                    <a:pt x="937543" y="283890"/>
                  </a:lnTo>
                  <a:lnTo>
                    <a:pt x="938287" y="248171"/>
                  </a:lnTo>
                  <a:cubicBezTo>
                    <a:pt x="938287" y="194593"/>
                    <a:pt x="920304" y="167804"/>
                    <a:pt x="884337" y="167804"/>
                  </a:cubicBezTo>
                  <a:cubicBezTo>
                    <a:pt x="836712" y="167804"/>
                    <a:pt x="812900" y="220390"/>
                    <a:pt x="812900" y="325561"/>
                  </a:cubicBezTo>
                  <a:cubicBezTo>
                    <a:pt x="812900" y="390550"/>
                    <a:pt x="817985" y="435136"/>
                    <a:pt x="828155" y="459321"/>
                  </a:cubicBezTo>
                  <a:cubicBezTo>
                    <a:pt x="838324" y="483505"/>
                    <a:pt x="857176" y="495598"/>
                    <a:pt x="884709" y="495598"/>
                  </a:cubicBezTo>
                  <a:cubicBezTo>
                    <a:pt x="935063" y="495598"/>
                    <a:pt x="960239" y="462979"/>
                    <a:pt x="960240" y="397743"/>
                  </a:cubicBezTo>
                  <a:cubicBezTo>
                    <a:pt x="960239" y="388565"/>
                    <a:pt x="958751" y="373682"/>
                    <a:pt x="955775" y="353095"/>
                  </a:cubicBezTo>
                  <a:lnTo>
                    <a:pt x="1013074" y="370582"/>
                  </a:lnTo>
                  <a:lnTo>
                    <a:pt x="1013446" y="385837"/>
                  </a:lnTo>
                  <a:cubicBezTo>
                    <a:pt x="1013446" y="481087"/>
                    <a:pt x="961356" y="528712"/>
                    <a:pt x="857176" y="528712"/>
                  </a:cubicBezTo>
                  <a:cubicBezTo>
                    <a:pt x="733649" y="528712"/>
                    <a:pt x="671885" y="466080"/>
                    <a:pt x="671885" y="340816"/>
                  </a:cubicBezTo>
                  <a:cubicBezTo>
                    <a:pt x="671885" y="278060"/>
                    <a:pt x="689868" y="228017"/>
                    <a:pt x="725835" y="190686"/>
                  </a:cubicBezTo>
                  <a:cubicBezTo>
                    <a:pt x="761802" y="153355"/>
                    <a:pt x="810047" y="134689"/>
                    <a:pt x="870571" y="134689"/>
                  </a:cubicBezTo>
                  <a:close/>
                  <a:moveTo>
                    <a:pt x="0" y="12650"/>
                  </a:moveTo>
                  <a:lnTo>
                    <a:pt x="147340" y="12650"/>
                  </a:lnTo>
                  <a:lnTo>
                    <a:pt x="147340" y="238869"/>
                  </a:lnTo>
                  <a:lnTo>
                    <a:pt x="322213" y="12650"/>
                  </a:lnTo>
                  <a:lnTo>
                    <a:pt x="391418" y="12650"/>
                  </a:lnTo>
                  <a:lnTo>
                    <a:pt x="264542" y="173013"/>
                  </a:lnTo>
                  <a:lnTo>
                    <a:pt x="451694" y="520526"/>
                  </a:lnTo>
                  <a:lnTo>
                    <a:pt x="287611" y="520526"/>
                  </a:lnTo>
                  <a:lnTo>
                    <a:pt x="168548" y="298028"/>
                  </a:lnTo>
                  <a:lnTo>
                    <a:pt x="147340" y="321841"/>
                  </a:lnTo>
                  <a:lnTo>
                    <a:pt x="147340" y="520526"/>
                  </a:lnTo>
                  <a:lnTo>
                    <a:pt x="0" y="520526"/>
                  </a:lnTo>
                  <a:close/>
                  <a:moveTo>
                    <a:pt x="1195537" y="4837"/>
                  </a:moveTo>
                  <a:lnTo>
                    <a:pt x="1195537" y="209848"/>
                  </a:lnTo>
                  <a:cubicBezTo>
                    <a:pt x="1224806" y="160486"/>
                    <a:pt x="1266106" y="135806"/>
                    <a:pt x="1319436" y="135806"/>
                  </a:cubicBezTo>
                  <a:cubicBezTo>
                    <a:pt x="1382440" y="135806"/>
                    <a:pt x="1413942" y="164083"/>
                    <a:pt x="1413942" y="220638"/>
                  </a:cubicBezTo>
                  <a:lnTo>
                    <a:pt x="1413942" y="520526"/>
                  </a:lnTo>
                  <a:lnTo>
                    <a:pt x="1278136" y="520526"/>
                  </a:lnTo>
                  <a:lnTo>
                    <a:pt x="1278136" y="235520"/>
                  </a:lnTo>
                  <a:cubicBezTo>
                    <a:pt x="1278136" y="213940"/>
                    <a:pt x="1270943" y="203150"/>
                    <a:pt x="1256556" y="203150"/>
                  </a:cubicBezTo>
                  <a:cubicBezTo>
                    <a:pt x="1241674" y="203150"/>
                    <a:pt x="1227783" y="216979"/>
                    <a:pt x="1214884" y="244636"/>
                  </a:cubicBezTo>
                  <a:cubicBezTo>
                    <a:pt x="1201986" y="272293"/>
                    <a:pt x="1195537" y="301997"/>
                    <a:pt x="1195537" y="333747"/>
                  </a:cubicBezTo>
                  <a:lnTo>
                    <a:pt x="1195537" y="520526"/>
                  </a:lnTo>
                  <a:lnTo>
                    <a:pt x="1059731" y="520526"/>
                  </a:lnTo>
                  <a:lnTo>
                    <a:pt x="1059731" y="12650"/>
                  </a:lnTo>
                  <a:cubicBezTo>
                    <a:pt x="1099915" y="12650"/>
                    <a:pt x="1145183" y="10046"/>
                    <a:pt x="1195537" y="4837"/>
                  </a:cubicBezTo>
                  <a:close/>
                  <a:moveTo>
                    <a:pt x="2617069" y="0"/>
                  </a:moveTo>
                  <a:cubicBezTo>
                    <a:pt x="2659236" y="0"/>
                    <a:pt x="2680320" y="16371"/>
                    <a:pt x="2680321" y="49113"/>
                  </a:cubicBezTo>
                  <a:cubicBezTo>
                    <a:pt x="2680320" y="81855"/>
                    <a:pt x="2659236" y="98226"/>
                    <a:pt x="2617069" y="98226"/>
                  </a:cubicBezTo>
                  <a:cubicBezTo>
                    <a:pt x="2574901" y="98226"/>
                    <a:pt x="2553817" y="81855"/>
                    <a:pt x="2553817" y="49113"/>
                  </a:cubicBezTo>
                  <a:cubicBezTo>
                    <a:pt x="2553817" y="16371"/>
                    <a:pt x="2574901" y="0"/>
                    <a:pt x="2617069" y="0"/>
                  </a:cubicBezTo>
                  <a:close/>
                  <a:moveTo>
                    <a:pt x="2397622" y="0"/>
                  </a:moveTo>
                  <a:cubicBezTo>
                    <a:pt x="2439789" y="0"/>
                    <a:pt x="2460873" y="16371"/>
                    <a:pt x="2460873" y="49113"/>
                  </a:cubicBezTo>
                  <a:cubicBezTo>
                    <a:pt x="2460873" y="81855"/>
                    <a:pt x="2439789" y="98226"/>
                    <a:pt x="2397622" y="98226"/>
                  </a:cubicBezTo>
                  <a:cubicBezTo>
                    <a:pt x="2355453" y="98226"/>
                    <a:pt x="2334370" y="81855"/>
                    <a:pt x="2334370" y="49113"/>
                  </a:cubicBezTo>
                  <a:cubicBezTo>
                    <a:pt x="2334370" y="16371"/>
                    <a:pt x="2355453" y="0"/>
                    <a:pt x="2397622" y="0"/>
                  </a:cubicBezTo>
                  <a:close/>
                  <a:moveTo>
                    <a:pt x="1768972" y="0"/>
                  </a:moveTo>
                  <a:cubicBezTo>
                    <a:pt x="1811140" y="0"/>
                    <a:pt x="1832224" y="16371"/>
                    <a:pt x="1832224" y="49113"/>
                  </a:cubicBezTo>
                  <a:cubicBezTo>
                    <a:pt x="1832224" y="81855"/>
                    <a:pt x="1811140" y="98226"/>
                    <a:pt x="1768972" y="98226"/>
                  </a:cubicBezTo>
                  <a:cubicBezTo>
                    <a:pt x="1726804" y="98226"/>
                    <a:pt x="1705720" y="81855"/>
                    <a:pt x="1705720" y="49113"/>
                  </a:cubicBezTo>
                  <a:cubicBezTo>
                    <a:pt x="1705720" y="16371"/>
                    <a:pt x="1726804" y="0"/>
                    <a:pt x="1768972" y="0"/>
                  </a:cubicBezTo>
                  <a:close/>
                  <a:moveTo>
                    <a:pt x="1559794" y="0"/>
                  </a:moveTo>
                  <a:cubicBezTo>
                    <a:pt x="1601962" y="0"/>
                    <a:pt x="1623046" y="16371"/>
                    <a:pt x="1623046" y="49113"/>
                  </a:cubicBezTo>
                  <a:cubicBezTo>
                    <a:pt x="1623046" y="81855"/>
                    <a:pt x="1601962" y="98226"/>
                    <a:pt x="1559794" y="98226"/>
                  </a:cubicBezTo>
                  <a:cubicBezTo>
                    <a:pt x="1517626" y="98226"/>
                    <a:pt x="1496542" y="81855"/>
                    <a:pt x="1496542" y="49113"/>
                  </a:cubicBezTo>
                  <a:cubicBezTo>
                    <a:pt x="1496542" y="16371"/>
                    <a:pt x="1517626" y="0"/>
                    <a:pt x="1559794" y="0"/>
                  </a:cubicBezTo>
                  <a:close/>
                  <a:moveTo>
                    <a:pt x="550144" y="0"/>
                  </a:moveTo>
                  <a:cubicBezTo>
                    <a:pt x="592312" y="0"/>
                    <a:pt x="613395" y="16371"/>
                    <a:pt x="613396" y="49113"/>
                  </a:cubicBezTo>
                  <a:cubicBezTo>
                    <a:pt x="613395" y="81855"/>
                    <a:pt x="592312" y="98226"/>
                    <a:pt x="550144" y="98226"/>
                  </a:cubicBezTo>
                  <a:cubicBezTo>
                    <a:pt x="507976" y="98226"/>
                    <a:pt x="486892" y="81855"/>
                    <a:pt x="486892" y="49113"/>
                  </a:cubicBezTo>
                  <a:cubicBezTo>
                    <a:pt x="486892" y="16371"/>
                    <a:pt x="507976" y="0"/>
                    <a:pt x="5501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6000">
                <a:solidFill>
                  <a:schemeClr val="bg1"/>
                </a:solidFill>
                <a:latin typeface="Britannic Bold" panose="020B0903060703020204" pitchFamily="34" charset="0"/>
              </a:endParaRPr>
            </a:p>
          </p:txBody>
        </p:sp>
        <p:sp>
          <p:nvSpPr>
            <p:cNvPr id="231" name="ひし形 56">
              <a:extLst>
                <a:ext uri="{FF2B5EF4-FFF2-40B4-BE49-F238E27FC236}">
                  <a16:creationId xmlns:a16="http://schemas.microsoft.com/office/drawing/2014/main" id="{80948274-B465-34AF-0EC9-E15A61778750}"/>
                </a:ext>
              </a:extLst>
            </p:cNvPr>
            <p:cNvSpPr/>
            <p:nvPr/>
          </p:nvSpPr>
          <p:spPr>
            <a:xfrm rot="9247344">
              <a:off x="3746115" y="547815"/>
              <a:ext cx="298650" cy="659045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49C4AE4E-C6DF-2054-4E72-2A431E7C6508}"/>
                </a:ext>
              </a:extLst>
            </p:cNvPr>
            <p:cNvGrpSpPr/>
            <p:nvPr/>
          </p:nvGrpSpPr>
          <p:grpSpPr>
            <a:xfrm rot="20002875">
              <a:off x="3658258" y="676720"/>
              <a:ext cx="1333966" cy="1384445"/>
              <a:chOff x="7985234" y="497024"/>
              <a:chExt cx="4536616" cy="4544124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5E6BD108-559B-414D-A5D0-73699E12BAAA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A3393E40-3EBF-DE1A-936B-F5E774F7D236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6" name="ひし形 56">
                    <a:extLst>
                      <a:ext uri="{FF2B5EF4-FFF2-40B4-BE49-F238E27FC236}">
                        <a16:creationId xmlns:a16="http://schemas.microsoft.com/office/drawing/2014/main" id="{DEC41881-FBF2-DE6E-6B6C-D77F35467213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7" name="ひし形 56">
                    <a:extLst>
                      <a:ext uri="{FF2B5EF4-FFF2-40B4-BE49-F238E27FC236}">
                        <a16:creationId xmlns:a16="http://schemas.microsoft.com/office/drawing/2014/main" id="{CB810C67-F6B8-3DDA-7B92-B07467AF946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77" name="グループ化 176">
                  <a:extLst>
                    <a:ext uri="{FF2B5EF4-FFF2-40B4-BE49-F238E27FC236}">
                      <a16:creationId xmlns:a16="http://schemas.microsoft.com/office/drawing/2014/main" id="{158AFD9D-5225-F3B9-3ACA-78540E1C8F22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4" name="ひし形 56">
                    <a:extLst>
                      <a:ext uri="{FF2B5EF4-FFF2-40B4-BE49-F238E27FC236}">
                        <a16:creationId xmlns:a16="http://schemas.microsoft.com/office/drawing/2014/main" id="{D61DABF0-1D7F-CBDA-C840-387C0DA301B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5" name="ひし形 56">
                    <a:extLst>
                      <a:ext uri="{FF2B5EF4-FFF2-40B4-BE49-F238E27FC236}">
                        <a16:creationId xmlns:a16="http://schemas.microsoft.com/office/drawing/2014/main" id="{3536AA10-9180-8193-0899-1878308F13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78" name="グループ化 177">
                  <a:extLst>
                    <a:ext uri="{FF2B5EF4-FFF2-40B4-BE49-F238E27FC236}">
                      <a16:creationId xmlns:a16="http://schemas.microsoft.com/office/drawing/2014/main" id="{0D844EDA-F5AD-7F5A-761D-7B9625F4A514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2" name="ひし形 56">
                    <a:extLst>
                      <a:ext uri="{FF2B5EF4-FFF2-40B4-BE49-F238E27FC236}">
                        <a16:creationId xmlns:a16="http://schemas.microsoft.com/office/drawing/2014/main" id="{92274E38-9CEF-496D-5939-265153D9826C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3" name="ひし形 56">
                    <a:extLst>
                      <a:ext uri="{FF2B5EF4-FFF2-40B4-BE49-F238E27FC236}">
                        <a16:creationId xmlns:a16="http://schemas.microsoft.com/office/drawing/2014/main" id="{084FD5D8-0302-744C-F666-B04C9DE6FE3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79" name="グループ化 178">
                  <a:extLst>
                    <a:ext uri="{FF2B5EF4-FFF2-40B4-BE49-F238E27FC236}">
                      <a16:creationId xmlns:a16="http://schemas.microsoft.com/office/drawing/2014/main" id="{AB87116D-F2EE-9FB0-3D40-56E89392D44B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80" name="ひし形 56">
                    <a:extLst>
                      <a:ext uri="{FF2B5EF4-FFF2-40B4-BE49-F238E27FC236}">
                        <a16:creationId xmlns:a16="http://schemas.microsoft.com/office/drawing/2014/main" id="{98895951-543A-0D1E-4EEE-70795E37C48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81" name="ひし形 56">
                    <a:extLst>
                      <a:ext uri="{FF2B5EF4-FFF2-40B4-BE49-F238E27FC236}">
                        <a16:creationId xmlns:a16="http://schemas.microsoft.com/office/drawing/2014/main" id="{300ED876-035A-CB7D-2657-B66B27ACB2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47" name="グループ化 146">
                <a:extLst>
                  <a:ext uri="{FF2B5EF4-FFF2-40B4-BE49-F238E27FC236}">
                    <a16:creationId xmlns:a16="http://schemas.microsoft.com/office/drawing/2014/main" id="{1F36CB5F-027D-CD83-EACD-CDCB3212C4CE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148" name="グループ化 147">
                  <a:extLst>
                    <a:ext uri="{FF2B5EF4-FFF2-40B4-BE49-F238E27FC236}">
                      <a16:creationId xmlns:a16="http://schemas.microsoft.com/office/drawing/2014/main" id="{EEA29D66-AB5C-0EC0-F3B1-54AD004876CF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164" name="グループ化 163">
                    <a:extLst>
                      <a:ext uri="{FF2B5EF4-FFF2-40B4-BE49-F238E27FC236}">
                        <a16:creationId xmlns:a16="http://schemas.microsoft.com/office/drawing/2014/main" id="{CFBA2233-8040-7029-3989-1E6C13F744B0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74" name="ひし形 56">
                      <a:extLst>
                        <a:ext uri="{FF2B5EF4-FFF2-40B4-BE49-F238E27FC236}">
                          <a16:creationId xmlns:a16="http://schemas.microsoft.com/office/drawing/2014/main" id="{0CA7FAB2-F161-77D0-B2A8-72E2166C7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5" name="ひし形 56">
                      <a:extLst>
                        <a:ext uri="{FF2B5EF4-FFF2-40B4-BE49-F238E27FC236}">
                          <a16:creationId xmlns:a16="http://schemas.microsoft.com/office/drawing/2014/main" id="{29313466-E3EB-B76B-4FF2-02F419E2D0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65" name="グループ化 164">
                    <a:extLst>
                      <a:ext uri="{FF2B5EF4-FFF2-40B4-BE49-F238E27FC236}">
                        <a16:creationId xmlns:a16="http://schemas.microsoft.com/office/drawing/2014/main" id="{61AC5983-FDCC-4B10-41E2-730B58500FD2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72" name="ひし形 56">
                      <a:extLst>
                        <a:ext uri="{FF2B5EF4-FFF2-40B4-BE49-F238E27FC236}">
                          <a16:creationId xmlns:a16="http://schemas.microsoft.com/office/drawing/2014/main" id="{295840EA-9923-51B9-2235-9407155A9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3" name="ひし形 56">
                      <a:extLst>
                        <a:ext uri="{FF2B5EF4-FFF2-40B4-BE49-F238E27FC236}">
                          <a16:creationId xmlns:a16="http://schemas.microsoft.com/office/drawing/2014/main" id="{6D0E29C2-135F-7C88-E387-E287A30D14C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66" name="グループ化 165">
                    <a:extLst>
                      <a:ext uri="{FF2B5EF4-FFF2-40B4-BE49-F238E27FC236}">
                        <a16:creationId xmlns:a16="http://schemas.microsoft.com/office/drawing/2014/main" id="{D32A9737-1551-3EBC-58D2-4F83C6262B8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70" name="ひし形 56">
                      <a:extLst>
                        <a:ext uri="{FF2B5EF4-FFF2-40B4-BE49-F238E27FC236}">
                          <a16:creationId xmlns:a16="http://schemas.microsoft.com/office/drawing/2014/main" id="{FB1AEDBB-E54F-8AF3-B53E-D7F8B737B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71" name="ひし形 56">
                      <a:extLst>
                        <a:ext uri="{FF2B5EF4-FFF2-40B4-BE49-F238E27FC236}">
                          <a16:creationId xmlns:a16="http://schemas.microsoft.com/office/drawing/2014/main" id="{132C419F-86E8-93B0-DE6C-05FB0818D88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67" name="グループ化 166">
                    <a:extLst>
                      <a:ext uri="{FF2B5EF4-FFF2-40B4-BE49-F238E27FC236}">
                        <a16:creationId xmlns:a16="http://schemas.microsoft.com/office/drawing/2014/main" id="{5709BF39-C18C-9F65-9D5D-DCCD59CCE89C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68" name="ひし形 56">
                      <a:extLst>
                        <a:ext uri="{FF2B5EF4-FFF2-40B4-BE49-F238E27FC236}">
                          <a16:creationId xmlns:a16="http://schemas.microsoft.com/office/drawing/2014/main" id="{67DBF896-F71A-0640-F1C7-E2EABD74D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69" name="ひし形 56">
                      <a:extLst>
                        <a:ext uri="{FF2B5EF4-FFF2-40B4-BE49-F238E27FC236}">
                          <a16:creationId xmlns:a16="http://schemas.microsoft.com/office/drawing/2014/main" id="{4FE3170B-01B5-9D65-BD8A-BA881C47B6E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149" name="グループ化 148">
                  <a:extLst>
                    <a:ext uri="{FF2B5EF4-FFF2-40B4-BE49-F238E27FC236}">
                      <a16:creationId xmlns:a16="http://schemas.microsoft.com/office/drawing/2014/main" id="{FC61A0F8-FEC6-59F9-5A3D-95C847221524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152" name="グループ化 151">
                    <a:extLst>
                      <a:ext uri="{FF2B5EF4-FFF2-40B4-BE49-F238E27FC236}">
                        <a16:creationId xmlns:a16="http://schemas.microsoft.com/office/drawing/2014/main" id="{2EDE825B-2A0E-9E9A-40E5-7E46B7DCC966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62" name="ひし形 56">
                      <a:extLst>
                        <a:ext uri="{FF2B5EF4-FFF2-40B4-BE49-F238E27FC236}">
                          <a16:creationId xmlns:a16="http://schemas.microsoft.com/office/drawing/2014/main" id="{C4B31635-100D-7A14-C1A6-59639CC4D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63" name="ひし形 56">
                      <a:extLst>
                        <a:ext uri="{FF2B5EF4-FFF2-40B4-BE49-F238E27FC236}">
                          <a16:creationId xmlns:a16="http://schemas.microsoft.com/office/drawing/2014/main" id="{9516E217-E6BF-3705-F621-D318A5D3F63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53" name="グループ化 152">
                    <a:extLst>
                      <a:ext uri="{FF2B5EF4-FFF2-40B4-BE49-F238E27FC236}">
                        <a16:creationId xmlns:a16="http://schemas.microsoft.com/office/drawing/2014/main" id="{A2989568-6FC2-9C49-6753-AF76AC15A73B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60" name="ひし形 56">
                      <a:extLst>
                        <a:ext uri="{FF2B5EF4-FFF2-40B4-BE49-F238E27FC236}">
                          <a16:creationId xmlns:a16="http://schemas.microsoft.com/office/drawing/2014/main" id="{A56BBC04-845A-5104-0FEE-AA0C1B8B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61" name="ひし形 56">
                      <a:extLst>
                        <a:ext uri="{FF2B5EF4-FFF2-40B4-BE49-F238E27FC236}">
                          <a16:creationId xmlns:a16="http://schemas.microsoft.com/office/drawing/2014/main" id="{996D8DDF-D773-CFA8-15BB-9AA03ECFC4D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54" name="グループ化 153">
                    <a:extLst>
                      <a:ext uri="{FF2B5EF4-FFF2-40B4-BE49-F238E27FC236}">
                        <a16:creationId xmlns:a16="http://schemas.microsoft.com/office/drawing/2014/main" id="{262E9D7D-820A-E7FE-6A90-EDA1211670D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58" name="ひし形 56">
                      <a:extLst>
                        <a:ext uri="{FF2B5EF4-FFF2-40B4-BE49-F238E27FC236}">
                          <a16:creationId xmlns:a16="http://schemas.microsoft.com/office/drawing/2014/main" id="{AE738C74-8753-D98A-C3E0-BE0038959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59" name="ひし形 56">
                      <a:extLst>
                        <a:ext uri="{FF2B5EF4-FFF2-40B4-BE49-F238E27FC236}">
                          <a16:creationId xmlns:a16="http://schemas.microsoft.com/office/drawing/2014/main" id="{4F0A19D2-B2CD-AA53-CCB6-6082DCD8F03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55" name="グループ化 154">
                    <a:extLst>
                      <a:ext uri="{FF2B5EF4-FFF2-40B4-BE49-F238E27FC236}">
                        <a16:creationId xmlns:a16="http://schemas.microsoft.com/office/drawing/2014/main" id="{3BBA0D3D-E17E-B7E0-00D7-7D7091EF5384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56" name="ひし形 56">
                      <a:extLst>
                        <a:ext uri="{FF2B5EF4-FFF2-40B4-BE49-F238E27FC236}">
                          <a16:creationId xmlns:a16="http://schemas.microsoft.com/office/drawing/2014/main" id="{2058ED57-EF84-E85A-256C-DC11BE66F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57" name="ひし形 56">
                      <a:extLst>
                        <a:ext uri="{FF2B5EF4-FFF2-40B4-BE49-F238E27FC236}">
                          <a16:creationId xmlns:a16="http://schemas.microsoft.com/office/drawing/2014/main" id="{05510789-63F9-9AB0-C974-217EF50EFC5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150" name="楕円 149">
                  <a:extLst>
                    <a:ext uri="{FF2B5EF4-FFF2-40B4-BE49-F238E27FC236}">
                      <a16:creationId xmlns:a16="http://schemas.microsoft.com/office/drawing/2014/main" id="{C1F21CB6-088C-8740-3161-7B2169593597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1" name="楕円 150">
                  <a:extLst>
                    <a:ext uri="{FF2B5EF4-FFF2-40B4-BE49-F238E27FC236}">
                      <a16:creationId xmlns:a16="http://schemas.microsoft.com/office/drawing/2014/main" id="{FE4B5F03-0FC8-608F-7310-0B188FF6AE2E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A9FEDE57-3425-BC80-1F59-B67AD4AFE6DA}"/>
                </a:ext>
              </a:extLst>
            </p:cNvPr>
            <p:cNvSpPr/>
            <p:nvPr/>
          </p:nvSpPr>
          <p:spPr>
            <a:xfrm>
              <a:off x="3347173" y="558942"/>
              <a:ext cx="5501220" cy="3322837"/>
            </a:xfrm>
            <a:custGeom>
              <a:avLst/>
              <a:gdLst/>
              <a:ahLst/>
              <a:cxnLst/>
              <a:rect l="l" t="t" r="r" b="b"/>
              <a:pathLst>
                <a:path w="5457199" h="3322837">
                  <a:moveTo>
                    <a:pt x="571374" y="2997096"/>
                  </a:moveTo>
                  <a:lnTo>
                    <a:pt x="598305" y="3154166"/>
                  </a:lnTo>
                  <a:cubicBezTo>
                    <a:pt x="525513" y="3166163"/>
                    <a:pt x="457982" y="3178468"/>
                    <a:pt x="395712" y="3191082"/>
                  </a:cubicBezTo>
                  <a:cubicBezTo>
                    <a:pt x="377438" y="3194700"/>
                    <a:pt x="327989" y="3204389"/>
                    <a:pt x="247365" y="3220151"/>
                  </a:cubicBezTo>
                  <a:cubicBezTo>
                    <a:pt x="248756" y="3224030"/>
                    <a:pt x="252132" y="3232414"/>
                    <a:pt x="257491" y="3245302"/>
                  </a:cubicBezTo>
                  <a:cubicBezTo>
                    <a:pt x="260348" y="3252079"/>
                    <a:pt x="264486" y="3259969"/>
                    <a:pt x="269906" y="3268971"/>
                  </a:cubicBezTo>
                  <a:lnTo>
                    <a:pt x="157058" y="3322837"/>
                  </a:lnTo>
                  <a:cubicBezTo>
                    <a:pt x="141204" y="3298183"/>
                    <a:pt x="111839" y="3254772"/>
                    <a:pt x="68964" y="3192604"/>
                  </a:cubicBezTo>
                  <a:cubicBezTo>
                    <a:pt x="55254" y="3173396"/>
                    <a:pt x="36160" y="3148208"/>
                    <a:pt x="11680" y="3117040"/>
                  </a:cubicBezTo>
                  <a:lnTo>
                    <a:pt x="25223" y="3079473"/>
                  </a:lnTo>
                  <a:cubicBezTo>
                    <a:pt x="73508" y="3072890"/>
                    <a:pt x="159233" y="3060736"/>
                    <a:pt x="282395" y="3043010"/>
                  </a:cubicBezTo>
                  <a:cubicBezTo>
                    <a:pt x="343777" y="3033697"/>
                    <a:pt x="440104" y="3018392"/>
                    <a:pt x="571374" y="2997096"/>
                  </a:cubicBezTo>
                  <a:close/>
                  <a:moveTo>
                    <a:pt x="348366" y="2701458"/>
                  </a:moveTo>
                  <a:cubicBezTo>
                    <a:pt x="281519" y="2702023"/>
                    <a:pt x="248248" y="2720212"/>
                    <a:pt x="248551" y="2756022"/>
                  </a:cubicBezTo>
                  <a:cubicBezTo>
                    <a:pt x="248848" y="2791116"/>
                    <a:pt x="283494" y="2808372"/>
                    <a:pt x="352489" y="2807787"/>
                  </a:cubicBezTo>
                  <a:cubicBezTo>
                    <a:pt x="378989" y="2807563"/>
                    <a:pt x="402584" y="2802707"/>
                    <a:pt x="423276" y="2793221"/>
                  </a:cubicBezTo>
                  <a:cubicBezTo>
                    <a:pt x="446107" y="2782761"/>
                    <a:pt x="457458" y="2769773"/>
                    <a:pt x="457326" y="2754255"/>
                  </a:cubicBezTo>
                  <a:cubicBezTo>
                    <a:pt x="457199" y="2739214"/>
                    <a:pt x="445153" y="2726423"/>
                    <a:pt x="421188" y="2715882"/>
                  </a:cubicBezTo>
                  <a:cubicBezTo>
                    <a:pt x="398662" y="2706045"/>
                    <a:pt x="374388" y="2701237"/>
                    <a:pt x="348366" y="2701458"/>
                  </a:cubicBezTo>
                  <a:close/>
                  <a:moveTo>
                    <a:pt x="267268" y="2555669"/>
                  </a:moveTo>
                  <a:cubicBezTo>
                    <a:pt x="346767" y="2554996"/>
                    <a:pt x="416166" y="2573866"/>
                    <a:pt x="475463" y="2612281"/>
                  </a:cubicBezTo>
                  <a:cubicBezTo>
                    <a:pt x="535960" y="2651402"/>
                    <a:pt x="566441" y="2698417"/>
                    <a:pt x="566906" y="2753327"/>
                  </a:cubicBezTo>
                  <a:cubicBezTo>
                    <a:pt x="567410" y="2812772"/>
                    <a:pt x="537864" y="2862205"/>
                    <a:pt x="478271" y="2901627"/>
                  </a:cubicBezTo>
                  <a:cubicBezTo>
                    <a:pt x="421288" y="2939116"/>
                    <a:pt x="352569" y="2958201"/>
                    <a:pt x="272115" y="2958883"/>
                  </a:cubicBezTo>
                  <a:cubicBezTo>
                    <a:pt x="181872" y="2959647"/>
                    <a:pt x="112460" y="2939105"/>
                    <a:pt x="63877" y="2897257"/>
                  </a:cubicBezTo>
                  <a:cubicBezTo>
                    <a:pt x="21787" y="2860845"/>
                    <a:pt x="497" y="2813752"/>
                    <a:pt x="8" y="2755978"/>
                  </a:cubicBezTo>
                  <a:cubicBezTo>
                    <a:pt x="-465" y="2700113"/>
                    <a:pt x="20871" y="2653973"/>
                    <a:pt x="64016" y="2617556"/>
                  </a:cubicBezTo>
                  <a:cubicBezTo>
                    <a:pt x="112140" y="2577038"/>
                    <a:pt x="179890" y="2556409"/>
                    <a:pt x="267268" y="2555669"/>
                  </a:cubicBezTo>
                  <a:close/>
                  <a:moveTo>
                    <a:pt x="5451958" y="2406212"/>
                  </a:moveTo>
                  <a:lnTo>
                    <a:pt x="5454691" y="2670488"/>
                  </a:lnTo>
                  <a:cubicBezTo>
                    <a:pt x="5439218" y="2674946"/>
                    <a:pt x="5414826" y="2682719"/>
                    <a:pt x="5381514" y="2693808"/>
                  </a:cubicBezTo>
                  <a:lnTo>
                    <a:pt x="5285184" y="2729186"/>
                  </a:lnTo>
                  <a:cubicBezTo>
                    <a:pt x="5307241" y="2738030"/>
                    <a:pt x="5339836" y="2749989"/>
                    <a:pt x="5382968" y="2765062"/>
                  </a:cubicBezTo>
                  <a:cubicBezTo>
                    <a:pt x="5399972" y="2770139"/>
                    <a:pt x="5424274" y="2776692"/>
                    <a:pt x="5455873" y="2784722"/>
                  </a:cubicBezTo>
                  <a:lnTo>
                    <a:pt x="5457199" y="2912921"/>
                  </a:lnTo>
                  <a:lnTo>
                    <a:pt x="5331884" y="2846888"/>
                  </a:lnTo>
                  <a:cubicBezTo>
                    <a:pt x="5297558" y="2829097"/>
                    <a:pt x="5249558" y="2805121"/>
                    <a:pt x="5187886" y="2774959"/>
                  </a:cubicBezTo>
                  <a:cubicBezTo>
                    <a:pt x="5154433" y="2772440"/>
                    <a:pt x="5107007" y="2769230"/>
                    <a:pt x="5045606" y="2765329"/>
                  </a:cubicBezTo>
                  <a:cubicBezTo>
                    <a:pt x="5012884" y="2764235"/>
                    <a:pt x="4966188" y="2762330"/>
                    <a:pt x="4905515" y="2759615"/>
                  </a:cubicBezTo>
                  <a:lnTo>
                    <a:pt x="4903618" y="2576269"/>
                  </a:lnTo>
                  <a:cubicBezTo>
                    <a:pt x="4933212" y="2575008"/>
                    <a:pt x="4980578" y="2572369"/>
                    <a:pt x="5045717" y="2568353"/>
                  </a:cubicBezTo>
                  <a:cubicBezTo>
                    <a:pt x="5070287" y="2566188"/>
                    <a:pt x="5116913" y="2561289"/>
                    <a:pt x="5185596" y="2553655"/>
                  </a:cubicBezTo>
                  <a:cubicBezTo>
                    <a:pt x="5211012" y="2540976"/>
                    <a:pt x="5252218" y="2519778"/>
                    <a:pt x="5309212" y="2490060"/>
                  </a:cubicBezTo>
                  <a:cubicBezTo>
                    <a:pt x="5343872" y="2470839"/>
                    <a:pt x="5391454" y="2442890"/>
                    <a:pt x="5451958" y="2406212"/>
                  </a:cubicBezTo>
                  <a:close/>
                  <a:moveTo>
                    <a:pt x="5153311" y="2114692"/>
                  </a:moveTo>
                  <a:lnTo>
                    <a:pt x="5033640" y="2140843"/>
                  </a:lnTo>
                  <a:cubicBezTo>
                    <a:pt x="5038209" y="2160125"/>
                    <a:pt x="5046581" y="2176297"/>
                    <a:pt x="5058755" y="2189361"/>
                  </a:cubicBezTo>
                  <a:cubicBezTo>
                    <a:pt x="5074641" y="2206697"/>
                    <a:pt x="5093618" y="2212750"/>
                    <a:pt x="5115688" y="2207520"/>
                  </a:cubicBezTo>
                  <a:cubicBezTo>
                    <a:pt x="5137757" y="2202290"/>
                    <a:pt x="5151352" y="2189254"/>
                    <a:pt x="5156473" y="2168412"/>
                  </a:cubicBezTo>
                  <a:cubicBezTo>
                    <a:pt x="5160194" y="2153054"/>
                    <a:pt x="5159140" y="2135147"/>
                    <a:pt x="5153311" y="2114692"/>
                  </a:cubicBezTo>
                  <a:close/>
                  <a:moveTo>
                    <a:pt x="93071" y="2020681"/>
                  </a:moveTo>
                  <a:lnTo>
                    <a:pt x="312574" y="2072320"/>
                  </a:lnTo>
                  <a:cubicBezTo>
                    <a:pt x="309453" y="2081209"/>
                    <a:pt x="304948" y="2095547"/>
                    <a:pt x="299060" y="2115333"/>
                  </a:cubicBezTo>
                  <a:cubicBezTo>
                    <a:pt x="296029" y="2127639"/>
                    <a:pt x="291548" y="2147689"/>
                    <a:pt x="285619" y="2175483"/>
                  </a:cubicBezTo>
                  <a:cubicBezTo>
                    <a:pt x="299201" y="2179482"/>
                    <a:pt x="332181" y="2188204"/>
                    <a:pt x="384558" y="2201648"/>
                  </a:cubicBezTo>
                  <a:cubicBezTo>
                    <a:pt x="435468" y="2213846"/>
                    <a:pt x="510125" y="2232188"/>
                    <a:pt x="608528" y="2256673"/>
                  </a:cubicBezTo>
                  <a:lnTo>
                    <a:pt x="576647" y="2427045"/>
                  </a:lnTo>
                  <a:cubicBezTo>
                    <a:pt x="528893" y="2420052"/>
                    <a:pt x="453725" y="2409630"/>
                    <a:pt x="351146" y="2395779"/>
                  </a:cubicBezTo>
                  <a:cubicBezTo>
                    <a:pt x="315506" y="2391539"/>
                    <a:pt x="280666" y="2387570"/>
                    <a:pt x="246625" y="2383872"/>
                  </a:cubicBezTo>
                  <a:lnTo>
                    <a:pt x="238330" y="2439885"/>
                  </a:lnTo>
                  <a:lnTo>
                    <a:pt x="234191" y="2491210"/>
                  </a:lnTo>
                  <a:lnTo>
                    <a:pt x="11131" y="2458579"/>
                  </a:lnTo>
                  <a:close/>
                  <a:moveTo>
                    <a:pt x="5317911" y="1832413"/>
                  </a:moveTo>
                  <a:cubicBezTo>
                    <a:pt x="5339788" y="1894702"/>
                    <a:pt x="5356975" y="1952214"/>
                    <a:pt x="5369472" y="2004948"/>
                  </a:cubicBezTo>
                  <a:cubicBezTo>
                    <a:pt x="5415771" y="2200322"/>
                    <a:pt x="5368763" y="2314634"/>
                    <a:pt x="5228448" y="2347886"/>
                  </a:cubicBezTo>
                  <a:cubicBezTo>
                    <a:pt x="5185702" y="2358016"/>
                    <a:pt x="5145000" y="2355026"/>
                    <a:pt x="5106342" y="2338915"/>
                  </a:cubicBezTo>
                  <a:cubicBezTo>
                    <a:pt x="5072525" y="2324601"/>
                    <a:pt x="5045573" y="2303018"/>
                    <a:pt x="5025487" y="2274164"/>
                  </a:cubicBezTo>
                  <a:cubicBezTo>
                    <a:pt x="5016629" y="2283379"/>
                    <a:pt x="4998612" y="2305191"/>
                    <a:pt x="4971435" y="2339602"/>
                  </a:cubicBezTo>
                  <a:cubicBezTo>
                    <a:pt x="4959241" y="2356478"/>
                    <a:pt x="4943820" y="2381478"/>
                    <a:pt x="4925171" y="2414604"/>
                  </a:cubicBezTo>
                  <a:cubicBezTo>
                    <a:pt x="4918634" y="2404622"/>
                    <a:pt x="4902947" y="2382945"/>
                    <a:pt x="4878109" y="2349574"/>
                  </a:cubicBezTo>
                  <a:cubicBezTo>
                    <a:pt x="4860095" y="2326362"/>
                    <a:pt x="4842671" y="2304606"/>
                    <a:pt x="4825838" y="2284305"/>
                  </a:cubicBezTo>
                  <a:cubicBezTo>
                    <a:pt x="4832605" y="2275586"/>
                    <a:pt x="4850659" y="2255482"/>
                    <a:pt x="4880000" y="2223993"/>
                  </a:cubicBezTo>
                  <a:cubicBezTo>
                    <a:pt x="4895123" y="2209123"/>
                    <a:pt x="4921143" y="2186395"/>
                    <a:pt x="4958059" y="2155810"/>
                  </a:cubicBezTo>
                  <a:lnTo>
                    <a:pt x="4957894" y="2155113"/>
                  </a:lnTo>
                  <a:lnTo>
                    <a:pt x="4835105" y="2180531"/>
                  </a:lnTo>
                  <a:lnTo>
                    <a:pt x="4788613" y="1984345"/>
                  </a:lnTo>
                  <a:cubicBezTo>
                    <a:pt x="4838651" y="1969787"/>
                    <a:pt x="4921313" y="1946395"/>
                    <a:pt x="5036600" y="1914167"/>
                  </a:cubicBezTo>
                  <a:cubicBezTo>
                    <a:pt x="5104637" y="1895836"/>
                    <a:pt x="5198407" y="1868584"/>
                    <a:pt x="5317911" y="1832413"/>
                  </a:cubicBezTo>
                  <a:close/>
                  <a:moveTo>
                    <a:pt x="4882386" y="1623914"/>
                  </a:moveTo>
                  <a:cubicBezTo>
                    <a:pt x="4867520" y="1624861"/>
                    <a:pt x="4843341" y="1626773"/>
                    <a:pt x="4809848" y="1629650"/>
                  </a:cubicBezTo>
                  <a:cubicBezTo>
                    <a:pt x="4790689" y="1631569"/>
                    <a:pt x="4765082" y="1635211"/>
                    <a:pt x="4733029" y="1640578"/>
                  </a:cubicBezTo>
                  <a:cubicBezTo>
                    <a:pt x="4736087" y="1647054"/>
                    <a:pt x="4744315" y="1661123"/>
                    <a:pt x="4757711" y="1682784"/>
                  </a:cubicBezTo>
                  <a:cubicBezTo>
                    <a:pt x="4766178" y="1695683"/>
                    <a:pt x="4776609" y="1709107"/>
                    <a:pt x="4789004" y="1723056"/>
                  </a:cubicBezTo>
                  <a:cubicBezTo>
                    <a:pt x="4798713" y="1713983"/>
                    <a:pt x="4814221" y="1698740"/>
                    <a:pt x="4835528" y="1677326"/>
                  </a:cubicBezTo>
                  <a:cubicBezTo>
                    <a:pt x="4847127" y="1664985"/>
                    <a:pt x="4862746" y="1647181"/>
                    <a:pt x="4882386" y="1623914"/>
                  </a:cubicBezTo>
                  <a:close/>
                  <a:moveTo>
                    <a:pt x="5132179" y="1436659"/>
                  </a:moveTo>
                  <a:lnTo>
                    <a:pt x="5224078" y="1631281"/>
                  </a:lnTo>
                  <a:cubicBezTo>
                    <a:pt x="5193038" y="1653330"/>
                    <a:pt x="5121929" y="1707105"/>
                    <a:pt x="5010752" y="1792604"/>
                  </a:cubicBezTo>
                  <a:cubicBezTo>
                    <a:pt x="4953020" y="1838082"/>
                    <a:pt x="4875860" y="1899730"/>
                    <a:pt x="4779273" y="1977548"/>
                  </a:cubicBezTo>
                  <a:lnTo>
                    <a:pt x="4695632" y="1800412"/>
                  </a:lnTo>
                  <a:lnTo>
                    <a:pt x="4733044" y="1768094"/>
                  </a:lnTo>
                  <a:cubicBezTo>
                    <a:pt x="4728756" y="1764046"/>
                    <a:pt x="4716310" y="1754741"/>
                    <a:pt x="4695705" y="1740181"/>
                  </a:cubicBezTo>
                  <a:cubicBezTo>
                    <a:pt x="4681487" y="1731317"/>
                    <a:pt x="4663908" y="1722324"/>
                    <a:pt x="4642967" y="1713203"/>
                  </a:cubicBezTo>
                  <a:lnTo>
                    <a:pt x="4673435" y="1676242"/>
                  </a:lnTo>
                  <a:cubicBezTo>
                    <a:pt x="4679474" y="1668902"/>
                    <a:pt x="4687879" y="1658465"/>
                    <a:pt x="4698649" y="1644930"/>
                  </a:cubicBezTo>
                  <a:lnTo>
                    <a:pt x="4627893" y="1656955"/>
                  </a:lnTo>
                  <a:lnTo>
                    <a:pt x="4583549" y="1563044"/>
                  </a:lnTo>
                  <a:cubicBezTo>
                    <a:pt x="4643397" y="1551682"/>
                    <a:pt x="4741464" y="1531514"/>
                    <a:pt x="4877748" y="1502541"/>
                  </a:cubicBezTo>
                  <a:cubicBezTo>
                    <a:pt x="4968144" y="1481507"/>
                    <a:pt x="5052955" y="1459546"/>
                    <a:pt x="5132179" y="1436659"/>
                  </a:cubicBezTo>
                  <a:close/>
                  <a:moveTo>
                    <a:pt x="334137" y="1411430"/>
                  </a:moveTo>
                  <a:cubicBezTo>
                    <a:pt x="386433" y="1438466"/>
                    <a:pt x="472064" y="1481347"/>
                    <a:pt x="591031" y="1540073"/>
                  </a:cubicBezTo>
                  <a:cubicBezTo>
                    <a:pt x="648125" y="1566843"/>
                    <a:pt x="727330" y="1604734"/>
                    <a:pt x="828647" y="1653748"/>
                  </a:cubicBezTo>
                  <a:lnTo>
                    <a:pt x="756157" y="1821386"/>
                  </a:lnTo>
                  <a:lnTo>
                    <a:pt x="644150" y="1777244"/>
                  </a:lnTo>
                  <a:cubicBezTo>
                    <a:pt x="643759" y="1781757"/>
                    <a:pt x="643478" y="1791129"/>
                    <a:pt x="643306" y="1805361"/>
                  </a:cubicBezTo>
                  <a:cubicBezTo>
                    <a:pt x="643283" y="1822258"/>
                    <a:pt x="643854" y="1834470"/>
                    <a:pt x="645021" y="1841998"/>
                  </a:cubicBezTo>
                  <a:lnTo>
                    <a:pt x="597200" y="1841607"/>
                  </a:lnTo>
                  <a:cubicBezTo>
                    <a:pt x="586918" y="1841323"/>
                    <a:pt x="572026" y="1841777"/>
                    <a:pt x="552523" y="1842967"/>
                  </a:cubicBezTo>
                  <a:lnTo>
                    <a:pt x="714795" y="1917038"/>
                  </a:lnTo>
                  <a:lnTo>
                    <a:pt x="634772" y="2102098"/>
                  </a:lnTo>
                  <a:lnTo>
                    <a:pt x="389054" y="2007159"/>
                  </a:lnTo>
                  <a:cubicBezTo>
                    <a:pt x="325310" y="1981936"/>
                    <a:pt x="235414" y="1948916"/>
                    <a:pt x="119367" y="1908099"/>
                  </a:cubicBezTo>
                  <a:lnTo>
                    <a:pt x="219148" y="1677350"/>
                  </a:lnTo>
                  <a:lnTo>
                    <a:pt x="523420" y="1827261"/>
                  </a:lnTo>
                  <a:cubicBezTo>
                    <a:pt x="531871" y="1811927"/>
                    <a:pt x="538942" y="1796777"/>
                    <a:pt x="544633" y="1781811"/>
                  </a:cubicBezTo>
                  <a:cubicBezTo>
                    <a:pt x="548489" y="1772293"/>
                    <a:pt x="553108" y="1759205"/>
                    <a:pt x="558492" y="1742544"/>
                  </a:cubicBezTo>
                  <a:lnTo>
                    <a:pt x="241605" y="1625415"/>
                  </a:lnTo>
                  <a:close/>
                  <a:moveTo>
                    <a:pt x="4814025" y="1044740"/>
                  </a:moveTo>
                  <a:cubicBezTo>
                    <a:pt x="4826149" y="1046004"/>
                    <a:pt x="4838340" y="1048869"/>
                    <a:pt x="4850598" y="1053334"/>
                  </a:cubicBezTo>
                  <a:cubicBezTo>
                    <a:pt x="4893336" y="1068932"/>
                    <a:pt x="4932763" y="1102120"/>
                    <a:pt x="4968881" y="1152898"/>
                  </a:cubicBezTo>
                  <a:cubicBezTo>
                    <a:pt x="4989362" y="1181691"/>
                    <a:pt x="5008151" y="1216961"/>
                    <a:pt x="5025248" y="1258709"/>
                  </a:cubicBezTo>
                  <a:lnTo>
                    <a:pt x="4848502" y="1397613"/>
                  </a:lnTo>
                  <a:cubicBezTo>
                    <a:pt x="4841569" y="1380864"/>
                    <a:pt x="4835473" y="1368793"/>
                    <a:pt x="4830215" y="1361400"/>
                  </a:cubicBezTo>
                  <a:cubicBezTo>
                    <a:pt x="4823710" y="1352256"/>
                    <a:pt x="4814647" y="1346105"/>
                    <a:pt x="4803025" y="1342945"/>
                  </a:cubicBezTo>
                  <a:cubicBezTo>
                    <a:pt x="4788933" y="1339199"/>
                    <a:pt x="4775857" y="1341615"/>
                    <a:pt x="4763795" y="1350195"/>
                  </a:cubicBezTo>
                  <a:cubicBezTo>
                    <a:pt x="4754456" y="1356837"/>
                    <a:pt x="4742411" y="1378003"/>
                    <a:pt x="4727659" y="1413693"/>
                  </a:cubicBezTo>
                  <a:cubicBezTo>
                    <a:pt x="4712907" y="1449383"/>
                    <a:pt x="4694344" y="1475185"/>
                    <a:pt x="4671970" y="1491099"/>
                  </a:cubicBezTo>
                  <a:cubicBezTo>
                    <a:pt x="4639481" y="1514209"/>
                    <a:pt x="4604040" y="1520814"/>
                    <a:pt x="4565649" y="1510913"/>
                  </a:cubicBezTo>
                  <a:cubicBezTo>
                    <a:pt x="4528866" y="1501625"/>
                    <a:pt x="4498158" y="1479668"/>
                    <a:pt x="4473526" y="1445038"/>
                  </a:cubicBezTo>
                  <a:cubicBezTo>
                    <a:pt x="4450831" y="1413132"/>
                    <a:pt x="4436324" y="1388000"/>
                    <a:pt x="4430005" y="1369642"/>
                  </a:cubicBezTo>
                  <a:cubicBezTo>
                    <a:pt x="4437709" y="1361526"/>
                    <a:pt x="4450155" y="1348131"/>
                    <a:pt x="4467344" y="1329459"/>
                  </a:cubicBezTo>
                  <a:cubicBezTo>
                    <a:pt x="4476301" y="1318987"/>
                    <a:pt x="4488097" y="1304883"/>
                    <a:pt x="4502730" y="1287150"/>
                  </a:cubicBezTo>
                  <a:cubicBezTo>
                    <a:pt x="4512699" y="1312287"/>
                    <a:pt x="4520313" y="1328551"/>
                    <a:pt x="4525572" y="1335944"/>
                  </a:cubicBezTo>
                  <a:cubicBezTo>
                    <a:pt x="4546191" y="1364932"/>
                    <a:pt x="4567492" y="1371607"/>
                    <a:pt x="4589477" y="1355970"/>
                  </a:cubicBezTo>
                  <a:cubicBezTo>
                    <a:pt x="4605430" y="1344622"/>
                    <a:pt x="4615577" y="1328615"/>
                    <a:pt x="4619920" y="1307947"/>
                  </a:cubicBezTo>
                  <a:cubicBezTo>
                    <a:pt x="4623090" y="1276980"/>
                    <a:pt x="4626357" y="1245944"/>
                    <a:pt x="4629721" y="1214839"/>
                  </a:cubicBezTo>
                  <a:cubicBezTo>
                    <a:pt x="4636112" y="1154626"/>
                    <a:pt x="4661778" y="1108537"/>
                    <a:pt x="4706719" y="1076570"/>
                  </a:cubicBezTo>
                  <a:cubicBezTo>
                    <a:pt x="4741884" y="1051557"/>
                    <a:pt x="4777653" y="1040947"/>
                    <a:pt x="4814025" y="1044740"/>
                  </a:cubicBezTo>
                  <a:close/>
                  <a:moveTo>
                    <a:pt x="4434756" y="902843"/>
                  </a:moveTo>
                  <a:lnTo>
                    <a:pt x="4348562" y="989881"/>
                  </a:lnTo>
                  <a:cubicBezTo>
                    <a:pt x="4362884" y="1003575"/>
                    <a:pt x="4378706" y="1012592"/>
                    <a:pt x="4396027" y="1016932"/>
                  </a:cubicBezTo>
                  <a:cubicBezTo>
                    <a:pt x="4418787" y="1022839"/>
                    <a:pt x="4438003" y="1017596"/>
                    <a:pt x="4453678" y="1001203"/>
                  </a:cubicBezTo>
                  <a:cubicBezTo>
                    <a:pt x="4469352" y="984809"/>
                    <a:pt x="4473669" y="966476"/>
                    <a:pt x="4466629" y="946201"/>
                  </a:cubicBezTo>
                  <a:cubicBezTo>
                    <a:pt x="4461398" y="931290"/>
                    <a:pt x="4450773" y="916837"/>
                    <a:pt x="4434756" y="902843"/>
                  </a:cubicBezTo>
                  <a:close/>
                  <a:moveTo>
                    <a:pt x="4419334" y="576444"/>
                  </a:moveTo>
                  <a:cubicBezTo>
                    <a:pt x="4471572" y="616812"/>
                    <a:pt x="4517277" y="655723"/>
                    <a:pt x="4556448" y="693176"/>
                  </a:cubicBezTo>
                  <a:cubicBezTo>
                    <a:pt x="4701570" y="831936"/>
                    <a:pt x="4724304" y="953428"/>
                    <a:pt x="4624648" y="1057654"/>
                  </a:cubicBezTo>
                  <a:cubicBezTo>
                    <a:pt x="4594290" y="1089404"/>
                    <a:pt x="4558509" y="1109035"/>
                    <a:pt x="4517306" y="1116543"/>
                  </a:cubicBezTo>
                  <a:cubicBezTo>
                    <a:pt x="4481144" y="1122926"/>
                    <a:pt x="4446788" y="1119475"/>
                    <a:pt x="4414238" y="1106189"/>
                  </a:cubicBezTo>
                  <a:cubicBezTo>
                    <a:pt x="4411818" y="1118739"/>
                    <a:pt x="4408564" y="1146843"/>
                    <a:pt x="4404476" y="1190500"/>
                  </a:cubicBezTo>
                  <a:cubicBezTo>
                    <a:pt x="4403423" y="1211294"/>
                    <a:pt x="4404081" y="1240661"/>
                    <a:pt x="4406451" y="1278602"/>
                  </a:cubicBezTo>
                  <a:cubicBezTo>
                    <a:pt x="4395536" y="1273780"/>
                    <a:pt x="4370582" y="1264124"/>
                    <a:pt x="4331588" y="1249631"/>
                  </a:cubicBezTo>
                  <a:cubicBezTo>
                    <a:pt x="4303846" y="1239953"/>
                    <a:pt x="4277392" y="1231174"/>
                    <a:pt x="4252224" y="1223295"/>
                  </a:cubicBezTo>
                  <a:cubicBezTo>
                    <a:pt x="4253159" y="1212298"/>
                    <a:pt x="4257374" y="1185608"/>
                    <a:pt x="4264866" y="1143225"/>
                  </a:cubicBezTo>
                  <a:cubicBezTo>
                    <a:pt x="4269468" y="1122521"/>
                    <a:pt x="4278940" y="1089296"/>
                    <a:pt x="4293280" y="1043551"/>
                  </a:cubicBezTo>
                  <a:lnTo>
                    <a:pt x="4292763" y="1043057"/>
                  </a:lnTo>
                  <a:lnTo>
                    <a:pt x="4203553" y="1131175"/>
                  </a:lnTo>
                  <a:lnTo>
                    <a:pt x="4057827" y="991839"/>
                  </a:lnTo>
                  <a:cubicBezTo>
                    <a:pt x="4091897" y="952406"/>
                    <a:pt x="4148538" y="887813"/>
                    <a:pt x="4227748" y="798062"/>
                  </a:cubicBezTo>
                  <a:cubicBezTo>
                    <a:pt x="4274868" y="745672"/>
                    <a:pt x="4338730" y="671799"/>
                    <a:pt x="4419334" y="576444"/>
                  </a:cubicBezTo>
                  <a:close/>
                  <a:moveTo>
                    <a:pt x="1829817" y="486803"/>
                  </a:moveTo>
                  <a:cubicBezTo>
                    <a:pt x="1829601" y="501697"/>
                    <a:pt x="1829620" y="525952"/>
                    <a:pt x="1829874" y="559567"/>
                  </a:cubicBezTo>
                  <a:cubicBezTo>
                    <a:pt x="1830291" y="578818"/>
                    <a:pt x="1831923" y="604631"/>
                    <a:pt x="1834771" y="637005"/>
                  </a:cubicBezTo>
                  <a:cubicBezTo>
                    <a:pt x="1841467" y="634462"/>
                    <a:pt x="1856135" y="627358"/>
                    <a:pt x="1878775" y="615693"/>
                  </a:cubicBezTo>
                  <a:cubicBezTo>
                    <a:pt x="1892296" y="608259"/>
                    <a:pt x="1906494" y="598907"/>
                    <a:pt x="1921368" y="587639"/>
                  </a:cubicBezTo>
                  <a:cubicBezTo>
                    <a:pt x="1913080" y="577251"/>
                    <a:pt x="1899094" y="560600"/>
                    <a:pt x="1879409" y="537687"/>
                  </a:cubicBezTo>
                  <a:cubicBezTo>
                    <a:pt x="1868010" y="525161"/>
                    <a:pt x="1851480" y="508199"/>
                    <a:pt x="1829817" y="486803"/>
                  </a:cubicBezTo>
                  <a:close/>
                  <a:moveTo>
                    <a:pt x="4001470" y="311529"/>
                  </a:moveTo>
                  <a:lnTo>
                    <a:pt x="4319645" y="512596"/>
                  </a:lnTo>
                  <a:lnTo>
                    <a:pt x="4185528" y="696002"/>
                  </a:lnTo>
                  <a:cubicBezTo>
                    <a:pt x="4178826" y="690071"/>
                    <a:pt x="4164019" y="677749"/>
                    <a:pt x="4141108" y="659034"/>
                  </a:cubicBezTo>
                  <a:cubicBezTo>
                    <a:pt x="4125175" y="646706"/>
                    <a:pt x="4107245" y="633963"/>
                    <a:pt x="4087317" y="620806"/>
                  </a:cubicBezTo>
                  <a:lnTo>
                    <a:pt x="4046236" y="675758"/>
                  </a:lnTo>
                  <a:cubicBezTo>
                    <a:pt x="4068054" y="690394"/>
                    <a:pt x="4104600" y="712782"/>
                    <a:pt x="4155875" y="742925"/>
                  </a:cubicBezTo>
                  <a:cubicBezTo>
                    <a:pt x="4148935" y="748989"/>
                    <a:pt x="4136603" y="760683"/>
                    <a:pt x="4118878" y="778007"/>
                  </a:cubicBezTo>
                  <a:cubicBezTo>
                    <a:pt x="4108272" y="788532"/>
                    <a:pt x="4096758" y="801166"/>
                    <a:pt x="4084335" y="815909"/>
                  </a:cubicBezTo>
                  <a:cubicBezTo>
                    <a:pt x="4079375" y="810798"/>
                    <a:pt x="4065890" y="799735"/>
                    <a:pt x="4043882" y="782720"/>
                  </a:cubicBezTo>
                  <a:cubicBezTo>
                    <a:pt x="4033366" y="775227"/>
                    <a:pt x="4017348" y="764823"/>
                    <a:pt x="3995827" y="751505"/>
                  </a:cubicBezTo>
                  <a:lnTo>
                    <a:pt x="3950137" y="817101"/>
                  </a:lnTo>
                  <a:cubicBezTo>
                    <a:pt x="3965401" y="826465"/>
                    <a:pt x="3994082" y="842754"/>
                    <a:pt x="4036179" y="865968"/>
                  </a:cubicBezTo>
                  <a:cubicBezTo>
                    <a:pt x="4044231" y="870209"/>
                    <a:pt x="4058375" y="875758"/>
                    <a:pt x="4078612" y="882616"/>
                  </a:cubicBezTo>
                  <a:cubicBezTo>
                    <a:pt x="4073044" y="887852"/>
                    <a:pt x="4059808" y="900529"/>
                    <a:pt x="4038906" y="920645"/>
                  </a:cubicBezTo>
                  <a:cubicBezTo>
                    <a:pt x="4028301" y="931171"/>
                    <a:pt x="4015049" y="944543"/>
                    <a:pt x="3999151" y="960762"/>
                  </a:cubicBezTo>
                  <a:lnTo>
                    <a:pt x="3728203" y="789539"/>
                  </a:lnTo>
                  <a:lnTo>
                    <a:pt x="3869411" y="546647"/>
                  </a:lnTo>
                  <a:cubicBezTo>
                    <a:pt x="3902105" y="491336"/>
                    <a:pt x="3946125" y="412963"/>
                    <a:pt x="4001470" y="311529"/>
                  </a:cubicBezTo>
                  <a:close/>
                  <a:moveTo>
                    <a:pt x="1863834" y="146729"/>
                  </a:moveTo>
                  <a:cubicBezTo>
                    <a:pt x="1883394" y="179395"/>
                    <a:pt x="1931453" y="254485"/>
                    <a:pt x="2008013" y="371997"/>
                  </a:cubicBezTo>
                  <a:cubicBezTo>
                    <a:pt x="2048846" y="433103"/>
                    <a:pt x="2104283" y="514839"/>
                    <a:pt x="2174324" y="617206"/>
                  </a:cubicBezTo>
                  <a:lnTo>
                    <a:pt x="1991199" y="686765"/>
                  </a:lnTo>
                  <a:lnTo>
                    <a:pt x="1961899" y="646945"/>
                  </a:lnTo>
                  <a:cubicBezTo>
                    <a:pt x="1957529" y="650903"/>
                    <a:pt x="1947282" y="662585"/>
                    <a:pt x="1931157" y="681989"/>
                  </a:cubicBezTo>
                  <a:cubicBezTo>
                    <a:pt x="1921210" y="695472"/>
                    <a:pt x="1910873" y="712297"/>
                    <a:pt x="1900144" y="732462"/>
                  </a:cubicBezTo>
                  <a:lnTo>
                    <a:pt x="1865675" y="699202"/>
                  </a:lnTo>
                  <a:cubicBezTo>
                    <a:pt x="1858829" y="692608"/>
                    <a:pt x="1849079" y="683414"/>
                    <a:pt x="1836427" y="671620"/>
                  </a:cubicBezTo>
                  <a:lnTo>
                    <a:pt x="1842892" y="743098"/>
                  </a:lnTo>
                  <a:lnTo>
                    <a:pt x="1745806" y="779976"/>
                  </a:lnTo>
                  <a:cubicBezTo>
                    <a:pt x="1739150" y="719423"/>
                    <a:pt x="1726699" y="620083"/>
                    <a:pt x="1708453" y="481952"/>
                  </a:cubicBezTo>
                  <a:cubicBezTo>
                    <a:pt x="1694539" y="390190"/>
                    <a:pt x="1679266" y="303924"/>
                    <a:pt x="1662632" y="223155"/>
                  </a:cubicBezTo>
                  <a:close/>
                  <a:moveTo>
                    <a:pt x="3473636" y="97764"/>
                  </a:moveTo>
                  <a:lnTo>
                    <a:pt x="3709680" y="189350"/>
                  </a:lnTo>
                  <a:cubicBezTo>
                    <a:pt x="3703702" y="211358"/>
                    <a:pt x="3695589" y="247776"/>
                    <a:pt x="3685344" y="298603"/>
                  </a:cubicBezTo>
                  <a:cubicBezTo>
                    <a:pt x="3681063" y="326136"/>
                    <a:pt x="3676185" y="364449"/>
                    <a:pt x="3670710" y="413541"/>
                  </a:cubicBezTo>
                  <a:cubicBezTo>
                    <a:pt x="3685319" y="394369"/>
                    <a:pt x="3708089" y="362743"/>
                    <a:pt x="3739021" y="318661"/>
                  </a:cubicBezTo>
                  <a:cubicBezTo>
                    <a:pt x="3754777" y="294556"/>
                    <a:pt x="3774376" y="262852"/>
                    <a:pt x="3797821" y="223548"/>
                  </a:cubicBezTo>
                  <a:lnTo>
                    <a:pt x="3914007" y="268628"/>
                  </a:lnTo>
                  <a:cubicBezTo>
                    <a:pt x="3874288" y="316214"/>
                    <a:pt x="3810011" y="394094"/>
                    <a:pt x="3721177" y="502266"/>
                  </a:cubicBezTo>
                  <a:cubicBezTo>
                    <a:pt x="3679854" y="553328"/>
                    <a:pt x="3624053" y="625532"/>
                    <a:pt x="3553774" y="718880"/>
                  </a:cubicBezTo>
                  <a:lnTo>
                    <a:pt x="3437589" y="673801"/>
                  </a:lnTo>
                  <a:cubicBezTo>
                    <a:pt x="3442366" y="617266"/>
                    <a:pt x="3449606" y="524683"/>
                    <a:pt x="3459310" y="396052"/>
                  </a:cubicBezTo>
                  <a:cubicBezTo>
                    <a:pt x="3464199" y="324708"/>
                    <a:pt x="3468975" y="225279"/>
                    <a:pt x="3473636" y="97764"/>
                  </a:cubicBezTo>
                  <a:close/>
                  <a:moveTo>
                    <a:pt x="3153329" y="37085"/>
                  </a:moveTo>
                  <a:lnTo>
                    <a:pt x="3396609" y="87918"/>
                  </a:lnTo>
                  <a:lnTo>
                    <a:pt x="3323095" y="371458"/>
                  </a:lnTo>
                  <a:cubicBezTo>
                    <a:pt x="3307633" y="432617"/>
                    <a:pt x="3287040" y="515997"/>
                    <a:pt x="3261316" y="621597"/>
                  </a:cubicBezTo>
                  <a:lnTo>
                    <a:pt x="3064659" y="580505"/>
                  </a:lnTo>
                  <a:close/>
                  <a:moveTo>
                    <a:pt x="2506421" y="7921"/>
                  </a:moveTo>
                  <a:cubicBezTo>
                    <a:pt x="2510850" y="56060"/>
                    <a:pt x="2519739" y="139876"/>
                    <a:pt x="2533091" y="259369"/>
                  </a:cubicBezTo>
                  <a:cubicBezTo>
                    <a:pt x="2543711" y="347138"/>
                    <a:pt x="2557043" y="447889"/>
                    <a:pt x="2573088" y="561624"/>
                  </a:cubicBezTo>
                  <a:cubicBezTo>
                    <a:pt x="2538276" y="542363"/>
                    <a:pt x="2485390" y="513821"/>
                    <a:pt x="2414429" y="475999"/>
                  </a:cubicBezTo>
                  <a:cubicBezTo>
                    <a:pt x="2383993" y="461348"/>
                    <a:pt x="2338576" y="439334"/>
                    <a:pt x="2278176" y="409956"/>
                  </a:cubicBezTo>
                  <a:lnTo>
                    <a:pt x="2305056" y="597880"/>
                  </a:lnTo>
                  <a:lnTo>
                    <a:pt x="2191232" y="616358"/>
                  </a:lnTo>
                  <a:cubicBezTo>
                    <a:pt x="2181580" y="568825"/>
                    <a:pt x="2162568" y="479275"/>
                    <a:pt x="2134196" y="347708"/>
                  </a:cubicBezTo>
                  <a:cubicBezTo>
                    <a:pt x="2110860" y="241203"/>
                    <a:pt x="2090121" y="151449"/>
                    <a:pt x="2071982" y="78447"/>
                  </a:cubicBezTo>
                  <a:lnTo>
                    <a:pt x="2249434" y="49640"/>
                  </a:lnTo>
                  <a:lnTo>
                    <a:pt x="2401131" y="152721"/>
                  </a:lnTo>
                  <a:cubicBezTo>
                    <a:pt x="2396502" y="124206"/>
                    <a:pt x="2392397" y="101895"/>
                    <a:pt x="2388814" y="85788"/>
                  </a:cubicBezTo>
                  <a:cubicBezTo>
                    <a:pt x="2385774" y="71527"/>
                    <a:pt x="2381261" y="52668"/>
                    <a:pt x="2375276" y="29211"/>
                  </a:cubicBezTo>
                  <a:close/>
                  <a:moveTo>
                    <a:pt x="2619793" y="0"/>
                  </a:moveTo>
                  <a:lnTo>
                    <a:pt x="2799395" y="7882"/>
                  </a:lnTo>
                  <a:lnTo>
                    <a:pt x="2926959" y="139660"/>
                  </a:lnTo>
                  <a:cubicBezTo>
                    <a:pt x="2928226" y="110800"/>
                    <a:pt x="2928743" y="88120"/>
                    <a:pt x="2928512" y="71621"/>
                  </a:cubicBezTo>
                  <a:cubicBezTo>
                    <a:pt x="2928435" y="57040"/>
                    <a:pt x="2927852" y="37657"/>
                    <a:pt x="2926762" y="13473"/>
                  </a:cubicBezTo>
                  <a:lnTo>
                    <a:pt x="3059496" y="19298"/>
                  </a:lnTo>
                  <a:cubicBezTo>
                    <a:pt x="3054042" y="67332"/>
                    <a:pt x="3045701" y="151204"/>
                    <a:pt x="3034473" y="270916"/>
                  </a:cubicBezTo>
                  <a:cubicBezTo>
                    <a:pt x="3027021" y="359010"/>
                    <a:pt x="3019586" y="460367"/>
                    <a:pt x="3012165" y="574989"/>
                  </a:cubicBezTo>
                  <a:cubicBezTo>
                    <a:pt x="2981998" y="549050"/>
                    <a:pt x="2936021" y="510349"/>
                    <a:pt x="2874235" y="458887"/>
                  </a:cubicBezTo>
                  <a:cubicBezTo>
                    <a:pt x="2847415" y="438353"/>
                    <a:pt x="2807423" y="407562"/>
                    <a:pt x="2754261" y="366515"/>
                  </a:cubicBezTo>
                  <a:lnTo>
                    <a:pt x="2742361" y="555977"/>
                  </a:lnTo>
                  <a:lnTo>
                    <a:pt x="2627157" y="550921"/>
                  </a:lnTo>
                  <a:cubicBezTo>
                    <a:pt x="2627375" y="502419"/>
                    <a:pt x="2626971" y="410874"/>
                    <a:pt x="2625948" y="276286"/>
                  </a:cubicBezTo>
                  <a:cubicBezTo>
                    <a:pt x="2624759" y="167261"/>
                    <a:pt x="2622707" y="75166"/>
                    <a:pt x="2619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ひし形 56">
              <a:extLst>
                <a:ext uri="{FF2B5EF4-FFF2-40B4-BE49-F238E27FC236}">
                  <a16:creationId xmlns:a16="http://schemas.microsoft.com/office/drawing/2014/main" id="{037757C1-B3D1-0937-A7C9-6FD31BCC4D92}"/>
                </a:ext>
              </a:extLst>
            </p:cNvPr>
            <p:cNvSpPr/>
            <p:nvPr/>
          </p:nvSpPr>
          <p:spPr>
            <a:xfrm rot="13983464">
              <a:off x="8645370" y="3404462"/>
              <a:ext cx="454631" cy="900871"/>
            </a:xfrm>
            <a:custGeom>
              <a:avLst/>
              <a:gdLst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0 w 914400"/>
                <a:gd name="connsiteY0" fmla="*/ 938306 h 1876611"/>
                <a:gd name="connsiteX1" fmla="*/ 457200 w 914400"/>
                <a:gd name="connsiteY1" fmla="*/ 0 h 1876611"/>
                <a:gd name="connsiteX2" fmla="*/ 914400 w 914400"/>
                <a:gd name="connsiteY2" fmla="*/ 938306 h 1876611"/>
                <a:gd name="connsiteX3" fmla="*/ 457200 w 914400"/>
                <a:gd name="connsiteY3" fmla="*/ 1876611 h 1876611"/>
                <a:gd name="connsiteX4" fmla="*/ 0 w 914400"/>
                <a:gd name="connsiteY4" fmla="*/ 938306 h 1876611"/>
                <a:gd name="connsiteX0" fmla="*/ 30672 w 945072"/>
                <a:gd name="connsiteY0" fmla="*/ 938306 h 1876611"/>
                <a:gd name="connsiteX1" fmla="*/ 487872 w 945072"/>
                <a:gd name="connsiteY1" fmla="*/ 0 h 1876611"/>
                <a:gd name="connsiteX2" fmla="*/ 945072 w 945072"/>
                <a:gd name="connsiteY2" fmla="*/ 938306 h 1876611"/>
                <a:gd name="connsiteX3" fmla="*/ 487872 w 945072"/>
                <a:gd name="connsiteY3" fmla="*/ 1876611 h 1876611"/>
                <a:gd name="connsiteX4" fmla="*/ 30672 w 945072"/>
                <a:gd name="connsiteY4" fmla="*/ 938306 h 1876611"/>
                <a:gd name="connsiteX0" fmla="*/ 5799 w 920199"/>
                <a:gd name="connsiteY0" fmla="*/ 938306 h 1876611"/>
                <a:gd name="connsiteX1" fmla="*/ 462999 w 920199"/>
                <a:gd name="connsiteY1" fmla="*/ 0 h 1876611"/>
                <a:gd name="connsiteX2" fmla="*/ 920199 w 920199"/>
                <a:gd name="connsiteY2" fmla="*/ 938306 h 1876611"/>
                <a:gd name="connsiteX3" fmla="*/ 462999 w 920199"/>
                <a:gd name="connsiteY3" fmla="*/ 1876611 h 1876611"/>
                <a:gd name="connsiteX4" fmla="*/ 5799 w 920199"/>
                <a:gd name="connsiteY4" fmla="*/ 938306 h 1876611"/>
                <a:gd name="connsiteX0" fmla="*/ 5359 w 919759"/>
                <a:gd name="connsiteY0" fmla="*/ 938306 h 1876611"/>
                <a:gd name="connsiteX1" fmla="*/ 462559 w 919759"/>
                <a:gd name="connsiteY1" fmla="*/ 0 h 1876611"/>
                <a:gd name="connsiteX2" fmla="*/ 919759 w 919759"/>
                <a:gd name="connsiteY2" fmla="*/ 938306 h 1876611"/>
                <a:gd name="connsiteX3" fmla="*/ 462559 w 919759"/>
                <a:gd name="connsiteY3" fmla="*/ 1876611 h 1876611"/>
                <a:gd name="connsiteX4" fmla="*/ 5359 w 919759"/>
                <a:gd name="connsiteY4" fmla="*/ 938306 h 1876611"/>
                <a:gd name="connsiteX0" fmla="*/ 7 w 914414"/>
                <a:gd name="connsiteY0" fmla="*/ 999721 h 1938026"/>
                <a:gd name="connsiteX1" fmla="*/ 467443 w 914414"/>
                <a:gd name="connsiteY1" fmla="*/ 0 h 1938026"/>
                <a:gd name="connsiteX2" fmla="*/ 914407 w 914414"/>
                <a:gd name="connsiteY2" fmla="*/ 999721 h 1938026"/>
                <a:gd name="connsiteX3" fmla="*/ 457207 w 914414"/>
                <a:gd name="connsiteY3" fmla="*/ 1938026 h 1938026"/>
                <a:gd name="connsiteX4" fmla="*/ 7 w 914414"/>
                <a:gd name="connsiteY4" fmla="*/ 999721 h 193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4" h="1938026">
                  <a:moveTo>
                    <a:pt x="7" y="999721"/>
                  </a:moveTo>
                  <a:cubicBezTo>
                    <a:pt x="1713" y="676717"/>
                    <a:pt x="315043" y="0"/>
                    <a:pt x="467443" y="0"/>
                  </a:cubicBezTo>
                  <a:cubicBezTo>
                    <a:pt x="619843" y="0"/>
                    <a:pt x="916113" y="676717"/>
                    <a:pt x="914407" y="999721"/>
                  </a:cubicBezTo>
                  <a:cubicBezTo>
                    <a:pt x="912701" y="1322725"/>
                    <a:pt x="609607" y="1938026"/>
                    <a:pt x="457207" y="1938026"/>
                  </a:cubicBezTo>
                  <a:cubicBezTo>
                    <a:pt x="338926" y="1915273"/>
                    <a:pt x="-1699" y="1322725"/>
                    <a:pt x="7" y="999721"/>
                  </a:cubicBezTo>
                  <a:close/>
                </a:path>
              </a:pathLst>
            </a:custGeom>
            <a:solidFill>
              <a:srgbClr val="317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6994C449-FE1D-BA07-B732-7D4D28F7C585}"/>
                </a:ext>
              </a:extLst>
            </p:cNvPr>
            <p:cNvGrpSpPr/>
            <p:nvPr/>
          </p:nvGrpSpPr>
          <p:grpSpPr>
            <a:xfrm rot="195968">
              <a:off x="7394116" y="3641920"/>
              <a:ext cx="1849384" cy="1811976"/>
              <a:chOff x="7985234" y="497024"/>
              <a:chExt cx="4536616" cy="4544124"/>
            </a:xfrm>
          </p:grpSpPr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9F4D549F-3C39-2198-6EF5-36A5915B8F25}"/>
                  </a:ext>
                </a:extLst>
              </p:cNvPr>
              <p:cNvGrpSpPr/>
              <p:nvPr/>
            </p:nvGrpSpPr>
            <p:grpSpPr>
              <a:xfrm rot="1423570">
                <a:off x="8016429" y="592389"/>
                <a:ext cx="4454120" cy="4433199"/>
                <a:chOff x="7985234" y="607949"/>
                <a:chExt cx="4454120" cy="4433199"/>
              </a:xfrm>
              <a:solidFill>
                <a:srgbClr val="FFFF00"/>
              </a:solidFill>
            </p:grpSpPr>
            <p:grpSp>
              <p:nvGrpSpPr>
                <p:cNvPr id="133" name="グループ化 132">
                  <a:extLst>
                    <a:ext uri="{FF2B5EF4-FFF2-40B4-BE49-F238E27FC236}">
                      <a16:creationId xmlns:a16="http://schemas.microsoft.com/office/drawing/2014/main" id="{667F02CA-888C-0799-E6D6-2D8F416FD8E6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43" name="ひし形 56">
                    <a:extLst>
                      <a:ext uri="{FF2B5EF4-FFF2-40B4-BE49-F238E27FC236}">
                        <a16:creationId xmlns:a16="http://schemas.microsoft.com/office/drawing/2014/main" id="{FDE15518-D80B-45C2-0199-606E3E5C380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4" name="ひし形 56">
                    <a:extLst>
                      <a:ext uri="{FF2B5EF4-FFF2-40B4-BE49-F238E27FC236}">
                        <a16:creationId xmlns:a16="http://schemas.microsoft.com/office/drawing/2014/main" id="{C3CCBAED-9524-2757-1694-1F298ED881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34" name="グループ化 133">
                  <a:extLst>
                    <a:ext uri="{FF2B5EF4-FFF2-40B4-BE49-F238E27FC236}">
                      <a16:creationId xmlns:a16="http://schemas.microsoft.com/office/drawing/2014/main" id="{AD85A009-D56C-3C91-F330-6DFC4B340733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41" name="ひし形 56">
                    <a:extLst>
                      <a:ext uri="{FF2B5EF4-FFF2-40B4-BE49-F238E27FC236}">
                        <a16:creationId xmlns:a16="http://schemas.microsoft.com/office/drawing/2014/main" id="{659FED44-B98A-4438-2F75-53455C95B21B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2" name="ひし形 56">
                    <a:extLst>
                      <a:ext uri="{FF2B5EF4-FFF2-40B4-BE49-F238E27FC236}">
                        <a16:creationId xmlns:a16="http://schemas.microsoft.com/office/drawing/2014/main" id="{40CF3652-8CC3-C223-F4B7-B8F4B7ED4C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35" name="グループ化 134">
                  <a:extLst>
                    <a:ext uri="{FF2B5EF4-FFF2-40B4-BE49-F238E27FC236}">
                      <a16:creationId xmlns:a16="http://schemas.microsoft.com/office/drawing/2014/main" id="{DF5B8BFD-AD32-CA6E-20AD-0463EAF2C2B3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39" name="ひし形 56">
                    <a:extLst>
                      <a:ext uri="{FF2B5EF4-FFF2-40B4-BE49-F238E27FC236}">
                        <a16:creationId xmlns:a16="http://schemas.microsoft.com/office/drawing/2014/main" id="{2F99E582-3021-2CCE-1A7E-33ECD965816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0" name="ひし形 56">
                    <a:extLst>
                      <a:ext uri="{FF2B5EF4-FFF2-40B4-BE49-F238E27FC236}">
                        <a16:creationId xmlns:a16="http://schemas.microsoft.com/office/drawing/2014/main" id="{C44AC7F0-037A-5125-1BCF-D18FC62D03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36" name="グループ化 135">
                  <a:extLst>
                    <a:ext uri="{FF2B5EF4-FFF2-40B4-BE49-F238E27FC236}">
                      <a16:creationId xmlns:a16="http://schemas.microsoft.com/office/drawing/2014/main" id="{EE8323AE-31C1-9401-FECA-48A5369C47B6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37" name="ひし形 56">
                    <a:extLst>
                      <a:ext uri="{FF2B5EF4-FFF2-40B4-BE49-F238E27FC236}">
                        <a16:creationId xmlns:a16="http://schemas.microsoft.com/office/drawing/2014/main" id="{04B85A92-6397-73DD-FB50-A7765489D96A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8" name="ひし形 56">
                    <a:extLst>
                      <a:ext uri="{FF2B5EF4-FFF2-40B4-BE49-F238E27FC236}">
                        <a16:creationId xmlns:a16="http://schemas.microsoft.com/office/drawing/2014/main" id="{5D42137E-8AC9-20AE-2D7E-3CCCBE191F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04" name="グループ化 103">
                <a:extLst>
                  <a:ext uri="{FF2B5EF4-FFF2-40B4-BE49-F238E27FC236}">
                    <a16:creationId xmlns:a16="http://schemas.microsoft.com/office/drawing/2014/main" id="{6CD4ABEA-AE51-3149-5B94-DED8727B6CD3}"/>
                  </a:ext>
                </a:extLst>
              </p:cNvPr>
              <p:cNvGrpSpPr/>
              <p:nvPr/>
            </p:nvGrpSpPr>
            <p:grpSpPr>
              <a:xfrm>
                <a:off x="7985234" y="497024"/>
                <a:ext cx="4536616" cy="4544124"/>
                <a:chOff x="7985234" y="497024"/>
                <a:chExt cx="4536616" cy="4544124"/>
              </a:xfrm>
            </p:grpSpPr>
            <p:grpSp>
              <p:nvGrpSpPr>
                <p:cNvPr id="105" name="グループ化 104">
                  <a:extLst>
                    <a:ext uri="{FF2B5EF4-FFF2-40B4-BE49-F238E27FC236}">
                      <a16:creationId xmlns:a16="http://schemas.microsoft.com/office/drawing/2014/main" id="{E3533351-4C0C-3762-92D2-603549D4292E}"/>
                    </a:ext>
                  </a:extLst>
                </p:cNvPr>
                <p:cNvGrpSpPr/>
                <p:nvPr/>
              </p:nvGrpSpPr>
              <p:grpSpPr>
                <a:xfrm rot="21213412">
                  <a:off x="7985234" y="607949"/>
                  <a:ext cx="4454120" cy="4433199"/>
                  <a:chOff x="7985234" y="607949"/>
                  <a:chExt cx="4454120" cy="4433199"/>
                </a:xfrm>
                <a:solidFill>
                  <a:srgbClr val="FCD904"/>
                </a:solidFill>
              </p:grpSpPr>
              <p:grpSp>
                <p:nvGrpSpPr>
                  <p:cNvPr id="121" name="グループ化 120">
                    <a:extLst>
                      <a:ext uri="{FF2B5EF4-FFF2-40B4-BE49-F238E27FC236}">
                        <a16:creationId xmlns:a16="http://schemas.microsoft.com/office/drawing/2014/main" id="{7AAFB971-5AB6-A1D5-F83A-1F2C294F1673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31" name="ひし形 56">
                      <a:extLst>
                        <a:ext uri="{FF2B5EF4-FFF2-40B4-BE49-F238E27FC236}">
                          <a16:creationId xmlns:a16="http://schemas.microsoft.com/office/drawing/2014/main" id="{68CC5752-259C-B8E8-23DE-232CFA71B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32" name="ひし形 56">
                      <a:extLst>
                        <a:ext uri="{FF2B5EF4-FFF2-40B4-BE49-F238E27FC236}">
                          <a16:creationId xmlns:a16="http://schemas.microsoft.com/office/drawing/2014/main" id="{8FC03366-EF4D-71CD-1763-3FB10F1347D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22" name="グループ化 121">
                    <a:extLst>
                      <a:ext uri="{FF2B5EF4-FFF2-40B4-BE49-F238E27FC236}">
                        <a16:creationId xmlns:a16="http://schemas.microsoft.com/office/drawing/2014/main" id="{49464D49-7882-0A8F-F256-ED8D92171657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29" name="ひし形 56">
                      <a:extLst>
                        <a:ext uri="{FF2B5EF4-FFF2-40B4-BE49-F238E27FC236}">
                          <a16:creationId xmlns:a16="http://schemas.microsoft.com/office/drawing/2014/main" id="{5629A4CC-B74C-A945-1F75-3A29EFAE2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30" name="ひし形 56">
                      <a:extLst>
                        <a:ext uri="{FF2B5EF4-FFF2-40B4-BE49-F238E27FC236}">
                          <a16:creationId xmlns:a16="http://schemas.microsoft.com/office/drawing/2014/main" id="{2CE2843B-7351-E224-8AD9-0C1C17C837A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23" name="グループ化 122">
                    <a:extLst>
                      <a:ext uri="{FF2B5EF4-FFF2-40B4-BE49-F238E27FC236}">
                        <a16:creationId xmlns:a16="http://schemas.microsoft.com/office/drawing/2014/main" id="{47215935-0A0A-DBA7-F495-10F488D9D31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27" name="ひし形 56">
                      <a:extLst>
                        <a:ext uri="{FF2B5EF4-FFF2-40B4-BE49-F238E27FC236}">
                          <a16:creationId xmlns:a16="http://schemas.microsoft.com/office/drawing/2014/main" id="{3A264D82-186A-AA47-855A-4E81E744E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8" name="ひし形 56">
                      <a:extLst>
                        <a:ext uri="{FF2B5EF4-FFF2-40B4-BE49-F238E27FC236}">
                          <a16:creationId xmlns:a16="http://schemas.microsoft.com/office/drawing/2014/main" id="{FA0291B2-A8D8-E41E-9C21-D3CE030563E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24" name="グループ化 123">
                    <a:extLst>
                      <a:ext uri="{FF2B5EF4-FFF2-40B4-BE49-F238E27FC236}">
                        <a16:creationId xmlns:a16="http://schemas.microsoft.com/office/drawing/2014/main" id="{B2838C89-1ACF-54D2-8412-F89778B97EA6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25" name="ひし形 56">
                      <a:extLst>
                        <a:ext uri="{FF2B5EF4-FFF2-40B4-BE49-F238E27FC236}">
                          <a16:creationId xmlns:a16="http://schemas.microsoft.com/office/drawing/2014/main" id="{675BD5BC-BC1E-3707-6708-2F8780207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6" name="ひし形 56">
                      <a:extLst>
                        <a:ext uri="{FF2B5EF4-FFF2-40B4-BE49-F238E27FC236}">
                          <a16:creationId xmlns:a16="http://schemas.microsoft.com/office/drawing/2014/main" id="{AA5FE8EB-1506-467F-66D6-9DF553BEB5D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grpSp>
              <p:nvGrpSpPr>
                <p:cNvPr id="106" name="グループ化 105">
                  <a:extLst>
                    <a:ext uri="{FF2B5EF4-FFF2-40B4-BE49-F238E27FC236}">
                      <a16:creationId xmlns:a16="http://schemas.microsoft.com/office/drawing/2014/main" id="{1AD16BDB-F1D8-DDB4-7805-E4804BA57D5A}"/>
                    </a:ext>
                  </a:extLst>
                </p:cNvPr>
                <p:cNvGrpSpPr/>
                <p:nvPr/>
              </p:nvGrpSpPr>
              <p:grpSpPr>
                <a:xfrm rot="537328">
                  <a:off x="8067730" y="497024"/>
                  <a:ext cx="4454120" cy="4433199"/>
                  <a:chOff x="7985234" y="607949"/>
                  <a:chExt cx="4454120" cy="4433199"/>
                </a:xfrm>
                <a:solidFill>
                  <a:srgbClr val="FFE701"/>
                </a:solidFill>
              </p:grpSpPr>
              <p:grpSp>
                <p:nvGrpSpPr>
                  <p:cNvPr id="109" name="グループ化 108">
                    <a:extLst>
                      <a:ext uri="{FF2B5EF4-FFF2-40B4-BE49-F238E27FC236}">
                        <a16:creationId xmlns:a16="http://schemas.microsoft.com/office/drawing/2014/main" id="{07639107-EB07-30B8-EA86-B668AC39CED9}"/>
                      </a:ext>
                    </a:extLst>
                  </p:cNvPr>
                  <p:cNvGrpSpPr/>
                  <p:nvPr/>
                </p:nvGrpSpPr>
                <p:grpSpPr>
                  <a:xfrm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9" name="ひし形 56">
                      <a:extLst>
                        <a:ext uri="{FF2B5EF4-FFF2-40B4-BE49-F238E27FC236}">
                          <a16:creationId xmlns:a16="http://schemas.microsoft.com/office/drawing/2014/main" id="{36E43B5E-FA41-8764-6000-7E196EDEA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20" name="ひし形 56">
                      <a:extLst>
                        <a:ext uri="{FF2B5EF4-FFF2-40B4-BE49-F238E27FC236}">
                          <a16:creationId xmlns:a16="http://schemas.microsoft.com/office/drawing/2014/main" id="{B6BE22C1-8D84-8E1A-2AA2-4E501F232DA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10" name="グループ化 109">
                    <a:extLst>
                      <a:ext uri="{FF2B5EF4-FFF2-40B4-BE49-F238E27FC236}">
                        <a16:creationId xmlns:a16="http://schemas.microsoft.com/office/drawing/2014/main" id="{E295D4AC-58A9-FF41-E9FD-46FC674E35AF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9783476" y="607949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7" name="ひし形 56">
                      <a:extLst>
                        <a:ext uri="{FF2B5EF4-FFF2-40B4-BE49-F238E27FC236}">
                          <a16:creationId xmlns:a16="http://schemas.microsoft.com/office/drawing/2014/main" id="{90F03308-F1ED-FB8C-891F-485572CBA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18" name="ひし形 56">
                      <a:extLst>
                        <a:ext uri="{FF2B5EF4-FFF2-40B4-BE49-F238E27FC236}">
                          <a16:creationId xmlns:a16="http://schemas.microsoft.com/office/drawing/2014/main" id="{7982247C-8D0A-7DB0-5734-D095B3559A7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11" name="グループ化 110">
                    <a:extLst>
                      <a:ext uri="{FF2B5EF4-FFF2-40B4-BE49-F238E27FC236}">
                        <a16:creationId xmlns:a16="http://schemas.microsoft.com/office/drawing/2014/main" id="{183AAF91-FB28-6B37-7DE0-C7FE47E4C2B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726699" y="649908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5" name="ひし形 56">
                      <a:extLst>
                        <a:ext uri="{FF2B5EF4-FFF2-40B4-BE49-F238E27FC236}">
                          <a16:creationId xmlns:a16="http://schemas.microsoft.com/office/drawing/2014/main" id="{C1B5ED60-EF5F-4CB2-29E2-F160BDB8E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16" name="ひし形 56">
                      <a:extLst>
                        <a:ext uri="{FF2B5EF4-FFF2-40B4-BE49-F238E27FC236}">
                          <a16:creationId xmlns:a16="http://schemas.microsoft.com/office/drawing/2014/main" id="{8FC72DD2-6CA5-C260-A43E-F5E7A588DA4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112" name="グループ化 111">
                    <a:extLst>
                      <a:ext uri="{FF2B5EF4-FFF2-40B4-BE49-F238E27FC236}">
                        <a16:creationId xmlns:a16="http://schemas.microsoft.com/office/drawing/2014/main" id="{76463974-3798-788B-0103-A4AD45C3248E}"/>
                      </a:ext>
                    </a:extLst>
                  </p:cNvPr>
                  <p:cNvGrpSpPr/>
                  <p:nvPr/>
                </p:nvGrpSpPr>
                <p:grpSpPr>
                  <a:xfrm rot="8100000">
                    <a:off x="9765898" y="643805"/>
                    <a:ext cx="914414" cy="4397343"/>
                    <a:chOff x="9783476" y="607949"/>
                    <a:chExt cx="914414" cy="4397343"/>
                  </a:xfrm>
                  <a:grpFill/>
                </p:grpSpPr>
                <p:sp>
                  <p:nvSpPr>
                    <p:cNvPr id="113" name="ひし形 56">
                      <a:extLst>
                        <a:ext uri="{FF2B5EF4-FFF2-40B4-BE49-F238E27FC236}">
                          <a16:creationId xmlns:a16="http://schemas.microsoft.com/office/drawing/2014/main" id="{F2CC0C1A-60F8-AC1A-66E2-D813FFDA46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3476" y="607949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14" name="ひし形 56">
                      <a:extLst>
                        <a:ext uri="{FF2B5EF4-FFF2-40B4-BE49-F238E27FC236}">
                          <a16:creationId xmlns:a16="http://schemas.microsoft.com/office/drawing/2014/main" id="{8C9C59F3-36B0-D377-A900-507208E18F9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83476" y="3067266"/>
                      <a:ext cx="914414" cy="1938026"/>
                    </a:xfrm>
                    <a:custGeom>
                      <a:avLst/>
                      <a:gdLst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0 w 914400"/>
                        <a:gd name="connsiteY0" fmla="*/ 938306 h 1876611"/>
                        <a:gd name="connsiteX1" fmla="*/ 457200 w 914400"/>
                        <a:gd name="connsiteY1" fmla="*/ 0 h 1876611"/>
                        <a:gd name="connsiteX2" fmla="*/ 914400 w 914400"/>
                        <a:gd name="connsiteY2" fmla="*/ 938306 h 1876611"/>
                        <a:gd name="connsiteX3" fmla="*/ 457200 w 914400"/>
                        <a:gd name="connsiteY3" fmla="*/ 1876611 h 1876611"/>
                        <a:gd name="connsiteX4" fmla="*/ 0 w 914400"/>
                        <a:gd name="connsiteY4" fmla="*/ 938306 h 1876611"/>
                        <a:gd name="connsiteX0" fmla="*/ 30672 w 945072"/>
                        <a:gd name="connsiteY0" fmla="*/ 938306 h 1876611"/>
                        <a:gd name="connsiteX1" fmla="*/ 487872 w 945072"/>
                        <a:gd name="connsiteY1" fmla="*/ 0 h 1876611"/>
                        <a:gd name="connsiteX2" fmla="*/ 945072 w 945072"/>
                        <a:gd name="connsiteY2" fmla="*/ 938306 h 1876611"/>
                        <a:gd name="connsiteX3" fmla="*/ 487872 w 945072"/>
                        <a:gd name="connsiteY3" fmla="*/ 1876611 h 1876611"/>
                        <a:gd name="connsiteX4" fmla="*/ 30672 w 945072"/>
                        <a:gd name="connsiteY4" fmla="*/ 938306 h 1876611"/>
                        <a:gd name="connsiteX0" fmla="*/ 5799 w 920199"/>
                        <a:gd name="connsiteY0" fmla="*/ 938306 h 1876611"/>
                        <a:gd name="connsiteX1" fmla="*/ 462999 w 920199"/>
                        <a:gd name="connsiteY1" fmla="*/ 0 h 1876611"/>
                        <a:gd name="connsiteX2" fmla="*/ 920199 w 920199"/>
                        <a:gd name="connsiteY2" fmla="*/ 938306 h 1876611"/>
                        <a:gd name="connsiteX3" fmla="*/ 462999 w 920199"/>
                        <a:gd name="connsiteY3" fmla="*/ 1876611 h 1876611"/>
                        <a:gd name="connsiteX4" fmla="*/ 5799 w 920199"/>
                        <a:gd name="connsiteY4" fmla="*/ 938306 h 1876611"/>
                        <a:gd name="connsiteX0" fmla="*/ 5359 w 919759"/>
                        <a:gd name="connsiteY0" fmla="*/ 938306 h 1876611"/>
                        <a:gd name="connsiteX1" fmla="*/ 462559 w 919759"/>
                        <a:gd name="connsiteY1" fmla="*/ 0 h 1876611"/>
                        <a:gd name="connsiteX2" fmla="*/ 919759 w 919759"/>
                        <a:gd name="connsiteY2" fmla="*/ 938306 h 1876611"/>
                        <a:gd name="connsiteX3" fmla="*/ 462559 w 919759"/>
                        <a:gd name="connsiteY3" fmla="*/ 1876611 h 1876611"/>
                        <a:gd name="connsiteX4" fmla="*/ 5359 w 919759"/>
                        <a:gd name="connsiteY4" fmla="*/ 938306 h 1876611"/>
                        <a:gd name="connsiteX0" fmla="*/ 7 w 914414"/>
                        <a:gd name="connsiteY0" fmla="*/ 999721 h 1938026"/>
                        <a:gd name="connsiteX1" fmla="*/ 467443 w 914414"/>
                        <a:gd name="connsiteY1" fmla="*/ 0 h 1938026"/>
                        <a:gd name="connsiteX2" fmla="*/ 914407 w 914414"/>
                        <a:gd name="connsiteY2" fmla="*/ 999721 h 1938026"/>
                        <a:gd name="connsiteX3" fmla="*/ 457207 w 914414"/>
                        <a:gd name="connsiteY3" fmla="*/ 1938026 h 1938026"/>
                        <a:gd name="connsiteX4" fmla="*/ 7 w 914414"/>
                        <a:gd name="connsiteY4" fmla="*/ 999721 h 19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4414" h="1938026">
                          <a:moveTo>
                            <a:pt x="7" y="999721"/>
                          </a:moveTo>
                          <a:cubicBezTo>
                            <a:pt x="1713" y="676717"/>
                            <a:pt x="315043" y="0"/>
                            <a:pt x="467443" y="0"/>
                          </a:cubicBezTo>
                          <a:cubicBezTo>
                            <a:pt x="619843" y="0"/>
                            <a:pt x="916113" y="676717"/>
                            <a:pt x="914407" y="999721"/>
                          </a:cubicBezTo>
                          <a:cubicBezTo>
                            <a:pt x="912701" y="1322725"/>
                            <a:pt x="609607" y="1938026"/>
                            <a:pt x="457207" y="1938026"/>
                          </a:cubicBezTo>
                          <a:cubicBezTo>
                            <a:pt x="338926" y="1915273"/>
                            <a:pt x="-1699" y="1322725"/>
                            <a:pt x="7" y="9997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</p:grpSp>
            <p:sp>
              <p:nvSpPr>
                <p:cNvPr id="107" name="楕円 106">
                  <a:extLst>
                    <a:ext uri="{FF2B5EF4-FFF2-40B4-BE49-F238E27FC236}">
                      <a16:creationId xmlns:a16="http://schemas.microsoft.com/office/drawing/2014/main" id="{3BB8274D-457A-0F1B-1CA3-731A3EEA75E4}"/>
                    </a:ext>
                  </a:extLst>
                </p:cNvPr>
                <p:cNvSpPr/>
                <p:nvPr/>
              </p:nvSpPr>
              <p:spPr>
                <a:xfrm>
                  <a:off x="9092101" y="1585198"/>
                  <a:ext cx="2496753" cy="2425219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楕円 107">
                  <a:extLst>
                    <a:ext uri="{FF2B5EF4-FFF2-40B4-BE49-F238E27FC236}">
                      <a16:creationId xmlns:a16="http://schemas.microsoft.com/office/drawing/2014/main" id="{D6ADD461-FF96-9C8F-FD14-1362B12370AD}"/>
                    </a:ext>
                  </a:extLst>
                </p:cNvPr>
                <p:cNvSpPr/>
                <p:nvPr/>
              </p:nvSpPr>
              <p:spPr>
                <a:xfrm>
                  <a:off x="9609391" y="2039451"/>
                  <a:ext cx="1476001" cy="1475999"/>
                </a:xfrm>
                <a:prstGeom prst="ellipse">
                  <a:avLst/>
                </a:prstGeom>
                <a:solidFill>
                  <a:schemeClr val="accent4">
                    <a:lumMod val="50000"/>
                    <a:alpha val="34000"/>
                  </a:scheme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12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3E8F62-3551-1B40-A857-0314EF82E3A5}"/>
              </a:ext>
            </a:extLst>
          </p:cNvPr>
          <p:cNvSpPr txBox="1"/>
          <p:nvPr/>
        </p:nvSpPr>
        <p:spPr>
          <a:xfrm>
            <a:off x="20391" y="7402"/>
            <a:ext cx="2265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Font: Britannic</a:t>
            </a:r>
            <a:r>
              <a:rPr lang="ja-JP" altLang="en-US" dirty="0"/>
              <a:t>と</a:t>
            </a:r>
            <a:endParaRPr lang="en-US" altLang="ja-JP" dirty="0"/>
          </a:p>
          <a:p>
            <a:r>
              <a:rPr lang="en-US" altLang="ja-JP" dirty="0" err="1"/>
              <a:t>ShowCard</a:t>
            </a:r>
            <a:r>
              <a:rPr lang="en-US" altLang="ja-JP" dirty="0"/>
              <a:t> Gothic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アウトライン化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グループ化解除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8262D1F-51F0-8D49-548D-5F1DEF0A647D}"/>
              </a:ext>
            </a:extLst>
          </p:cNvPr>
          <p:cNvSpPr/>
          <p:nvPr/>
        </p:nvSpPr>
        <p:spPr>
          <a:xfrm>
            <a:off x="3150862" y="337562"/>
            <a:ext cx="6120000" cy="6120000"/>
          </a:xfrm>
          <a:prstGeom prst="rect">
            <a:avLst/>
          </a:prstGeom>
          <a:solidFill>
            <a:srgbClr val="0070C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1277688-FAAC-87BD-62F7-FF45C234D820}"/>
              </a:ext>
            </a:extLst>
          </p:cNvPr>
          <p:cNvSpPr/>
          <p:nvPr/>
        </p:nvSpPr>
        <p:spPr>
          <a:xfrm>
            <a:off x="3105883" y="648214"/>
            <a:ext cx="6198321" cy="5980234"/>
          </a:xfrm>
          <a:custGeom>
            <a:avLst/>
            <a:gdLst>
              <a:gd name="connsiteX0" fmla="*/ 5719869 w 6120000"/>
              <a:gd name="connsiteY0" fmla="*/ 1637 h 5809348"/>
              <a:gd name="connsiteX1" fmla="*/ 5900698 w 6120000"/>
              <a:gd name="connsiteY1" fmla="*/ 5849 h 5809348"/>
              <a:gd name="connsiteX2" fmla="*/ 6036435 w 6120000"/>
              <a:gd name="connsiteY2" fmla="*/ 27421 h 5809348"/>
              <a:gd name="connsiteX3" fmla="*/ 6120000 w 6120000"/>
              <a:gd name="connsiteY3" fmla="*/ 51094 h 5809348"/>
              <a:gd name="connsiteX4" fmla="*/ 6120000 w 6120000"/>
              <a:gd name="connsiteY4" fmla="*/ 5809348 h 5809348"/>
              <a:gd name="connsiteX5" fmla="*/ 0 w 6120000"/>
              <a:gd name="connsiteY5" fmla="*/ 5809348 h 5809348"/>
              <a:gd name="connsiteX6" fmla="*/ 0 w 6120000"/>
              <a:gd name="connsiteY6" fmla="*/ 2308687 h 5809348"/>
              <a:gd name="connsiteX7" fmla="*/ 70045 w 6120000"/>
              <a:gd name="connsiteY7" fmla="*/ 2260193 h 5809348"/>
              <a:gd name="connsiteX8" fmla="*/ 1327247 w 6120000"/>
              <a:gd name="connsiteY8" fmla="*/ 2033712 h 5809348"/>
              <a:gd name="connsiteX9" fmla="*/ 1327435 w 6120000"/>
              <a:gd name="connsiteY9" fmla="*/ 2033127 h 5809348"/>
              <a:gd name="connsiteX10" fmla="*/ 1325713 w 6120000"/>
              <a:gd name="connsiteY10" fmla="*/ 2032532 h 5809348"/>
              <a:gd name="connsiteX11" fmla="*/ 1327468 w 6120000"/>
              <a:gd name="connsiteY11" fmla="*/ 2033026 h 5809348"/>
              <a:gd name="connsiteX12" fmla="*/ 1370873 w 6120000"/>
              <a:gd name="connsiteY12" fmla="*/ 1897775 h 5809348"/>
              <a:gd name="connsiteX13" fmla="*/ 3128748 w 6120000"/>
              <a:gd name="connsiteY13" fmla="*/ 1236107 h 5809348"/>
              <a:gd name="connsiteX14" fmla="*/ 3722780 w 6120000"/>
              <a:gd name="connsiteY14" fmla="*/ 545292 h 5809348"/>
              <a:gd name="connsiteX15" fmla="*/ 3850238 w 6120000"/>
              <a:gd name="connsiteY15" fmla="*/ 499579 h 5809348"/>
              <a:gd name="connsiteX16" fmla="*/ 4615181 w 6120000"/>
              <a:gd name="connsiteY16" fmla="*/ 563103 h 5809348"/>
              <a:gd name="connsiteX17" fmla="*/ 4712593 w 6120000"/>
              <a:gd name="connsiteY17" fmla="*/ 620460 h 5809348"/>
              <a:gd name="connsiteX18" fmla="*/ 4717654 w 6120000"/>
              <a:gd name="connsiteY18" fmla="*/ 608409 h 5809348"/>
              <a:gd name="connsiteX19" fmla="*/ 4713450 w 6120000"/>
              <a:gd name="connsiteY19" fmla="*/ 620966 h 5809348"/>
              <a:gd name="connsiteX20" fmla="*/ 4726527 w 6120000"/>
              <a:gd name="connsiteY20" fmla="*/ 628666 h 5809348"/>
              <a:gd name="connsiteX21" fmla="*/ 5719869 w 6120000"/>
              <a:gd name="connsiteY21" fmla="*/ 1637 h 580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0000" h="5809348">
                <a:moveTo>
                  <a:pt x="5719869" y="1637"/>
                </a:moveTo>
                <a:cubicBezTo>
                  <a:pt x="5779691" y="-1486"/>
                  <a:pt x="5840134" y="-170"/>
                  <a:pt x="5900698" y="5849"/>
                </a:cubicBezTo>
                <a:cubicBezTo>
                  <a:pt x="5946845" y="10431"/>
                  <a:pt x="5992160" y="17666"/>
                  <a:pt x="6036435" y="27421"/>
                </a:cubicBezTo>
                <a:lnTo>
                  <a:pt x="6120000" y="51094"/>
                </a:lnTo>
                <a:lnTo>
                  <a:pt x="6120000" y="5809348"/>
                </a:lnTo>
                <a:lnTo>
                  <a:pt x="0" y="5809348"/>
                </a:lnTo>
                <a:lnTo>
                  <a:pt x="0" y="2308687"/>
                </a:lnTo>
                <a:lnTo>
                  <a:pt x="70045" y="2260193"/>
                </a:lnTo>
                <a:cubicBezTo>
                  <a:pt x="433558" y="2028960"/>
                  <a:pt x="888847" y="1937630"/>
                  <a:pt x="1327247" y="2033712"/>
                </a:cubicBezTo>
                <a:lnTo>
                  <a:pt x="1327435" y="2033127"/>
                </a:lnTo>
                <a:lnTo>
                  <a:pt x="1325713" y="2032532"/>
                </a:lnTo>
                <a:lnTo>
                  <a:pt x="1327468" y="2033026"/>
                </a:lnTo>
                <a:lnTo>
                  <a:pt x="1370873" y="1897775"/>
                </a:lnTo>
                <a:cubicBezTo>
                  <a:pt x="1628609" y="1239432"/>
                  <a:pt x="2463817" y="908550"/>
                  <a:pt x="3128748" y="1236107"/>
                </a:cubicBezTo>
                <a:cubicBezTo>
                  <a:pt x="3196834" y="934238"/>
                  <a:pt x="3418862" y="675875"/>
                  <a:pt x="3722780" y="545292"/>
                </a:cubicBezTo>
                <a:cubicBezTo>
                  <a:pt x="3764590" y="527318"/>
                  <a:pt x="3807173" y="512089"/>
                  <a:pt x="3850238" y="499579"/>
                </a:cubicBezTo>
                <a:cubicBezTo>
                  <a:pt x="4108630" y="424524"/>
                  <a:pt x="4384410" y="447401"/>
                  <a:pt x="4615181" y="563103"/>
                </a:cubicBezTo>
                <a:lnTo>
                  <a:pt x="4712593" y="620460"/>
                </a:lnTo>
                <a:lnTo>
                  <a:pt x="4717654" y="608409"/>
                </a:lnTo>
                <a:lnTo>
                  <a:pt x="4713450" y="620966"/>
                </a:lnTo>
                <a:lnTo>
                  <a:pt x="4726527" y="628666"/>
                </a:lnTo>
                <a:cubicBezTo>
                  <a:pt x="4912806" y="262816"/>
                  <a:pt x="5301117" y="23493"/>
                  <a:pt x="5719869" y="16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ひし形 56">
            <a:extLst>
              <a:ext uri="{FF2B5EF4-FFF2-40B4-BE49-F238E27FC236}">
                <a16:creationId xmlns:a16="http://schemas.microsoft.com/office/drawing/2014/main" id="{3755F613-FF5F-48FD-49E8-80E11241FF99}"/>
              </a:ext>
            </a:extLst>
          </p:cNvPr>
          <p:cNvSpPr/>
          <p:nvPr/>
        </p:nvSpPr>
        <p:spPr>
          <a:xfrm rot="5907479">
            <a:off x="3567075" y="4600999"/>
            <a:ext cx="476407" cy="1102761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ひし形 56">
            <a:extLst>
              <a:ext uri="{FF2B5EF4-FFF2-40B4-BE49-F238E27FC236}">
                <a16:creationId xmlns:a16="http://schemas.microsoft.com/office/drawing/2014/main" id="{540782D6-6132-6726-9D27-F494C7CEF7DE}"/>
              </a:ext>
            </a:extLst>
          </p:cNvPr>
          <p:cNvSpPr/>
          <p:nvPr/>
        </p:nvSpPr>
        <p:spPr>
          <a:xfrm rot="13325747">
            <a:off x="3446665" y="5309704"/>
            <a:ext cx="476407" cy="1102761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2" name="ひし形 56">
            <a:extLst>
              <a:ext uri="{FF2B5EF4-FFF2-40B4-BE49-F238E27FC236}">
                <a16:creationId xmlns:a16="http://schemas.microsoft.com/office/drawing/2014/main" id="{6B64459A-90B5-8D51-4A24-9F8249A149B1}"/>
              </a:ext>
            </a:extLst>
          </p:cNvPr>
          <p:cNvSpPr/>
          <p:nvPr/>
        </p:nvSpPr>
        <p:spPr>
          <a:xfrm rot="8852346">
            <a:off x="8545408" y="4845279"/>
            <a:ext cx="476407" cy="1102761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円/楕円 32">
            <a:extLst>
              <a:ext uri="{FF2B5EF4-FFF2-40B4-BE49-F238E27FC236}">
                <a16:creationId xmlns:a16="http://schemas.microsoft.com/office/drawing/2014/main" id="{4974B149-A7BE-24EE-6294-EC7BD15A4430}"/>
              </a:ext>
            </a:extLst>
          </p:cNvPr>
          <p:cNvSpPr>
            <a:spLocks noChangeAspect="1"/>
          </p:cNvSpPr>
          <p:nvPr/>
        </p:nvSpPr>
        <p:spPr>
          <a:xfrm rot="20784152">
            <a:off x="3618832" y="850511"/>
            <a:ext cx="4954337" cy="4954337"/>
          </a:xfrm>
          <a:prstGeom prst="ellipse">
            <a:avLst/>
          </a:prstGeom>
          <a:noFill/>
          <a:ln w="635000" cap="sq">
            <a:solidFill>
              <a:srgbClr val="7140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D405B83-52A8-4E48-AED0-2757F7BF5862}"/>
              </a:ext>
            </a:extLst>
          </p:cNvPr>
          <p:cNvGrpSpPr>
            <a:grpSpLocks noChangeAspect="1"/>
          </p:cNvGrpSpPr>
          <p:nvPr/>
        </p:nvGrpSpPr>
        <p:grpSpPr>
          <a:xfrm>
            <a:off x="4298509" y="1567435"/>
            <a:ext cx="3646934" cy="3426596"/>
            <a:chOff x="3651806" y="2336125"/>
            <a:chExt cx="3390959" cy="3186089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CCCA0A3C-FE80-464B-8E88-2D2F7D9B9546}"/>
                </a:ext>
              </a:extLst>
            </p:cNvPr>
            <p:cNvGrpSpPr/>
            <p:nvPr/>
          </p:nvGrpSpPr>
          <p:grpSpPr>
            <a:xfrm>
              <a:off x="3884519" y="2336125"/>
              <a:ext cx="3158246" cy="3186089"/>
              <a:chOff x="3868260" y="2359209"/>
              <a:chExt cx="3158246" cy="3186089"/>
            </a:xfrm>
          </p:grpSpPr>
          <p:sp>
            <p:nvSpPr>
              <p:cNvPr id="3" name="フリーフォーム 2">
                <a:extLst>
                  <a:ext uri="{FF2B5EF4-FFF2-40B4-BE49-F238E27FC236}">
                    <a16:creationId xmlns:a16="http://schemas.microsoft.com/office/drawing/2014/main" id="{0D925DFB-BE5B-0447-B2A7-DDECD3DA6AA3}"/>
                  </a:ext>
                </a:extLst>
              </p:cNvPr>
              <p:cNvSpPr/>
              <p:nvPr/>
            </p:nvSpPr>
            <p:spPr>
              <a:xfrm>
                <a:off x="5522442" y="2391750"/>
                <a:ext cx="1504064" cy="2185064"/>
              </a:xfrm>
              <a:custGeom>
                <a:avLst/>
                <a:gdLst>
                  <a:gd name="connsiteX0" fmla="*/ 1337911 w 1564105"/>
                  <a:gd name="connsiteY0" fmla="*/ 163629 h 2233061"/>
                  <a:gd name="connsiteX1" fmla="*/ 664143 w 1564105"/>
                  <a:gd name="connsiteY1" fmla="*/ 0 h 2233061"/>
                  <a:gd name="connsiteX2" fmla="*/ 312821 w 1564105"/>
                  <a:gd name="connsiteY2" fmla="*/ 134753 h 2233061"/>
                  <a:gd name="connsiteX3" fmla="*/ 48126 w 1564105"/>
                  <a:gd name="connsiteY3" fmla="*/ 649705 h 2233061"/>
                  <a:gd name="connsiteX4" fmla="*/ 0 w 1564105"/>
                  <a:gd name="connsiteY4" fmla="*/ 1198345 h 2233061"/>
                  <a:gd name="connsiteX5" fmla="*/ 178067 w 1564105"/>
                  <a:gd name="connsiteY5" fmla="*/ 1467852 h 2233061"/>
                  <a:gd name="connsiteX6" fmla="*/ 611204 w 1564105"/>
                  <a:gd name="connsiteY6" fmla="*/ 1963553 h 2233061"/>
                  <a:gd name="connsiteX7" fmla="*/ 832585 w 1564105"/>
                  <a:gd name="connsiteY7" fmla="*/ 2233061 h 2233061"/>
                  <a:gd name="connsiteX8" fmla="*/ 899962 w 1564105"/>
                  <a:gd name="connsiteY8" fmla="*/ 1823987 h 2233061"/>
                  <a:gd name="connsiteX9" fmla="*/ 909587 w 1564105"/>
                  <a:gd name="connsiteY9" fmla="*/ 1366787 h 2233061"/>
                  <a:gd name="connsiteX10" fmla="*/ 1256096 w 1564105"/>
                  <a:gd name="connsiteY10" fmla="*/ 1193532 h 2233061"/>
                  <a:gd name="connsiteX11" fmla="*/ 1434164 w 1564105"/>
                  <a:gd name="connsiteY11" fmla="*/ 1155031 h 2233061"/>
                  <a:gd name="connsiteX12" fmla="*/ 972151 w 1564105"/>
                  <a:gd name="connsiteY12" fmla="*/ 1207970 h 2233061"/>
                  <a:gd name="connsiteX13" fmla="*/ 832585 w 1564105"/>
                  <a:gd name="connsiteY13" fmla="*/ 1294597 h 2233061"/>
                  <a:gd name="connsiteX14" fmla="*/ 1121343 w 1564105"/>
                  <a:gd name="connsiteY14" fmla="*/ 1015465 h 2233061"/>
                  <a:gd name="connsiteX15" fmla="*/ 1443789 w 1564105"/>
                  <a:gd name="connsiteY15" fmla="*/ 856648 h 2233061"/>
                  <a:gd name="connsiteX16" fmla="*/ 1564105 w 1564105"/>
                  <a:gd name="connsiteY16" fmla="*/ 822960 h 2233061"/>
                  <a:gd name="connsiteX17" fmla="*/ 1049153 w 1564105"/>
                  <a:gd name="connsiteY17" fmla="*/ 847023 h 2233061"/>
                  <a:gd name="connsiteX18" fmla="*/ 794084 w 1564105"/>
                  <a:gd name="connsiteY18" fmla="*/ 1106905 h 2233061"/>
                  <a:gd name="connsiteX19" fmla="*/ 1102092 w 1564105"/>
                  <a:gd name="connsiteY19" fmla="*/ 750770 h 2233061"/>
                  <a:gd name="connsiteX20" fmla="*/ 1386038 w 1564105"/>
                  <a:gd name="connsiteY20" fmla="*/ 640080 h 2233061"/>
                  <a:gd name="connsiteX21" fmla="*/ 1405288 w 1564105"/>
                  <a:gd name="connsiteY21" fmla="*/ 553452 h 2233061"/>
                  <a:gd name="connsiteX22" fmla="*/ 847023 w 1564105"/>
                  <a:gd name="connsiteY22" fmla="*/ 664143 h 2233061"/>
                  <a:gd name="connsiteX23" fmla="*/ 745958 w 1564105"/>
                  <a:gd name="connsiteY23" fmla="*/ 899962 h 2233061"/>
                  <a:gd name="connsiteX24" fmla="*/ 1087654 w 1564105"/>
                  <a:gd name="connsiteY24" fmla="*/ 529389 h 2233061"/>
                  <a:gd name="connsiteX25" fmla="*/ 1318661 w 1564105"/>
                  <a:gd name="connsiteY25" fmla="*/ 385010 h 2233061"/>
                  <a:gd name="connsiteX26" fmla="*/ 1564105 w 1564105"/>
                  <a:gd name="connsiteY26" fmla="*/ 380197 h 2233061"/>
                  <a:gd name="connsiteX27" fmla="*/ 1515979 w 1564105"/>
                  <a:gd name="connsiteY27" fmla="*/ 370572 h 2233061"/>
                  <a:gd name="connsiteX28" fmla="*/ 1501541 w 1564105"/>
                  <a:gd name="connsiteY28" fmla="*/ 365760 h 2233061"/>
                  <a:gd name="connsiteX29" fmla="*/ 1034715 w 1564105"/>
                  <a:gd name="connsiteY29" fmla="*/ 308008 h 2233061"/>
                  <a:gd name="connsiteX30" fmla="*/ 717082 w 1564105"/>
                  <a:gd name="connsiteY30" fmla="*/ 534202 h 2233061"/>
                  <a:gd name="connsiteX31" fmla="*/ 620829 w 1564105"/>
                  <a:gd name="connsiteY31" fmla="*/ 644892 h 2233061"/>
                  <a:gd name="connsiteX32" fmla="*/ 635267 w 1564105"/>
                  <a:gd name="connsiteY32" fmla="*/ 591953 h 2233061"/>
                  <a:gd name="connsiteX33" fmla="*/ 808522 w 1564105"/>
                  <a:gd name="connsiteY33" fmla="*/ 312821 h 2233061"/>
                  <a:gd name="connsiteX34" fmla="*/ 1188720 w 1564105"/>
                  <a:gd name="connsiteY34" fmla="*/ 197317 h 2233061"/>
                  <a:gd name="connsiteX35" fmla="*/ 1337911 w 1564105"/>
                  <a:gd name="connsiteY35" fmla="*/ 163629 h 2233061"/>
                  <a:gd name="connsiteX0" fmla="*/ 1337911 w 1564105"/>
                  <a:gd name="connsiteY0" fmla="*/ 164098 h 2233530"/>
                  <a:gd name="connsiteX1" fmla="*/ 664143 w 1564105"/>
                  <a:gd name="connsiteY1" fmla="*/ 469 h 2233530"/>
                  <a:gd name="connsiteX2" fmla="*/ 312821 w 1564105"/>
                  <a:gd name="connsiteY2" fmla="*/ 135222 h 2233530"/>
                  <a:gd name="connsiteX3" fmla="*/ 48126 w 1564105"/>
                  <a:gd name="connsiteY3" fmla="*/ 650174 h 2233530"/>
                  <a:gd name="connsiteX4" fmla="*/ 0 w 1564105"/>
                  <a:gd name="connsiteY4" fmla="*/ 1198814 h 2233530"/>
                  <a:gd name="connsiteX5" fmla="*/ 178067 w 1564105"/>
                  <a:gd name="connsiteY5" fmla="*/ 1468321 h 2233530"/>
                  <a:gd name="connsiteX6" fmla="*/ 611204 w 1564105"/>
                  <a:gd name="connsiteY6" fmla="*/ 1964022 h 2233530"/>
                  <a:gd name="connsiteX7" fmla="*/ 832585 w 1564105"/>
                  <a:gd name="connsiteY7" fmla="*/ 2233530 h 2233530"/>
                  <a:gd name="connsiteX8" fmla="*/ 899962 w 1564105"/>
                  <a:gd name="connsiteY8" fmla="*/ 1824456 h 2233530"/>
                  <a:gd name="connsiteX9" fmla="*/ 909587 w 1564105"/>
                  <a:gd name="connsiteY9" fmla="*/ 1367256 h 2233530"/>
                  <a:gd name="connsiteX10" fmla="*/ 1256096 w 1564105"/>
                  <a:gd name="connsiteY10" fmla="*/ 1194001 h 2233530"/>
                  <a:gd name="connsiteX11" fmla="*/ 1434164 w 1564105"/>
                  <a:gd name="connsiteY11" fmla="*/ 1155500 h 2233530"/>
                  <a:gd name="connsiteX12" fmla="*/ 972151 w 1564105"/>
                  <a:gd name="connsiteY12" fmla="*/ 1208439 h 2233530"/>
                  <a:gd name="connsiteX13" fmla="*/ 832585 w 1564105"/>
                  <a:gd name="connsiteY13" fmla="*/ 1295066 h 2233530"/>
                  <a:gd name="connsiteX14" fmla="*/ 1121343 w 1564105"/>
                  <a:gd name="connsiteY14" fmla="*/ 1015934 h 2233530"/>
                  <a:gd name="connsiteX15" fmla="*/ 1443789 w 1564105"/>
                  <a:gd name="connsiteY15" fmla="*/ 857117 h 2233530"/>
                  <a:gd name="connsiteX16" fmla="*/ 1564105 w 1564105"/>
                  <a:gd name="connsiteY16" fmla="*/ 823429 h 2233530"/>
                  <a:gd name="connsiteX17" fmla="*/ 1049153 w 1564105"/>
                  <a:gd name="connsiteY17" fmla="*/ 847492 h 2233530"/>
                  <a:gd name="connsiteX18" fmla="*/ 794084 w 1564105"/>
                  <a:gd name="connsiteY18" fmla="*/ 1107374 h 2233530"/>
                  <a:gd name="connsiteX19" fmla="*/ 1102092 w 1564105"/>
                  <a:gd name="connsiteY19" fmla="*/ 751239 h 2233530"/>
                  <a:gd name="connsiteX20" fmla="*/ 1386038 w 1564105"/>
                  <a:gd name="connsiteY20" fmla="*/ 640549 h 2233530"/>
                  <a:gd name="connsiteX21" fmla="*/ 1405288 w 1564105"/>
                  <a:gd name="connsiteY21" fmla="*/ 553921 h 2233530"/>
                  <a:gd name="connsiteX22" fmla="*/ 847023 w 1564105"/>
                  <a:gd name="connsiteY22" fmla="*/ 664612 h 2233530"/>
                  <a:gd name="connsiteX23" fmla="*/ 745958 w 1564105"/>
                  <a:gd name="connsiteY23" fmla="*/ 900431 h 2233530"/>
                  <a:gd name="connsiteX24" fmla="*/ 1087654 w 1564105"/>
                  <a:gd name="connsiteY24" fmla="*/ 529858 h 2233530"/>
                  <a:gd name="connsiteX25" fmla="*/ 1318661 w 1564105"/>
                  <a:gd name="connsiteY25" fmla="*/ 385479 h 2233530"/>
                  <a:gd name="connsiteX26" fmla="*/ 1564105 w 1564105"/>
                  <a:gd name="connsiteY26" fmla="*/ 380666 h 2233530"/>
                  <a:gd name="connsiteX27" fmla="*/ 1515979 w 1564105"/>
                  <a:gd name="connsiteY27" fmla="*/ 371041 h 2233530"/>
                  <a:gd name="connsiteX28" fmla="*/ 1501541 w 1564105"/>
                  <a:gd name="connsiteY28" fmla="*/ 366229 h 2233530"/>
                  <a:gd name="connsiteX29" fmla="*/ 1034715 w 1564105"/>
                  <a:gd name="connsiteY29" fmla="*/ 308477 h 2233530"/>
                  <a:gd name="connsiteX30" fmla="*/ 717082 w 1564105"/>
                  <a:gd name="connsiteY30" fmla="*/ 534671 h 2233530"/>
                  <a:gd name="connsiteX31" fmla="*/ 620829 w 1564105"/>
                  <a:gd name="connsiteY31" fmla="*/ 645361 h 2233530"/>
                  <a:gd name="connsiteX32" fmla="*/ 635267 w 1564105"/>
                  <a:gd name="connsiteY32" fmla="*/ 592422 h 2233530"/>
                  <a:gd name="connsiteX33" fmla="*/ 808522 w 1564105"/>
                  <a:gd name="connsiteY33" fmla="*/ 313290 h 2233530"/>
                  <a:gd name="connsiteX34" fmla="*/ 1188720 w 1564105"/>
                  <a:gd name="connsiteY34" fmla="*/ 197786 h 2233530"/>
                  <a:gd name="connsiteX35" fmla="*/ 1337911 w 1564105"/>
                  <a:gd name="connsiteY35" fmla="*/ 164098 h 2233530"/>
                  <a:gd name="connsiteX0" fmla="*/ 1337911 w 1564105"/>
                  <a:gd name="connsiteY0" fmla="*/ 164098 h 2233530"/>
                  <a:gd name="connsiteX1" fmla="*/ 664143 w 1564105"/>
                  <a:gd name="connsiteY1" fmla="*/ 469 h 2233530"/>
                  <a:gd name="connsiteX2" fmla="*/ 312821 w 1564105"/>
                  <a:gd name="connsiteY2" fmla="*/ 135222 h 2233530"/>
                  <a:gd name="connsiteX3" fmla="*/ 48126 w 1564105"/>
                  <a:gd name="connsiteY3" fmla="*/ 650174 h 2233530"/>
                  <a:gd name="connsiteX4" fmla="*/ 0 w 1564105"/>
                  <a:gd name="connsiteY4" fmla="*/ 1198814 h 2233530"/>
                  <a:gd name="connsiteX5" fmla="*/ 178067 w 1564105"/>
                  <a:gd name="connsiteY5" fmla="*/ 1468321 h 2233530"/>
                  <a:gd name="connsiteX6" fmla="*/ 611204 w 1564105"/>
                  <a:gd name="connsiteY6" fmla="*/ 1964022 h 2233530"/>
                  <a:gd name="connsiteX7" fmla="*/ 832585 w 1564105"/>
                  <a:gd name="connsiteY7" fmla="*/ 2233530 h 2233530"/>
                  <a:gd name="connsiteX8" fmla="*/ 899962 w 1564105"/>
                  <a:gd name="connsiteY8" fmla="*/ 1824456 h 2233530"/>
                  <a:gd name="connsiteX9" fmla="*/ 909587 w 1564105"/>
                  <a:gd name="connsiteY9" fmla="*/ 1367256 h 2233530"/>
                  <a:gd name="connsiteX10" fmla="*/ 1256096 w 1564105"/>
                  <a:gd name="connsiteY10" fmla="*/ 1194001 h 2233530"/>
                  <a:gd name="connsiteX11" fmla="*/ 1434164 w 1564105"/>
                  <a:gd name="connsiteY11" fmla="*/ 1155500 h 2233530"/>
                  <a:gd name="connsiteX12" fmla="*/ 972151 w 1564105"/>
                  <a:gd name="connsiteY12" fmla="*/ 1208439 h 2233530"/>
                  <a:gd name="connsiteX13" fmla="*/ 832585 w 1564105"/>
                  <a:gd name="connsiteY13" fmla="*/ 1295066 h 2233530"/>
                  <a:gd name="connsiteX14" fmla="*/ 1121343 w 1564105"/>
                  <a:gd name="connsiteY14" fmla="*/ 1015934 h 2233530"/>
                  <a:gd name="connsiteX15" fmla="*/ 1443789 w 1564105"/>
                  <a:gd name="connsiteY15" fmla="*/ 857117 h 2233530"/>
                  <a:gd name="connsiteX16" fmla="*/ 1564105 w 1564105"/>
                  <a:gd name="connsiteY16" fmla="*/ 823429 h 2233530"/>
                  <a:gd name="connsiteX17" fmla="*/ 1049153 w 1564105"/>
                  <a:gd name="connsiteY17" fmla="*/ 847492 h 2233530"/>
                  <a:gd name="connsiteX18" fmla="*/ 794084 w 1564105"/>
                  <a:gd name="connsiteY18" fmla="*/ 1107374 h 2233530"/>
                  <a:gd name="connsiteX19" fmla="*/ 1102092 w 1564105"/>
                  <a:gd name="connsiteY19" fmla="*/ 751239 h 2233530"/>
                  <a:gd name="connsiteX20" fmla="*/ 1386038 w 1564105"/>
                  <a:gd name="connsiteY20" fmla="*/ 640549 h 2233530"/>
                  <a:gd name="connsiteX21" fmla="*/ 1405288 w 1564105"/>
                  <a:gd name="connsiteY21" fmla="*/ 553921 h 2233530"/>
                  <a:gd name="connsiteX22" fmla="*/ 847023 w 1564105"/>
                  <a:gd name="connsiteY22" fmla="*/ 664612 h 2233530"/>
                  <a:gd name="connsiteX23" fmla="*/ 745958 w 1564105"/>
                  <a:gd name="connsiteY23" fmla="*/ 900431 h 2233530"/>
                  <a:gd name="connsiteX24" fmla="*/ 1087654 w 1564105"/>
                  <a:gd name="connsiteY24" fmla="*/ 529858 h 2233530"/>
                  <a:gd name="connsiteX25" fmla="*/ 1318661 w 1564105"/>
                  <a:gd name="connsiteY25" fmla="*/ 385479 h 2233530"/>
                  <a:gd name="connsiteX26" fmla="*/ 1564105 w 1564105"/>
                  <a:gd name="connsiteY26" fmla="*/ 380666 h 2233530"/>
                  <a:gd name="connsiteX27" fmla="*/ 1515979 w 1564105"/>
                  <a:gd name="connsiteY27" fmla="*/ 371041 h 2233530"/>
                  <a:gd name="connsiteX28" fmla="*/ 1501541 w 1564105"/>
                  <a:gd name="connsiteY28" fmla="*/ 366229 h 2233530"/>
                  <a:gd name="connsiteX29" fmla="*/ 1034715 w 1564105"/>
                  <a:gd name="connsiteY29" fmla="*/ 308477 h 2233530"/>
                  <a:gd name="connsiteX30" fmla="*/ 717082 w 1564105"/>
                  <a:gd name="connsiteY30" fmla="*/ 534671 h 2233530"/>
                  <a:gd name="connsiteX31" fmla="*/ 620829 w 1564105"/>
                  <a:gd name="connsiteY31" fmla="*/ 645361 h 2233530"/>
                  <a:gd name="connsiteX32" fmla="*/ 635267 w 1564105"/>
                  <a:gd name="connsiteY32" fmla="*/ 592422 h 2233530"/>
                  <a:gd name="connsiteX33" fmla="*/ 808522 w 1564105"/>
                  <a:gd name="connsiteY33" fmla="*/ 313290 h 2233530"/>
                  <a:gd name="connsiteX34" fmla="*/ 1188720 w 1564105"/>
                  <a:gd name="connsiteY34" fmla="*/ 197786 h 2233530"/>
                  <a:gd name="connsiteX35" fmla="*/ 1337911 w 1564105"/>
                  <a:gd name="connsiteY35" fmla="*/ 164098 h 2233530"/>
                  <a:gd name="connsiteX0" fmla="*/ 1337911 w 1564105"/>
                  <a:gd name="connsiteY0" fmla="*/ 164098 h 2233530"/>
                  <a:gd name="connsiteX1" fmla="*/ 664143 w 1564105"/>
                  <a:gd name="connsiteY1" fmla="*/ 469 h 2233530"/>
                  <a:gd name="connsiteX2" fmla="*/ 312821 w 1564105"/>
                  <a:gd name="connsiteY2" fmla="*/ 135222 h 2233530"/>
                  <a:gd name="connsiteX3" fmla="*/ 48126 w 1564105"/>
                  <a:gd name="connsiteY3" fmla="*/ 650174 h 2233530"/>
                  <a:gd name="connsiteX4" fmla="*/ 0 w 1564105"/>
                  <a:gd name="connsiteY4" fmla="*/ 1198814 h 2233530"/>
                  <a:gd name="connsiteX5" fmla="*/ 178067 w 1564105"/>
                  <a:gd name="connsiteY5" fmla="*/ 1468321 h 2233530"/>
                  <a:gd name="connsiteX6" fmla="*/ 611204 w 1564105"/>
                  <a:gd name="connsiteY6" fmla="*/ 1964022 h 2233530"/>
                  <a:gd name="connsiteX7" fmla="*/ 832585 w 1564105"/>
                  <a:gd name="connsiteY7" fmla="*/ 2233530 h 2233530"/>
                  <a:gd name="connsiteX8" fmla="*/ 899962 w 1564105"/>
                  <a:gd name="connsiteY8" fmla="*/ 1824456 h 2233530"/>
                  <a:gd name="connsiteX9" fmla="*/ 909587 w 1564105"/>
                  <a:gd name="connsiteY9" fmla="*/ 1367256 h 2233530"/>
                  <a:gd name="connsiteX10" fmla="*/ 1256096 w 1564105"/>
                  <a:gd name="connsiteY10" fmla="*/ 1194001 h 2233530"/>
                  <a:gd name="connsiteX11" fmla="*/ 1434164 w 1564105"/>
                  <a:gd name="connsiteY11" fmla="*/ 1155500 h 2233530"/>
                  <a:gd name="connsiteX12" fmla="*/ 972151 w 1564105"/>
                  <a:gd name="connsiteY12" fmla="*/ 1208439 h 2233530"/>
                  <a:gd name="connsiteX13" fmla="*/ 832585 w 1564105"/>
                  <a:gd name="connsiteY13" fmla="*/ 1295066 h 2233530"/>
                  <a:gd name="connsiteX14" fmla="*/ 1121343 w 1564105"/>
                  <a:gd name="connsiteY14" fmla="*/ 1015934 h 2233530"/>
                  <a:gd name="connsiteX15" fmla="*/ 1443789 w 1564105"/>
                  <a:gd name="connsiteY15" fmla="*/ 857117 h 2233530"/>
                  <a:gd name="connsiteX16" fmla="*/ 1564105 w 1564105"/>
                  <a:gd name="connsiteY16" fmla="*/ 823429 h 2233530"/>
                  <a:gd name="connsiteX17" fmla="*/ 1049153 w 1564105"/>
                  <a:gd name="connsiteY17" fmla="*/ 847492 h 2233530"/>
                  <a:gd name="connsiteX18" fmla="*/ 794084 w 1564105"/>
                  <a:gd name="connsiteY18" fmla="*/ 1107374 h 2233530"/>
                  <a:gd name="connsiteX19" fmla="*/ 1102092 w 1564105"/>
                  <a:gd name="connsiteY19" fmla="*/ 751239 h 2233530"/>
                  <a:gd name="connsiteX20" fmla="*/ 1386038 w 1564105"/>
                  <a:gd name="connsiteY20" fmla="*/ 640549 h 2233530"/>
                  <a:gd name="connsiteX21" fmla="*/ 1405288 w 1564105"/>
                  <a:gd name="connsiteY21" fmla="*/ 553921 h 2233530"/>
                  <a:gd name="connsiteX22" fmla="*/ 847023 w 1564105"/>
                  <a:gd name="connsiteY22" fmla="*/ 664612 h 2233530"/>
                  <a:gd name="connsiteX23" fmla="*/ 745958 w 1564105"/>
                  <a:gd name="connsiteY23" fmla="*/ 900431 h 2233530"/>
                  <a:gd name="connsiteX24" fmla="*/ 1087654 w 1564105"/>
                  <a:gd name="connsiteY24" fmla="*/ 529858 h 2233530"/>
                  <a:gd name="connsiteX25" fmla="*/ 1318661 w 1564105"/>
                  <a:gd name="connsiteY25" fmla="*/ 385479 h 2233530"/>
                  <a:gd name="connsiteX26" fmla="*/ 1564105 w 1564105"/>
                  <a:gd name="connsiteY26" fmla="*/ 380666 h 2233530"/>
                  <a:gd name="connsiteX27" fmla="*/ 1515979 w 1564105"/>
                  <a:gd name="connsiteY27" fmla="*/ 371041 h 2233530"/>
                  <a:gd name="connsiteX28" fmla="*/ 1501541 w 1564105"/>
                  <a:gd name="connsiteY28" fmla="*/ 366229 h 2233530"/>
                  <a:gd name="connsiteX29" fmla="*/ 1034715 w 1564105"/>
                  <a:gd name="connsiteY29" fmla="*/ 308477 h 2233530"/>
                  <a:gd name="connsiteX30" fmla="*/ 717082 w 1564105"/>
                  <a:gd name="connsiteY30" fmla="*/ 534671 h 2233530"/>
                  <a:gd name="connsiteX31" fmla="*/ 620829 w 1564105"/>
                  <a:gd name="connsiteY31" fmla="*/ 645361 h 2233530"/>
                  <a:gd name="connsiteX32" fmla="*/ 635267 w 1564105"/>
                  <a:gd name="connsiteY32" fmla="*/ 592422 h 2233530"/>
                  <a:gd name="connsiteX33" fmla="*/ 808522 w 1564105"/>
                  <a:gd name="connsiteY33" fmla="*/ 313290 h 2233530"/>
                  <a:gd name="connsiteX34" fmla="*/ 1188720 w 1564105"/>
                  <a:gd name="connsiteY34" fmla="*/ 197786 h 2233530"/>
                  <a:gd name="connsiteX35" fmla="*/ 1337911 w 1564105"/>
                  <a:gd name="connsiteY35" fmla="*/ 164098 h 2233530"/>
                  <a:gd name="connsiteX0" fmla="*/ 1339735 w 1565929"/>
                  <a:gd name="connsiteY0" fmla="*/ 164098 h 2233530"/>
                  <a:gd name="connsiteX1" fmla="*/ 665967 w 1565929"/>
                  <a:gd name="connsiteY1" fmla="*/ 469 h 2233530"/>
                  <a:gd name="connsiteX2" fmla="*/ 314645 w 1565929"/>
                  <a:gd name="connsiteY2" fmla="*/ 135222 h 2233530"/>
                  <a:gd name="connsiteX3" fmla="*/ 49950 w 1565929"/>
                  <a:gd name="connsiteY3" fmla="*/ 650174 h 2233530"/>
                  <a:gd name="connsiteX4" fmla="*/ 1824 w 1565929"/>
                  <a:gd name="connsiteY4" fmla="*/ 1198814 h 2233530"/>
                  <a:gd name="connsiteX5" fmla="*/ 179891 w 1565929"/>
                  <a:gd name="connsiteY5" fmla="*/ 1468321 h 2233530"/>
                  <a:gd name="connsiteX6" fmla="*/ 613028 w 1565929"/>
                  <a:gd name="connsiteY6" fmla="*/ 1964022 h 2233530"/>
                  <a:gd name="connsiteX7" fmla="*/ 834409 w 1565929"/>
                  <a:gd name="connsiteY7" fmla="*/ 2233530 h 2233530"/>
                  <a:gd name="connsiteX8" fmla="*/ 901786 w 1565929"/>
                  <a:gd name="connsiteY8" fmla="*/ 1824456 h 2233530"/>
                  <a:gd name="connsiteX9" fmla="*/ 911411 w 1565929"/>
                  <a:gd name="connsiteY9" fmla="*/ 1367256 h 2233530"/>
                  <a:gd name="connsiteX10" fmla="*/ 1257920 w 1565929"/>
                  <a:gd name="connsiteY10" fmla="*/ 1194001 h 2233530"/>
                  <a:gd name="connsiteX11" fmla="*/ 1435988 w 1565929"/>
                  <a:gd name="connsiteY11" fmla="*/ 1155500 h 2233530"/>
                  <a:gd name="connsiteX12" fmla="*/ 973975 w 1565929"/>
                  <a:gd name="connsiteY12" fmla="*/ 1208439 h 2233530"/>
                  <a:gd name="connsiteX13" fmla="*/ 834409 w 1565929"/>
                  <a:gd name="connsiteY13" fmla="*/ 1295066 h 2233530"/>
                  <a:gd name="connsiteX14" fmla="*/ 1123167 w 1565929"/>
                  <a:gd name="connsiteY14" fmla="*/ 1015934 h 2233530"/>
                  <a:gd name="connsiteX15" fmla="*/ 1445613 w 1565929"/>
                  <a:gd name="connsiteY15" fmla="*/ 857117 h 2233530"/>
                  <a:gd name="connsiteX16" fmla="*/ 1565929 w 1565929"/>
                  <a:gd name="connsiteY16" fmla="*/ 823429 h 2233530"/>
                  <a:gd name="connsiteX17" fmla="*/ 1050977 w 1565929"/>
                  <a:gd name="connsiteY17" fmla="*/ 847492 h 2233530"/>
                  <a:gd name="connsiteX18" fmla="*/ 795908 w 1565929"/>
                  <a:gd name="connsiteY18" fmla="*/ 1107374 h 2233530"/>
                  <a:gd name="connsiteX19" fmla="*/ 1103916 w 1565929"/>
                  <a:gd name="connsiteY19" fmla="*/ 751239 h 2233530"/>
                  <a:gd name="connsiteX20" fmla="*/ 1387862 w 1565929"/>
                  <a:gd name="connsiteY20" fmla="*/ 640549 h 2233530"/>
                  <a:gd name="connsiteX21" fmla="*/ 1407112 w 1565929"/>
                  <a:gd name="connsiteY21" fmla="*/ 553921 h 2233530"/>
                  <a:gd name="connsiteX22" fmla="*/ 848847 w 1565929"/>
                  <a:gd name="connsiteY22" fmla="*/ 664612 h 2233530"/>
                  <a:gd name="connsiteX23" fmla="*/ 747782 w 1565929"/>
                  <a:gd name="connsiteY23" fmla="*/ 900431 h 2233530"/>
                  <a:gd name="connsiteX24" fmla="*/ 1089478 w 1565929"/>
                  <a:gd name="connsiteY24" fmla="*/ 529858 h 2233530"/>
                  <a:gd name="connsiteX25" fmla="*/ 1320485 w 1565929"/>
                  <a:gd name="connsiteY25" fmla="*/ 385479 h 2233530"/>
                  <a:gd name="connsiteX26" fmla="*/ 1565929 w 1565929"/>
                  <a:gd name="connsiteY26" fmla="*/ 380666 h 2233530"/>
                  <a:gd name="connsiteX27" fmla="*/ 1517803 w 1565929"/>
                  <a:gd name="connsiteY27" fmla="*/ 371041 h 2233530"/>
                  <a:gd name="connsiteX28" fmla="*/ 1503365 w 1565929"/>
                  <a:gd name="connsiteY28" fmla="*/ 366229 h 2233530"/>
                  <a:gd name="connsiteX29" fmla="*/ 1036539 w 1565929"/>
                  <a:gd name="connsiteY29" fmla="*/ 308477 h 2233530"/>
                  <a:gd name="connsiteX30" fmla="*/ 718906 w 1565929"/>
                  <a:gd name="connsiteY30" fmla="*/ 534671 h 2233530"/>
                  <a:gd name="connsiteX31" fmla="*/ 622653 w 1565929"/>
                  <a:gd name="connsiteY31" fmla="*/ 645361 h 2233530"/>
                  <a:gd name="connsiteX32" fmla="*/ 637091 w 1565929"/>
                  <a:gd name="connsiteY32" fmla="*/ 592422 h 2233530"/>
                  <a:gd name="connsiteX33" fmla="*/ 810346 w 1565929"/>
                  <a:gd name="connsiteY33" fmla="*/ 313290 h 2233530"/>
                  <a:gd name="connsiteX34" fmla="*/ 1190544 w 1565929"/>
                  <a:gd name="connsiteY34" fmla="*/ 197786 h 2233530"/>
                  <a:gd name="connsiteX35" fmla="*/ 1339735 w 1565929"/>
                  <a:gd name="connsiteY35" fmla="*/ 164098 h 2233530"/>
                  <a:gd name="connsiteX0" fmla="*/ 1289785 w 1515979"/>
                  <a:gd name="connsiteY0" fmla="*/ 164098 h 2233530"/>
                  <a:gd name="connsiteX1" fmla="*/ 616017 w 1515979"/>
                  <a:gd name="connsiteY1" fmla="*/ 469 h 2233530"/>
                  <a:gd name="connsiteX2" fmla="*/ 264695 w 1515979"/>
                  <a:gd name="connsiteY2" fmla="*/ 135222 h 2233530"/>
                  <a:gd name="connsiteX3" fmla="*/ 0 w 1515979"/>
                  <a:gd name="connsiteY3" fmla="*/ 650174 h 2233530"/>
                  <a:gd name="connsiteX4" fmla="*/ 129941 w 1515979"/>
                  <a:gd name="connsiteY4" fmla="*/ 1468321 h 2233530"/>
                  <a:gd name="connsiteX5" fmla="*/ 563078 w 1515979"/>
                  <a:gd name="connsiteY5" fmla="*/ 1964022 h 2233530"/>
                  <a:gd name="connsiteX6" fmla="*/ 784459 w 1515979"/>
                  <a:gd name="connsiteY6" fmla="*/ 2233530 h 2233530"/>
                  <a:gd name="connsiteX7" fmla="*/ 851836 w 1515979"/>
                  <a:gd name="connsiteY7" fmla="*/ 1824456 h 2233530"/>
                  <a:gd name="connsiteX8" fmla="*/ 861461 w 1515979"/>
                  <a:gd name="connsiteY8" fmla="*/ 1367256 h 2233530"/>
                  <a:gd name="connsiteX9" fmla="*/ 1207970 w 1515979"/>
                  <a:gd name="connsiteY9" fmla="*/ 1194001 h 2233530"/>
                  <a:gd name="connsiteX10" fmla="*/ 1386038 w 1515979"/>
                  <a:gd name="connsiteY10" fmla="*/ 1155500 h 2233530"/>
                  <a:gd name="connsiteX11" fmla="*/ 924025 w 1515979"/>
                  <a:gd name="connsiteY11" fmla="*/ 1208439 h 2233530"/>
                  <a:gd name="connsiteX12" fmla="*/ 784459 w 1515979"/>
                  <a:gd name="connsiteY12" fmla="*/ 1295066 h 2233530"/>
                  <a:gd name="connsiteX13" fmla="*/ 1073217 w 1515979"/>
                  <a:gd name="connsiteY13" fmla="*/ 1015934 h 2233530"/>
                  <a:gd name="connsiteX14" fmla="*/ 1395663 w 1515979"/>
                  <a:gd name="connsiteY14" fmla="*/ 857117 h 2233530"/>
                  <a:gd name="connsiteX15" fmla="*/ 1515979 w 1515979"/>
                  <a:gd name="connsiteY15" fmla="*/ 823429 h 2233530"/>
                  <a:gd name="connsiteX16" fmla="*/ 1001027 w 1515979"/>
                  <a:gd name="connsiteY16" fmla="*/ 847492 h 2233530"/>
                  <a:gd name="connsiteX17" fmla="*/ 745958 w 1515979"/>
                  <a:gd name="connsiteY17" fmla="*/ 1107374 h 2233530"/>
                  <a:gd name="connsiteX18" fmla="*/ 1053966 w 1515979"/>
                  <a:gd name="connsiteY18" fmla="*/ 751239 h 2233530"/>
                  <a:gd name="connsiteX19" fmla="*/ 1337912 w 1515979"/>
                  <a:gd name="connsiteY19" fmla="*/ 640549 h 2233530"/>
                  <a:gd name="connsiteX20" fmla="*/ 1357162 w 1515979"/>
                  <a:gd name="connsiteY20" fmla="*/ 553921 h 2233530"/>
                  <a:gd name="connsiteX21" fmla="*/ 798897 w 1515979"/>
                  <a:gd name="connsiteY21" fmla="*/ 664612 h 2233530"/>
                  <a:gd name="connsiteX22" fmla="*/ 697832 w 1515979"/>
                  <a:gd name="connsiteY22" fmla="*/ 900431 h 2233530"/>
                  <a:gd name="connsiteX23" fmla="*/ 1039528 w 1515979"/>
                  <a:gd name="connsiteY23" fmla="*/ 529858 h 2233530"/>
                  <a:gd name="connsiteX24" fmla="*/ 1270535 w 1515979"/>
                  <a:gd name="connsiteY24" fmla="*/ 385479 h 2233530"/>
                  <a:gd name="connsiteX25" fmla="*/ 1515979 w 1515979"/>
                  <a:gd name="connsiteY25" fmla="*/ 380666 h 2233530"/>
                  <a:gd name="connsiteX26" fmla="*/ 1467853 w 1515979"/>
                  <a:gd name="connsiteY26" fmla="*/ 371041 h 2233530"/>
                  <a:gd name="connsiteX27" fmla="*/ 1453415 w 1515979"/>
                  <a:gd name="connsiteY27" fmla="*/ 366229 h 2233530"/>
                  <a:gd name="connsiteX28" fmla="*/ 986589 w 1515979"/>
                  <a:gd name="connsiteY28" fmla="*/ 308477 h 2233530"/>
                  <a:gd name="connsiteX29" fmla="*/ 668956 w 1515979"/>
                  <a:gd name="connsiteY29" fmla="*/ 534671 h 2233530"/>
                  <a:gd name="connsiteX30" fmla="*/ 572703 w 1515979"/>
                  <a:gd name="connsiteY30" fmla="*/ 645361 h 2233530"/>
                  <a:gd name="connsiteX31" fmla="*/ 587141 w 1515979"/>
                  <a:gd name="connsiteY31" fmla="*/ 592422 h 2233530"/>
                  <a:gd name="connsiteX32" fmla="*/ 760396 w 1515979"/>
                  <a:gd name="connsiteY32" fmla="*/ 313290 h 2233530"/>
                  <a:gd name="connsiteX33" fmla="*/ 1140594 w 1515979"/>
                  <a:gd name="connsiteY33" fmla="*/ 197786 h 2233530"/>
                  <a:gd name="connsiteX34" fmla="*/ 1289785 w 1515979"/>
                  <a:gd name="connsiteY34" fmla="*/ 164098 h 2233530"/>
                  <a:gd name="connsiteX0" fmla="*/ 1289785 w 1515979"/>
                  <a:gd name="connsiteY0" fmla="*/ 164098 h 2233530"/>
                  <a:gd name="connsiteX1" fmla="*/ 616017 w 1515979"/>
                  <a:gd name="connsiteY1" fmla="*/ 469 h 2233530"/>
                  <a:gd name="connsiteX2" fmla="*/ 264695 w 1515979"/>
                  <a:gd name="connsiteY2" fmla="*/ 135222 h 2233530"/>
                  <a:gd name="connsiteX3" fmla="*/ 0 w 1515979"/>
                  <a:gd name="connsiteY3" fmla="*/ 650174 h 2233530"/>
                  <a:gd name="connsiteX4" fmla="*/ 129941 w 1515979"/>
                  <a:gd name="connsiteY4" fmla="*/ 1468321 h 2233530"/>
                  <a:gd name="connsiteX5" fmla="*/ 563078 w 1515979"/>
                  <a:gd name="connsiteY5" fmla="*/ 1964022 h 2233530"/>
                  <a:gd name="connsiteX6" fmla="*/ 784459 w 1515979"/>
                  <a:gd name="connsiteY6" fmla="*/ 2233530 h 2233530"/>
                  <a:gd name="connsiteX7" fmla="*/ 851836 w 1515979"/>
                  <a:gd name="connsiteY7" fmla="*/ 1824456 h 2233530"/>
                  <a:gd name="connsiteX8" fmla="*/ 861461 w 1515979"/>
                  <a:gd name="connsiteY8" fmla="*/ 1367256 h 2233530"/>
                  <a:gd name="connsiteX9" fmla="*/ 1207970 w 1515979"/>
                  <a:gd name="connsiteY9" fmla="*/ 1194001 h 2233530"/>
                  <a:gd name="connsiteX10" fmla="*/ 1386038 w 1515979"/>
                  <a:gd name="connsiteY10" fmla="*/ 1155500 h 2233530"/>
                  <a:gd name="connsiteX11" fmla="*/ 924025 w 1515979"/>
                  <a:gd name="connsiteY11" fmla="*/ 1208439 h 2233530"/>
                  <a:gd name="connsiteX12" fmla="*/ 784459 w 1515979"/>
                  <a:gd name="connsiteY12" fmla="*/ 1295066 h 2233530"/>
                  <a:gd name="connsiteX13" fmla="*/ 1073217 w 1515979"/>
                  <a:gd name="connsiteY13" fmla="*/ 1015934 h 2233530"/>
                  <a:gd name="connsiteX14" fmla="*/ 1395663 w 1515979"/>
                  <a:gd name="connsiteY14" fmla="*/ 857117 h 2233530"/>
                  <a:gd name="connsiteX15" fmla="*/ 1515979 w 1515979"/>
                  <a:gd name="connsiteY15" fmla="*/ 823429 h 2233530"/>
                  <a:gd name="connsiteX16" fmla="*/ 1001027 w 1515979"/>
                  <a:gd name="connsiteY16" fmla="*/ 847492 h 2233530"/>
                  <a:gd name="connsiteX17" fmla="*/ 745958 w 1515979"/>
                  <a:gd name="connsiteY17" fmla="*/ 1107374 h 2233530"/>
                  <a:gd name="connsiteX18" fmla="*/ 1053966 w 1515979"/>
                  <a:gd name="connsiteY18" fmla="*/ 751239 h 2233530"/>
                  <a:gd name="connsiteX19" fmla="*/ 1337912 w 1515979"/>
                  <a:gd name="connsiteY19" fmla="*/ 640549 h 2233530"/>
                  <a:gd name="connsiteX20" fmla="*/ 1357162 w 1515979"/>
                  <a:gd name="connsiteY20" fmla="*/ 553921 h 2233530"/>
                  <a:gd name="connsiteX21" fmla="*/ 798897 w 1515979"/>
                  <a:gd name="connsiteY21" fmla="*/ 664612 h 2233530"/>
                  <a:gd name="connsiteX22" fmla="*/ 697832 w 1515979"/>
                  <a:gd name="connsiteY22" fmla="*/ 900431 h 2233530"/>
                  <a:gd name="connsiteX23" fmla="*/ 1039528 w 1515979"/>
                  <a:gd name="connsiteY23" fmla="*/ 529858 h 2233530"/>
                  <a:gd name="connsiteX24" fmla="*/ 1270535 w 1515979"/>
                  <a:gd name="connsiteY24" fmla="*/ 385479 h 2233530"/>
                  <a:gd name="connsiteX25" fmla="*/ 1515979 w 1515979"/>
                  <a:gd name="connsiteY25" fmla="*/ 380666 h 2233530"/>
                  <a:gd name="connsiteX26" fmla="*/ 1467853 w 1515979"/>
                  <a:gd name="connsiteY26" fmla="*/ 371041 h 2233530"/>
                  <a:gd name="connsiteX27" fmla="*/ 1453415 w 1515979"/>
                  <a:gd name="connsiteY27" fmla="*/ 366229 h 2233530"/>
                  <a:gd name="connsiteX28" fmla="*/ 986589 w 1515979"/>
                  <a:gd name="connsiteY28" fmla="*/ 308477 h 2233530"/>
                  <a:gd name="connsiteX29" fmla="*/ 668956 w 1515979"/>
                  <a:gd name="connsiteY29" fmla="*/ 534671 h 2233530"/>
                  <a:gd name="connsiteX30" fmla="*/ 572703 w 1515979"/>
                  <a:gd name="connsiteY30" fmla="*/ 645361 h 2233530"/>
                  <a:gd name="connsiteX31" fmla="*/ 587141 w 1515979"/>
                  <a:gd name="connsiteY31" fmla="*/ 592422 h 2233530"/>
                  <a:gd name="connsiteX32" fmla="*/ 760396 w 1515979"/>
                  <a:gd name="connsiteY32" fmla="*/ 313290 h 2233530"/>
                  <a:gd name="connsiteX33" fmla="*/ 1140594 w 1515979"/>
                  <a:gd name="connsiteY33" fmla="*/ 197786 h 2233530"/>
                  <a:gd name="connsiteX34" fmla="*/ 1289785 w 1515979"/>
                  <a:gd name="connsiteY34" fmla="*/ 164098 h 2233530"/>
                  <a:gd name="connsiteX0" fmla="*/ 1295658 w 1521852"/>
                  <a:gd name="connsiteY0" fmla="*/ 164098 h 2233530"/>
                  <a:gd name="connsiteX1" fmla="*/ 621890 w 1521852"/>
                  <a:gd name="connsiteY1" fmla="*/ 469 h 2233530"/>
                  <a:gd name="connsiteX2" fmla="*/ 270568 w 1521852"/>
                  <a:gd name="connsiteY2" fmla="*/ 135222 h 2233530"/>
                  <a:gd name="connsiteX3" fmla="*/ 5873 w 1521852"/>
                  <a:gd name="connsiteY3" fmla="*/ 650174 h 2233530"/>
                  <a:gd name="connsiteX4" fmla="*/ 135814 w 1521852"/>
                  <a:gd name="connsiteY4" fmla="*/ 1468321 h 2233530"/>
                  <a:gd name="connsiteX5" fmla="*/ 568951 w 1521852"/>
                  <a:gd name="connsiteY5" fmla="*/ 1964022 h 2233530"/>
                  <a:gd name="connsiteX6" fmla="*/ 790332 w 1521852"/>
                  <a:gd name="connsiteY6" fmla="*/ 2233530 h 2233530"/>
                  <a:gd name="connsiteX7" fmla="*/ 857709 w 1521852"/>
                  <a:gd name="connsiteY7" fmla="*/ 1824456 h 2233530"/>
                  <a:gd name="connsiteX8" fmla="*/ 867334 w 1521852"/>
                  <a:gd name="connsiteY8" fmla="*/ 1367256 h 2233530"/>
                  <a:gd name="connsiteX9" fmla="*/ 1213843 w 1521852"/>
                  <a:gd name="connsiteY9" fmla="*/ 1194001 h 2233530"/>
                  <a:gd name="connsiteX10" fmla="*/ 1391911 w 1521852"/>
                  <a:gd name="connsiteY10" fmla="*/ 1155500 h 2233530"/>
                  <a:gd name="connsiteX11" fmla="*/ 929898 w 1521852"/>
                  <a:gd name="connsiteY11" fmla="*/ 1208439 h 2233530"/>
                  <a:gd name="connsiteX12" fmla="*/ 790332 w 1521852"/>
                  <a:gd name="connsiteY12" fmla="*/ 1295066 h 2233530"/>
                  <a:gd name="connsiteX13" fmla="*/ 1079090 w 1521852"/>
                  <a:gd name="connsiteY13" fmla="*/ 1015934 h 2233530"/>
                  <a:gd name="connsiteX14" fmla="*/ 1401536 w 1521852"/>
                  <a:gd name="connsiteY14" fmla="*/ 857117 h 2233530"/>
                  <a:gd name="connsiteX15" fmla="*/ 1521852 w 1521852"/>
                  <a:gd name="connsiteY15" fmla="*/ 823429 h 2233530"/>
                  <a:gd name="connsiteX16" fmla="*/ 1006900 w 1521852"/>
                  <a:gd name="connsiteY16" fmla="*/ 847492 h 2233530"/>
                  <a:gd name="connsiteX17" fmla="*/ 751831 w 1521852"/>
                  <a:gd name="connsiteY17" fmla="*/ 1107374 h 2233530"/>
                  <a:gd name="connsiteX18" fmla="*/ 1059839 w 1521852"/>
                  <a:gd name="connsiteY18" fmla="*/ 751239 h 2233530"/>
                  <a:gd name="connsiteX19" fmla="*/ 1343785 w 1521852"/>
                  <a:gd name="connsiteY19" fmla="*/ 640549 h 2233530"/>
                  <a:gd name="connsiteX20" fmla="*/ 1363035 w 1521852"/>
                  <a:gd name="connsiteY20" fmla="*/ 553921 h 2233530"/>
                  <a:gd name="connsiteX21" fmla="*/ 804770 w 1521852"/>
                  <a:gd name="connsiteY21" fmla="*/ 664612 h 2233530"/>
                  <a:gd name="connsiteX22" fmla="*/ 703705 w 1521852"/>
                  <a:gd name="connsiteY22" fmla="*/ 900431 h 2233530"/>
                  <a:gd name="connsiteX23" fmla="*/ 1045401 w 1521852"/>
                  <a:gd name="connsiteY23" fmla="*/ 529858 h 2233530"/>
                  <a:gd name="connsiteX24" fmla="*/ 1276408 w 1521852"/>
                  <a:gd name="connsiteY24" fmla="*/ 385479 h 2233530"/>
                  <a:gd name="connsiteX25" fmla="*/ 1521852 w 1521852"/>
                  <a:gd name="connsiteY25" fmla="*/ 380666 h 2233530"/>
                  <a:gd name="connsiteX26" fmla="*/ 1473726 w 1521852"/>
                  <a:gd name="connsiteY26" fmla="*/ 371041 h 2233530"/>
                  <a:gd name="connsiteX27" fmla="*/ 1459288 w 1521852"/>
                  <a:gd name="connsiteY27" fmla="*/ 366229 h 2233530"/>
                  <a:gd name="connsiteX28" fmla="*/ 992462 w 1521852"/>
                  <a:gd name="connsiteY28" fmla="*/ 308477 h 2233530"/>
                  <a:gd name="connsiteX29" fmla="*/ 674829 w 1521852"/>
                  <a:gd name="connsiteY29" fmla="*/ 534671 h 2233530"/>
                  <a:gd name="connsiteX30" fmla="*/ 578576 w 1521852"/>
                  <a:gd name="connsiteY30" fmla="*/ 645361 h 2233530"/>
                  <a:gd name="connsiteX31" fmla="*/ 593014 w 1521852"/>
                  <a:gd name="connsiteY31" fmla="*/ 592422 h 2233530"/>
                  <a:gd name="connsiteX32" fmla="*/ 766269 w 1521852"/>
                  <a:gd name="connsiteY32" fmla="*/ 313290 h 2233530"/>
                  <a:gd name="connsiteX33" fmla="*/ 1146467 w 1521852"/>
                  <a:gd name="connsiteY33" fmla="*/ 197786 h 2233530"/>
                  <a:gd name="connsiteX34" fmla="*/ 1295658 w 1521852"/>
                  <a:gd name="connsiteY34" fmla="*/ 164098 h 2233530"/>
                  <a:gd name="connsiteX0" fmla="*/ 1311940 w 1538134"/>
                  <a:gd name="connsiteY0" fmla="*/ 164198 h 2233630"/>
                  <a:gd name="connsiteX1" fmla="*/ 638172 w 1538134"/>
                  <a:gd name="connsiteY1" fmla="*/ 569 h 2233630"/>
                  <a:gd name="connsiteX2" fmla="*/ 286850 w 1538134"/>
                  <a:gd name="connsiteY2" fmla="*/ 135322 h 2233630"/>
                  <a:gd name="connsiteX3" fmla="*/ 7717 w 1538134"/>
                  <a:gd name="connsiteY3" fmla="*/ 693588 h 2233630"/>
                  <a:gd name="connsiteX4" fmla="*/ 152096 w 1538134"/>
                  <a:gd name="connsiteY4" fmla="*/ 1468421 h 2233630"/>
                  <a:gd name="connsiteX5" fmla="*/ 585233 w 1538134"/>
                  <a:gd name="connsiteY5" fmla="*/ 1964122 h 2233630"/>
                  <a:gd name="connsiteX6" fmla="*/ 806614 w 1538134"/>
                  <a:gd name="connsiteY6" fmla="*/ 2233630 h 2233630"/>
                  <a:gd name="connsiteX7" fmla="*/ 873991 w 1538134"/>
                  <a:gd name="connsiteY7" fmla="*/ 1824556 h 2233630"/>
                  <a:gd name="connsiteX8" fmla="*/ 883616 w 1538134"/>
                  <a:gd name="connsiteY8" fmla="*/ 1367356 h 2233630"/>
                  <a:gd name="connsiteX9" fmla="*/ 1230125 w 1538134"/>
                  <a:gd name="connsiteY9" fmla="*/ 1194101 h 2233630"/>
                  <a:gd name="connsiteX10" fmla="*/ 1408193 w 1538134"/>
                  <a:gd name="connsiteY10" fmla="*/ 1155600 h 2233630"/>
                  <a:gd name="connsiteX11" fmla="*/ 946180 w 1538134"/>
                  <a:gd name="connsiteY11" fmla="*/ 1208539 h 2233630"/>
                  <a:gd name="connsiteX12" fmla="*/ 806614 w 1538134"/>
                  <a:gd name="connsiteY12" fmla="*/ 1295166 h 2233630"/>
                  <a:gd name="connsiteX13" fmla="*/ 1095372 w 1538134"/>
                  <a:gd name="connsiteY13" fmla="*/ 1016034 h 2233630"/>
                  <a:gd name="connsiteX14" fmla="*/ 1417818 w 1538134"/>
                  <a:gd name="connsiteY14" fmla="*/ 857217 h 2233630"/>
                  <a:gd name="connsiteX15" fmla="*/ 1538134 w 1538134"/>
                  <a:gd name="connsiteY15" fmla="*/ 823529 h 2233630"/>
                  <a:gd name="connsiteX16" fmla="*/ 1023182 w 1538134"/>
                  <a:gd name="connsiteY16" fmla="*/ 847592 h 2233630"/>
                  <a:gd name="connsiteX17" fmla="*/ 768113 w 1538134"/>
                  <a:gd name="connsiteY17" fmla="*/ 1107474 h 2233630"/>
                  <a:gd name="connsiteX18" fmla="*/ 1076121 w 1538134"/>
                  <a:gd name="connsiteY18" fmla="*/ 751339 h 2233630"/>
                  <a:gd name="connsiteX19" fmla="*/ 1360067 w 1538134"/>
                  <a:gd name="connsiteY19" fmla="*/ 640649 h 2233630"/>
                  <a:gd name="connsiteX20" fmla="*/ 1379317 w 1538134"/>
                  <a:gd name="connsiteY20" fmla="*/ 554021 h 2233630"/>
                  <a:gd name="connsiteX21" fmla="*/ 821052 w 1538134"/>
                  <a:gd name="connsiteY21" fmla="*/ 664712 h 2233630"/>
                  <a:gd name="connsiteX22" fmla="*/ 719987 w 1538134"/>
                  <a:gd name="connsiteY22" fmla="*/ 900531 h 2233630"/>
                  <a:gd name="connsiteX23" fmla="*/ 1061683 w 1538134"/>
                  <a:gd name="connsiteY23" fmla="*/ 529958 h 2233630"/>
                  <a:gd name="connsiteX24" fmla="*/ 1292690 w 1538134"/>
                  <a:gd name="connsiteY24" fmla="*/ 385579 h 2233630"/>
                  <a:gd name="connsiteX25" fmla="*/ 1538134 w 1538134"/>
                  <a:gd name="connsiteY25" fmla="*/ 380766 h 2233630"/>
                  <a:gd name="connsiteX26" fmla="*/ 1490008 w 1538134"/>
                  <a:gd name="connsiteY26" fmla="*/ 371141 h 2233630"/>
                  <a:gd name="connsiteX27" fmla="*/ 1475570 w 1538134"/>
                  <a:gd name="connsiteY27" fmla="*/ 366329 h 2233630"/>
                  <a:gd name="connsiteX28" fmla="*/ 1008744 w 1538134"/>
                  <a:gd name="connsiteY28" fmla="*/ 308577 h 2233630"/>
                  <a:gd name="connsiteX29" fmla="*/ 691111 w 1538134"/>
                  <a:gd name="connsiteY29" fmla="*/ 534771 h 2233630"/>
                  <a:gd name="connsiteX30" fmla="*/ 594858 w 1538134"/>
                  <a:gd name="connsiteY30" fmla="*/ 645461 h 2233630"/>
                  <a:gd name="connsiteX31" fmla="*/ 609296 w 1538134"/>
                  <a:gd name="connsiteY31" fmla="*/ 592522 h 2233630"/>
                  <a:gd name="connsiteX32" fmla="*/ 782551 w 1538134"/>
                  <a:gd name="connsiteY32" fmla="*/ 313390 h 2233630"/>
                  <a:gd name="connsiteX33" fmla="*/ 1162749 w 1538134"/>
                  <a:gd name="connsiteY33" fmla="*/ 197886 h 2233630"/>
                  <a:gd name="connsiteX34" fmla="*/ 1311940 w 1538134"/>
                  <a:gd name="connsiteY34" fmla="*/ 164198 h 2233630"/>
                  <a:gd name="connsiteX0" fmla="*/ 1311940 w 1538134"/>
                  <a:gd name="connsiteY0" fmla="*/ 167104 h 2236536"/>
                  <a:gd name="connsiteX1" fmla="*/ 638172 w 1538134"/>
                  <a:gd name="connsiteY1" fmla="*/ 3475 h 2236536"/>
                  <a:gd name="connsiteX2" fmla="*/ 286850 w 1538134"/>
                  <a:gd name="connsiteY2" fmla="*/ 138228 h 2236536"/>
                  <a:gd name="connsiteX3" fmla="*/ 7717 w 1538134"/>
                  <a:gd name="connsiteY3" fmla="*/ 696494 h 2236536"/>
                  <a:gd name="connsiteX4" fmla="*/ 152096 w 1538134"/>
                  <a:gd name="connsiteY4" fmla="*/ 1471327 h 2236536"/>
                  <a:gd name="connsiteX5" fmla="*/ 585233 w 1538134"/>
                  <a:gd name="connsiteY5" fmla="*/ 1967028 h 2236536"/>
                  <a:gd name="connsiteX6" fmla="*/ 806614 w 1538134"/>
                  <a:gd name="connsiteY6" fmla="*/ 2236536 h 2236536"/>
                  <a:gd name="connsiteX7" fmla="*/ 873991 w 1538134"/>
                  <a:gd name="connsiteY7" fmla="*/ 1827462 h 2236536"/>
                  <a:gd name="connsiteX8" fmla="*/ 883616 w 1538134"/>
                  <a:gd name="connsiteY8" fmla="*/ 1370262 h 2236536"/>
                  <a:gd name="connsiteX9" fmla="*/ 1230125 w 1538134"/>
                  <a:gd name="connsiteY9" fmla="*/ 1197007 h 2236536"/>
                  <a:gd name="connsiteX10" fmla="*/ 1408193 w 1538134"/>
                  <a:gd name="connsiteY10" fmla="*/ 1158506 h 2236536"/>
                  <a:gd name="connsiteX11" fmla="*/ 946180 w 1538134"/>
                  <a:gd name="connsiteY11" fmla="*/ 1211445 h 2236536"/>
                  <a:gd name="connsiteX12" fmla="*/ 806614 w 1538134"/>
                  <a:gd name="connsiteY12" fmla="*/ 1298072 h 2236536"/>
                  <a:gd name="connsiteX13" fmla="*/ 1095372 w 1538134"/>
                  <a:gd name="connsiteY13" fmla="*/ 1018940 h 2236536"/>
                  <a:gd name="connsiteX14" fmla="*/ 1417818 w 1538134"/>
                  <a:gd name="connsiteY14" fmla="*/ 860123 h 2236536"/>
                  <a:gd name="connsiteX15" fmla="*/ 1538134 w 1538134"/>
                  <a:gd name="connsiteY15" fmla="*/ 826435 h 2236536"/>
                  <a:gd name="connsiteX16" fmla="*/ 1023182 w 1538134"/>
                  <a:gd name="connsiteY16" fmla="*/ 850498 h 2236536"/>
                  <a:gd name="connsiteX17" fmla="*/ 768113 w 1538134"/>
                  <a:gd name="connsiteY17" fmla="*/ 1110380 h 2236536"/>
                  <a:gd name="connsiteX18" fmla="*/ 1076121 w 1538134"/>
                  <a:gd name="connsiteY18" fmla="*/ 754245 h 2236536"/>
                  <a:gd name="connsiteX19" fmla="*/ 1360067 w 1538134"/>
                  <a:gd name="connsiteY19" fmla="*/ 643555 h 2236536"/>
                  <a:gd name="connsiteX20" fmla="*/ 1379317 w 1538134"/>
                  <a:gd name="connsiteY20" fmla="*/ 556927 h 2236536"/>
                  <a:gd name="connsiteX21" fmla="*/ 821052 w 1538134"/>
                  <a:gd name="connsiteY21" fmla="*/ 667618 h 2236536"/>
                  <a:gd name="connsiteX22" fmla="*/ 719987 w 1538134"/>
                  <a:gd name="connsiteY22" fmla="*/ 903437 h 2236536"/>
                  <a:gd name="connsiteX23" fmla="*/ 1061683 w 1538134"/>
                  <a:gd name="connsiteY23" fmla="*/ 532864 h 2236536"/>
                  <a:gd name="connsiteX24" fmla="*/ 1292690 w 1538134"/>
                  <a:gd name="connsiteY24" fmla="*/ 388485 h 2236536"/>
                  <a:gd name="connsiteX25" fmla="*/ 1538134 w 1538134"/>
                  <a:gd name="connsiteY25" fmla="*/ 383672 h 2236536"/>
                  <a:gd name="connsiteX26" fmla="*/ 1490008 w 1538134"/>
                  <a:gd name="connsiteY26" fmla="*/ 374047 h 2236536"/>
                  <a:gd name="connsiteX27" fmla="*/ 1475570 w 1538134"/>
                  <a:gd name="connsiteY27" fmla="*/ 369235 h 2236536"/>
                  <a:gd name="connsiteX28" fmla="*/ 1008744 w 1538134"/>
                  <a:gd name="connsiteY28" fmla="*/ 311483 h 2236536"/>
                  <a:gd name="connsiteX29" fmla="*/ 691111 w 1538134"/>
                  <a:gd name="connsiteY29" fmla="*/ 537677 h 2236536"/>
                  <a:gd name="connsiteX30" fmla="*/ 594858 w 1538134"/>
                  <a:gd name="connsiteY30" fmla="*/ 648367 h 2236536"/>
                  <a:gd name="connsiteX31" fmla="*/ 609296 w 1538134"/>
                  <a:gd name="connsiteY31" fmla="*/ 595428 h 2236536"/>
                  <a:gd name="connsiteX32" fmla="*/ 782551 w 1538134"/>
                  <a:gd name="connsiteY32" fmla="*/ 316296 h 2236536"/>
                  <a:gd name="connsiteX33" fmla="*/ 1162749 w 1538134"/>
                  <a:gd name="connsiteY33" fmla="*/ 200792 h 2236536"/>
                  <a:gd name="connsiteX34" fmla="*/ 1311940 w 1538134"/>
                  <a:gd name="connsiteY34" fmla="*/ 167104 h 2236536"/>
                  <a:gd name="connsiteX0" fmla="*/ 1306680 w 1532874"/>
                  <a:gd name="connsiteY0" fmla="*/ 163717 h 2233149"/>
                  <a:gd name="connsiteX1" fmla="*/ 632912 w 1532874"/>
                  <a:gd name="connsiteY1" fmla="*/ 88 h 2233149"/>
                  <a:gd name="connsiteX2" fmla="*/ 243089 w 1532874"/>
                  <a:gd name="connsiteY2" fmla="*/ 187780 h 2233149"/>
                  <a:gd name="connsiteX3" fmla="*/ 2457 w 1532874"/>
                  <a:gd name="connsiteY3" fmla="*/ 693107 h 2233149"/>
                  <a:gd name="connsiteX4" fmla="*/ 146836 w 1532874"/>
                  <a:gd name="connsiteY4" fmla="*/ 1467940 h 2233149"/>
                  <a:gd name="connsiteX5" fmla="*/ 579973 w 1532874"/>
                  <a:gd name="connsiteY5" fmla="*/ 1963641 h 2233149"/>
                  <a:gd name="connsiteX6" fmla="*/ 801354 w 1532874"/>
                  <a:gd name="connsiteY6" fmla="*/ 2233149 h 2233149"/>
                  <a:gd name="connsiteX7" fmla="*/ 868731 w 1532874"/>
                  <a:gd name="connsiteY7" fmla="*/ 1824075 h 2233149"/>
                  <a:gd name="connsiteX8" fmla="*/ 878356 w 1532874"/>
                  <a:gd name="connsiteY8" fmla="*/ 1366875 h 2233149"/>
                  <a:gd name="connsiteX9" fmla="*/ 1224865 w 1532874"/>
                  <a:gd name="connsiteY9" fmla="*/ 1193620 h 2233149"/>
                  <a:gd name="connsiteX10" fmla="*/ 1402933 w 1532874"/>
                  <a:gd name="connsiteY10" fmla="*/ 1155119 h 2233149"/>
                  <a:gd name="connsiteX11" fmla="*/ 940920 w 1532874"/>
                  <a:gd name="connsiteY11" fmla="*/ 1208058 h 2233149"/>
                  <a:gd name="connsiteX12" fmla="*/ 801354 w 1532874"/>
                  <a:gd name="connsiteY12" fmla="*/ 1294685 h 2233149"/>
                  <a:gd name="connsiteX13" fmla="*/ 1090112 w 1532874"/>
                  <a:gd name="connsiteY13" fmla="*/ 1015553 h 2233149"/>
                  <a:gd name="connsiteX14" fmla="*/ 1412558 w 1532874"/>
                  <a:gd name="connsiteY14" fmla="*/ 856736 h 2233149"/>
                  <a:gd name="connsiteX15" fmla="*/ 1532874 w 1532874"/>
                  <a:gd name="connsiteY15" fmla="*/ 823048 h 2233149"/>
                  <a:gd name="connsiteX16" fmla="*/ 1017922 w 1532874"/>
                  <a:gd name="connsiteY16" fmla="*/ 847111 h 2233149"/>
                  <a:gd name="connsiteX17" fmla="*/ 762853 w 1532874"/>
                  <a:gd name="connsiteY17" fmla="*/ 1106993 h 2233149"/>
                  <a:gd name="connsiteX18" fmla="*/ 1070861 w 1532874"/>
                  <a:gd name="connsiteY18" fmla="*/ 750858 h 2233149"/>
                  <a:gd name="connsiteX19" fmla="*/ 1354807 w 1532874"/>
                  <a:gd name="connsiteY19" fmla="*/ 640168 h 2233149"/>
                  <a:gd name="connsiteX20" fmla="*/ 1374057 w 1532874"/>
                  <a:gd name="connsiteY20" fmla="*/ 553540 h 2233149"/>
                  <a:gd name="connsiteX21" fmla="*/ 815792 w 1532874"/>
                  <a:gd name="connsiteY21" fmla="*/ 664231 h 2233149"/>
                  <a:gd name="connsiteX22" fmla="*/ 714727 w 1532874"/>
                  <a:gd name="connsiteY22" fmla="*/ 900050 h 2233149"/>
                  <a:gd name="connsiteX23" fmla="*/ 1056423 w 1532874"/>
                  <a:gd name="connsiteY23" fmla="*/ 529477 h 2233149"/>
                  <a:gd name="connsiteX24" fmla="*/ 1287430 w 1532874"/>
                  <a:gd name="connsiteY24" fmla="*/ 385098 h 2233149"/>
                  <a:gd name="connsiteX25" fmla="*/ 1532874 w 1532874"/>
                  <a:gd name="connsiteY25" fmla="*/ 380285 h 2233149"/>
                  <a:gd name="connsiteX26" fmla="*/ 1484748 w 1532874"/>
                  <a:gd name="connsiteY26" fmla="*/ 370660 h 2233149"/>
                  <a:gd name="connsiteX27" fmla="*/ 1470310 w 1532874"/>
                  <a:gd name="connsiteY27" fmla="*/ 365848 h 2233149"/>
                  <a:gd name="connsiteX28" fmla="*/ 1003484 w 1532874"/>
                  <a:gd name="connsiteY28" fmla="*/ 308096 h 2233149"/>
                  <a:gd name="connsiteX29" fmla="*/ 685851 w 1532874"/>
                  <a:gd name="connsiteY29" fmla="*/ 534290 h 2233149"/>
                  <a:gd name="connsiteX30" fmla="*/ 589598 w 1532874"/>
                  <a:gd name="connsiteY30" fmla="*/ 644980 h 2233149"/>
                  <a:gd name="connsiteX31" fmla="*/ 604036 w 1532874"/>
                  <a:gd name="connsiteY31" fmla="*/ 592041 h 2233149"/>
                  <a:gd name="connsiteX32" fmla="*/ 777291 w 1532874"/>
                  <a:gd name="connsiteY32" fmla="*/ 312909 h 2233149"/>
                  <a:gd name="connsiteX33" fmla="*/ 1157489 w 1532874"/>
                  <a:gd name="connsiteY33" fmla="*/ 197405 h 2233149"/>
                  <a:gd name="connsiteX34" fmla="*/ 1306680 w 1532874"/>
                  <a:gd name="connsiteY34" fmla="*/ 163717 h 2233149"/>
                  <a:gd name="connsiteX0" fmla="*/ 1306680 w 1532874"/>
                  <a:gd name="connsiteY0" fmla="*/ 163717 h 2233149"/>
                  <a:gd name="connsiteX1" fmla="*/ 632912 w 1532874"/>
                  <a:gd name="connsiteY1" fmla="*/ 88 h 2233149"/>
                  <a:gd name="connsiteX2" fmla="*/ 243089 w 1532874"/>
                  <a:gd name="connsiteY2" fmla="*/ 187780 h 2233149"/>
                  <a:gd name="connsiteX3" fmla="*/ 2457 w 1532874"/>
                  <a:gd name="connsiteY3" fmla="*/ 693107 h 2233149"/>
                  <a:gd name="connsiteX4" fmla="*/ 146836 w 1532874"/>
                  <a:gd name="connsiteY4" fmla="*/ 1467940 h 2233149"/>
                  <a:gd name="connsiteX5" fmla="*/ 579973 w 1532874"/>
                  <a:gd name="connsiteY5" fmla="*/ 1963641 h 2233149"/>
                  <a:gd name="connsiteX6" fmla="*/ 801354 w 1532874"/>
                  <a:gd name="connsiteY6" fmla="*/ 2233149 h 2233149"/>
                  <a:gd name="connsiteX7" fmla="*/ 868731 w 1532874"/>
                  <a:gd name="connsiteY7" fmla="*/ 1824075 h 2233149"/>
                  <a:gd name="connsiteX8" fmla="*/ 878356 w 1532874"/>
                  <a:gd name="connsiteY8" fmla="*/ 1366875 h 2233149"/>
                  <a:gd name="connsiteX9" fmla="*/ 1224865 w 1532874"/>
                  <a:gd name="connsiteY9" fmla="*/ 1193620 h 2233149"/>
                  <a:gd name="connsiteX10" fmla="*/ 1402933 w 1532874"/>
                  <a:gd name="connsiteY10" fmla="*/ 1155119 h 2233149"/>
                  <a:gd name="connsiteX11" fmla="*/ 940920 w 1532874"/>
                  <a:gd name="connsiteY11" fmla="*/ 1208058 h 2233149"/>
                  <a:gd name="connsiteX12" fmla="*/ 801354 w 1532874"/>
                  <a:gd name="connsiteY12" fmla="*/ 1294685 h 2233149"/>
                  <a:gd name="connsiteX13" fmla="*/ 1090112 w 1532874"/>
                  <a:gd name="connsiteY13" fmla="*/ 1015553 h 2233149"/>
                  <a:gd name="connsiteX14" fmla="*/ 1412558 w 1532874"/>
                  <a:gd name="connsiteY14" fmla="*/ 856736 h 2233149"/>
                  <a:gd name="connsiteX15" fmla="*/ 1532874 w 1532874"/>
                  <a:gd name="connsiteY15" fmla="*/ 823048 h 2233149"/>
                  <a:gd name="connsiteX16" fmla="*/ 1017922 w 1532874"/>
                  <a:gd name="connsiteY16" fmla="*/ 847111 h 2233149"/>
                  <a:gd name="connsiteX17" fmla="*/ 762853 w 1532874"/>
                  <a:gd name="connsiteY17" fmla="*/ 1106993 h 2233149"/>
                  <a:gd name="connsiteX18" fmla="*/ 1070861 w 1532874"/>
                  <a:gd name="connsiteY18" fmla="*/ 750858 h 2233149"/>
                  <a:gd name="connsiteX19" fmla="*/ 1354807 w 1532874"/>
                  <a:gd name="connsiteY19" fmla="*/ 640168 h 2233149"/>
                  <a:gd name="connsiteX20" fmla="*/ 1374057 w 1532874"/>
                  <a:gd name="connsiteY20" fmla="*/ 553540 h 2233149"/>
                  <a:gd name="connsiteX21" fmla="*/ 815792 w 1532874"/>
                  <a:gd name="connsiteY21" fmla="*/ 664231 h 2233149"/>
                  <a:gd name="connsiteX22" fmla="*/ 714727 w 1532874"/>
                  <a:gd name="connsiteY22" fmla="*/ 900050 h 2233149"/>
                  <a:gd name="connsiteX23" fmla="*/ 1056423 w 1532874"/>
                  <a:gd name="connsiteY23" fmla="*/ 529477 h 2233149"/>
                  <a:gd name="connsiteX24" fmla="*/ 1287430 w 1532874"/>
                  <a:gd name="connsiteY24" fmla="*/ 385098 h 2233149"/>
                  <a:gd name="connsiteX25" fmla="*/ 1532874 w 1532874"/>
                  <a:gd name="connsiteY25" fmla="*/ 380285 h 2233149"/>
                  <a:gd name="connsiteX26" fmla="*/ 1484748 w 1532874"/>
                  <a:gd name="connsiteY26" fmla="*/ 370660 h 2233149"/>
                  <a:gd name="connsiteX27" fmla="*/ 1470310 w 1532874"/>
                  <a:gd name="connsiteY27" fmla="*/ 365848 h 2233149"/>
                  <a:gd name="connsiteX28" fmla="*/ 1003484 w 1532874"/>
                  <a:gd name="connsiteY28" fmla="*/ 308096 h 2233149"/>
                  <a:gd name="connsiteX29" fmla="*/ 685851 w 1532874"/>
                  <a:gd name="connsiteY29" fmla="*/ 534290 h 2233149"/>
                  <a:gd name="connsiteX30" fmla="*/ 589598 w 1532874"/>
                  <a:gd name="connsiteY30" fmla="*/ 644980 h 2233149"/>
                  <a:gd name="connsiteX31" fmla="*/ 604036 w 1532874"/>
                  <a:gd name="connsiteY31" fmla="*/ 592041 h 2233149"/>
                  <a:gd name="connsiteX32" fmla="*/ 777291 w 1532874"/>
                  <a:gd name="connsiteY32" fmla="*/ 312909 h 2233149"/>
                  <a:gd name="connsiteX33" fmla="*/ 1157489 w 1532874"/>
                  <a:gd name="connsiteY33" fmla="*/ 197405 h 2233149"/>
                  <a:gd name="connsiteX34" fmla="*/ 1306680 w 1532874"/>
                  <a:gd name="connsiteY34" fmla="*/ 163717 h 2233149"/>
                  <a:gd name="connsiteX0" fmla="*/ 1306680 w 1532874"/>
                  <a:gd name="connsiteY0" fmla="*/ 164534 h 2233966"/>
                  <a:gd name="connsiteX1" fmla="*/ 63291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868731 w 1532874"/>
                  <a:gd name="connsiteY7" fmla="*/ 1824892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868731 w 1532874"/>
                  <a:gd name="connsiteY7" fmla="*/ 1824892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868731 w 1532874"/>
                  <a:gd name="connsiteY7" fmla="*/ 1824892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878356 w 1532874"/>
                  <a:gd name="connsiteY8" fmla="*/ 1367692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07232 w 1532874"/>
                  <a:gd name="connsiteY8" fmla="*/ 1444694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36108 w 1532874"/>
                  <a:gd name="connsiteY8" fmla="*/ 1507258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36108 w 1532874"/>
                  <a:gd name="connsiteY7" fmla="*/ 1848955 h 2233966"/>
                  <a:gd name="connsiteX8" fmla="*/ 936108 w 1532874"/>
                  <a:gd name="connsiteY8" fmla="*/ 1507258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24865 w 1532874"/>
                  <a:gd name="connsiteY9" fmla="*/ 1194437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940920 w 1532874"/>
                  <a:gd name="connsiteY11" fmla="*/ 1208875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02933 w 1532874"/>
                  <a:gd name="connsiteY10" fmla="*/ 1155936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68179 w 1532874"/>
                  <a:gd name="connsiteY9" fmla="*/ 1218501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84748 w 1532874"/>
                  <a:gd name="connsiteY10" fmla="*/ 1160749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239303 w 1532874"/>
                  <a:gd name="connsiteY9" fmla="*/ 1271440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36108 w 1532874"/>
                  <a:gd name="connsiteY8" fmla="*/ 1507258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31873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412558 w 1532874"/>
                  <a:gd name="connsiteY14" fmla="*/ 857553 h 2233966"/>
                  <a:gd name="connsiteX15" fmla="*/ 1532874 w 1532874"/>
                  <a:gd name="connsiteY15" fmla="*/ 823865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5522"/>
                  <a:gd name="connsiteY0" fmla="*/ 164534 h 2233966"/>
                  <a:gd name="connsiteX1" fmla="*/ 743602 w 1535522"/>
                  <a:gd name="connsiteY1" fmla="*/ 905 h 2233966"/>
                  <a:gd name="connsiteX2" fmla="*/ 243089 w 1535522"/>
                  <a:gd name="connsiteY2" fmla="*/ 188597 h 2233966"/>
                  <a:gd name="connsiteX3" fmla="*/ 2457 w 1535522"/>
                  <a:gd name="connsiteY3" fmla="*/ 693924 h 2233966"/>
                  <a:gd name="connsiteX4" fmla="*/ 146836 w 1535522"/>
                  <a:gd name="connsiteY4" fmla="*/ 1468757 h 2233966"/>
                  <a:gd name="connsiteX5" fmla="*/ 579973 w 1535522"/>
                  <a:gd name="connsiteY5" fmla="*/ 1964458 h 2233966"/>
                  <a:gd name="connsiteX6" fmla="*/ 801354 w 1535522"/>
                  <a:gd name="connsiteY6" fmla="*/ 2233966 h 2233966"/>
                  <a:gd name="connsiteX7" fmla="*/ 945734 w 1535522"/>
                  <a:gd name="connsiteY7" fmla="*/ 1925957 h 2233966"/>
                  <a:gd name="connsiteX8" fmla="*/ 907233 w 1535522"/>
                  <a:gd name="connsiteY8" fmla="*/ 1569822 h 2233966"/>
                  <a:gd name="connsiteX9" fmla="*/ 1181551 w 1535522"/>
                  <a:gd name="connsiteY9" fmla="*/ 1276253 h 2233966"/>
                  <a:gd name="connsiteX10" fmla="*/ 1422184 w 1535522"/>
                  <a:gd name="connsiteY10" fmla="*/ 1136685 h 2233966"/>
                  <a:gd name="connsiteX11" fmla="*/ 1099737 w 1535522"/>
                  <a:gd name="connsiteY11" fmla="*/ 1160749 h 2233966"/>
                  <a:gd name="connsiteX12" fmla="*/ 801354 w 1535522"/>
                  <a:gd name="connsiteY12" fmla="*/ 1295502 h 2233966"/>
                  <a:gd name="connsiteX13" fmla="*/ 1090112 w 1535522"/>
                  <a:gd name="connsiteY13" fmla="*/ 1016370 h 2233966"/>
                  <a:gd name="connsiteX14" fmla="*/ 1412558 w 1535522"/>
                  <a:gd name="connsiteY14" fmla="*/ 857553 h 2233966"/>
                  <a:gd name="connsiteX15" fmla="*/ 1532874 w 1535522"/>
                  <a:gd name="connsiteY15" fmla="*/ 823865 h 2233966"/>
                  <a:gd name="connsiteX16" fmla="*/ 1017922 w 1535522"/>
                  <a:gd name="connsiteY16" fmla="*/ 847928 h 2233966"/>
                  <a:gd name="connsiteX17" fmla="*/ 762853 w 1535522"/>
                  <a:gd name="connsiteY17" fmla="*/ 1107810 h 2233966"/>
                  <a:gd name="connsiteX18" fmla="*/ 1070861 w 1535522"/>
                  <a:gd name="connsiteY18" fmla="*/ 751675 h 2233966"/>
                  <a:gd name="connsiteX19" fmla="*/ 1354807 w 1535522"/>
                  <a:gd name="connsiteY19" fmla="*/ 640985 h 2233966"/>
                  <a:gd name="connsiteX20" fmla="*/ 1374057 w 1535522"/>
                  <a:gd name="connsiteY20" fmla="*/ 554357 h 2233966"/>
                  <a:gd name="connsiteX21" fmla="*/ 815792 w 1535522"/>
                  <a:gd name="connsiteY21" fmla="*/ 665048 h 2233966"/>
                  <a:gd name="connsiteX22" fmla="*/ 714727 w 1535522"/>
                  <a:gd name="connsiteY22" fmla="*/ 900867 h 2233966"/>
                  <a:gd name="connsiteX23" fmla="*/ 1056423 w 1535522"/>
                  <a:gd name="connsiteY23" fmla="*/ 530294 h 2233966"/>
                  <a:gd name="connsiteX24" fmla="*/ 1287430 w 1535522"/>
                  <a:gd name="connsiteY24" fmla="*/ 385915 h 2233966"/>
                  <a:gd name="connsiteX25" fmla="*/ 1532874 w 1535522"/>
                  <a:gd name="connsiteY25" fmla="*/ 381102 h 2233966"/>
                  <a:gd name="connsiteX26" fmla="*/ 1484748 w 1535522"/>
                  <a:gd name="connsiteY26" fmla="*/ 371477 h 2233966"/>
                  <a:gd name="connsiteX27" fmla="*/ 1470310 w 1535522"/>
                  <a:gd name="connsiteY27" fmla="*/ 366665 h 2233966"/>
                  <a:gd name="connsiteX28" fmla="*/ 1003484 w 1535522"/>
                  <a:gd name="connsiteY28" fmla="*/ 308913 h 2233966"/>
                  <a:gd name="connsiteX29" fmla="*/ 685851 w 1535522"/>
                  <a:gd name="connsiteY29" fmla="*/ 535107 h 2233966"/>
                  <a:gd name="connsiteX30" fmla="*/ 589598 w 1535522"/>
                  <a:gd name="connsiteY30" fmla="*/ 645797 h 2233966"/>
                  <a:gd name="connsiteX31" fmla="*/ 604036 w 1535522"/>
                  <a:gd name="connsiteY31" fmla="*/ 592858 h 2233966"/>
                  <a:gd name="connsiteX32" fmla="*/ 777291 w 1535522"/>
                  <a:gd name="connsiteY32" fmla="*/ 313726 h 2233966"/>
                  <a:gd name="connsiteX33" fmla="*/ 1157489 w 1535522"/>
                  <a:gd name="connsiteY33" fmla="*/ 198222 h 2233966"/>
                  <a:gd name="connsiteX34" fmla="*/ 1306680 w 1535522"/>
                  <a:gd name="connsiteY34" fmla="*/ 164534 h 2233966"/>
                  <a:gd name="connsiteX0" fmla="*/ 1306680 w 1549661"/>
                  <a:gd name="connsiteY0" fmla="*/ 164534 h 2233966"/>
                  <a:gd name="connsiteX1" fmla="*/ 743602 w 1549661"/>
                  <a:gd name="connsiteY1" fmla="*/ 905 h 2233966"/>
                  <a:gd name="connsiteX2" fmla="*/ 243089 w 1549661"/>
                  <a:gd name="connsiteY2" fmla="*/ 188597 h 2233966"/>
                  <a:gd name="connsiteX3" fmla="*/ 2457 w 1549661"/>
                  <a:gd name="connsiteY3" fmla="*/ 693924 h 2233966"/>
                  <a:gd name="connsiteX4" fmla="*/ 146836 w 1549661"/>
                  <a:gd name="connsiteY4" fmla="*/ 1468757 h 2233966"/>
                  <a:gd name="connsiteX5" fmla="*/ 579973 w 1549661"/>
                  <a:gd name="connsiteY5" fmla="*/ 1964458 h 2233966"/>
                  <a:gd name="connsiteX6" fmla="*/ 801354 w 1549661"/>
                  <a:gd name="connsiteY6" fmla="*/ 2233966 h 2233966"/>
                  <a:gd name="connsiteX7" fmla="*/ 945734 w 1549661"/>
                  <a:gd name="connsiteY7" fmla="*/ 1925957 h 2233966"/>
                  <a:gd name="connsiteX8" fmla="*/ 907233 w 1549661"/>
                  <a:gd name="connsiteY8" fmla="*/ 1569822 h 2233966"/>
                  <a:gd name="connsiteX9" fmla="*/ 1181551 w 1549661"/>
                  <a:gd name="connsiteY9" fmla="*/ 1276253 h 2233966"/>
                  <a:gd name="connsiteX10" fmla="*/ 1422184 w 1549661"/>
                  <a:gd name="connsiteY10" fmla="*/ 1136685 h 2233966"/>
                  <a:gd name="connsiteX11" fmla="*/ 1099737 w 1549661"/>
                  <a:gd name="connsiteY11" fmla="*/ 1160749 h 2233966"/>
                  <a:gd name="connsiteX12" fmla="*/ 801354 w 1549661"/>
                  <a:gd name="connsiteY12" fmla="*/ 1295502 h 2233966"/>
                  <a:gd name="connsiteX13" fmla="*/ 1090112 w 1549661"/>
                  <a:gd name="connsiteY13" fmla="*/ 1016370 h 2233966"/>
                  <a:gd name="connsiteX14" fmla="*/ 1412558 w 1549661"/>
                  <a:gd name="connsiteY14" fmla="*/ 857553 h 2233966"/>
                  <a:gd name="connsiteX15" fmla="*/ 1532874 w 1549661"/>
                  <a:gd name="connsiteY15" fmla="*/ 823865 h 2233966"/>
                  <a:gd name="connsiteX16" fmla="*/ 1017922 w 1549661"/>
                  <a:gd name="connsiteY16" fmla="*/ 847928 h 2233966"/>
                  <a:gd name="connsiteX17" fmla="*/ 762853 w 1549661"/>
                  <a:gd name="connsiteY17" fmla="*/ 1107810 h 2233966"/>
                  <a:gd name="connsiteX18" fmla="*/ 1070861 w 1549661"/>
                  <a:gd name="connsiteY18" fmla="*/ 751675 h 2233966"/>
                  <a:gd name="connsiteX19" fmla="*/ 1354807 w 1549661"/>
                  <a:gd name="connsiteY19" fmla="*/ 640985 h 2233966"/>
                  <a:gd name="connsiteX20" fmla="*/ 1374057 w 1549661"/>
                  <a:gd name="connsiteY20" fmla="*/ 554357 h 2233966"/>
                  <a:gd name="connsiteX21" fmla="*/ 815792 w 1549661"/>
                  <a:gd name="connsiteY21" fmla="*/ 665048 h 2233966"/>
                  <a:gd name="connsiteX22" fmla="*/ 714727 w 1549661"/>
                  <a:gd name="connsiteY22" fmla="*/ 900867 h 2233966"/>
                  <a:gd name="connsiteX23" fmla="*/ 1056423 w 1549661"/>
                  <a:gd name="connsiteY23" fmla="*/ 530294 h 2233966"/>
                  <a:gd name="connsiteX24" fmla="*/ 1287430 w 1549661"/>
                  <a:gd name="connsiteY24" fmla="*/ 385915 h 2233966"/>
                  <a:gd name="connsiteX25" fmla="*/ 1532874 w 1549661"/>
                  <a:gd name="connsiteY25" fmla="*/ 381102 h 2233966"/>
                  <a:gd name="connsiteX26" fmla="*/ 1484748 w 1549661"/>
                  <a:gd name="connsiteY26" fmla="*/ 371477 h 2233966"/>
                  <a:gd name="connsiteX27" fmla="*/ 1470310 w 1549661"/>
                  <a:gd name="connsiteY27" fmla="*/ 366665 h 2233966"/>
                  <a:gd name="connsiteX28" fmla="*/ 1003484 w 1549661"/>
                  <a:gd name="connsiteY28" fmla="*/ 308913 h 2233966"/>
                  <a:gd name="connsiteX29" fmla="*/ 685851 w 1549661"/>
                  <a:gd name="connsiteY29" fmla="*/ 535107 h 2233966"/>
                  <a:gd name="connsiteX30" fmla="*/ 589598 w 1549661"/>
                  <a:gd name="connsiteY30" fmla="*/ 645797 h 2233966"/>
                  <a:gd name="connsiteX31" fmla="*/ 604036 w 1549661"/>
                  <a:gd name="connsiteY31" fmla="*/ 592858 h 2233966"/>
                  <a:gd name="connsiteX32" fmla="*/ 777291 w 1549661"/>
                  <a:gd name="connsiteY32" fmla="*/ 313726 h 2233966"/>
                  <a:gd name="connsiteX33" fmla="*/ 1157489 w 1549661"/>
                  <a:gd name="connsiteY33" fmla="*/ 198222 h 2233966"/>
                  <a:gd name="connsiteX34" fmla="*/ 1306680 w 1549661"/>
                  <a:gd name="connsiteY34" fmla="*/ 164534 h 2233966"/>
                  <a:gd name="connsiteX0" fmla="*/ 1306680 w 1545931"/>
                  <a:gd name="connsiteY0" fmla="*/ 164534 h 2233966"/>
                  <a:gd name="connsiteX1" fmla="*/ 743602 w 1545931"/>
                  <a:gd name="connsiteY1" fmla="*/ 905 h 2233966"/>
                  <a:gd name="connsiteX2" fmla="*/ 243089 w 1545931"/>
                  <a:gd name="connsiteY2" fmla="*/ 188597 h 2233966"/>
                  <a:gd name="connsiteX3" fmla="*/ 2457 w 1545931"/>
                  <a:gd name="connsiteY3" fmla="*/ 693924 h 2233966"/>
                  <a:gd name="connsiteX4" fmla="*/ 146836 w 1545931"/>
                  <a:gd name="connsiteY4" fmla="*/ 1468757 h 2233966"/>
                  <a:gd name="connsiteX5" fmla="*/ 579973 w 1545931"/>
                  <a:gd name="connsiteY5" fmla="*/ 1964458 h 2233966"/>
                  <a:gd name="connsiteX6" fmla="*/ 801354 w 1545931"/>
                  <a:gd name="connsiteY6" fmla="*/ 2233966 h 2233966"/>
                  <a:gd name="connsiteX7" fmla="*/ 945734 w 1545931"/>
                  <a:gd name="connsiteY7" fmla="*/ 1925957 h 2233966"/>
                  <a:gd name="connsiteX8" fmla="*/ 907233 w 1545931"/>
                  <a:gd name="connsiteY8" fmla="*/ 1569822 h 2233966"/>
                  <a:gd name="connsiteX9" fmla="*/ 1181551 w 1545931"/>
                  <a:gd name="connsiteY9" fmla="*/ 1276253 h 2233966"/>
                  <a:gd name="connsiteX10" fmla="*/ 1422184 w 1545931"/>
                  <a:gd name="connsiteY10" fmla="*/ 1136685 h 2233966"/>
                  <a:gd name="connsiteX11" fmla="*/ 1099737 w 1545931"/>
                  <a:gd name="connsiteY11" fmla="*/ 1160749 h 2233966"/>
                  <a:gd name="connsiteX12" fmla="*/ 801354 w 1545931"/>
                  <a:gd name="connsiteY12" fmla="*/ 1295502 h 2233966"/>
                  <a:gd name="connsiteX13" fmla="*/ 1090112 w 1545931"/>
                  <a:gd name="connsiteY13" fmla="*/ 1016370 h 2233966"/>
                  <a:gd name="connsiteX14" fmla="*/ 1383682 w 1545931"/>
                  <a:gd name="connsiteY14" fmla="*/ 886429 h 2233966"/>
                  <a:gd name="connsiteX15" fmla="*/ 1532874 w 1545931"/>
                  <a:gd name="connsiteY15" fmla="*/ 823865 h 2233966"/>
                  <a:gd name="connsiteX16" fmla="*/ 1017922 w 1545931"/>
                  <a:gd name="connsiteY16" fmla="*/ 847928 h 2233966"/>
                  <a:gd name="connsiteX17" fmla="*/ 762853 w 1545931"/>
                  <a:gd name="connsiteY17" fmla="*/ 1107810 h 2233966"/>
                  <a:gd name="connsiteX18" fmla="*/ 1070861 w 1545931"/>
                  <a:gd name="connsiteY18" fmla="*/ 751675 h 2233966"/>
                  <a:gd name="connsiteX19" fmla="*/ 1354807 w 1545931"/>
                  <a:gd name="connsiteY19" fmla="*/ 640985 h 2233966"/>
                  <a:gd name="connsiteX20" fmla="*/ 1374057 w 1545931"/>
                  <a:gd name="connsiteY20" fmla="*/ 554357 h 2233966"/>
                  <a:gd name="connsiteX21" fmla="*/ 815792 w 1545931"/>
                  <a:gd name="connsiteY21" fmla="*/ 665048 h 2233966"/>
                  <a:gd name="connsiteX22" fmla="*/ 714727 w 1545931"/>
                  <a:gd name="connsiteY22" fmla="*/ 900867 h 2233966"/>
                  <a:gd name="connsiteX23" fmla="*/ 1056423 w 1545931"/>
                  <a:gd name="connsiteY23" fmla="*/ 530294 h 2233966"/>
                  <a:gd name="connsiteX24" fmla="*/ 1287430 w 1545931"/>
                  <a:gd name="connsiteY24" fmla="*/ 385915 h 2233966"/>
                  <a:gd name="connsiteX25" fmla="*/ 1532874 w 1545931"/>
                  <a:gd name="connsiteY25" fmla="*/ 381102 h 2233966"/>
                  <a:gd name="connsiteX26" fmla="*/ 1484748 w 1545931"/>
                  <a:gd name="connsiteY26" fmla="*/ 371477 h 2233966"/>
                  <a:gd name="connsiteX27" fmla="*/ 1470310 w 1545931"/>
                  <a:gd name="connsiteY27" fmla="*/ 366665 h 2233966"/>
                  <a:gd name="connsiteX28" fmla="*/ 1003484 w 1545931"/>
                  <a:gd name="connsiteY28" fmla="*/ 308913 h 2233966"/>
                  <a:gd name="connsiteX29" fmla="*/ 685851 w 1545931"/>
                  <a:gd name="connsiteY29" fmla="*/ 535107 h 2233966"/>
                  <a:gd name="connsiteX30" fmla="*/ 589598 w 1545931"/>
                  <a:gd name="connsiteY30" fmla="*/ 645797 h 2233966"/>
                  <a:gd name="connsiteX31" fmla="*/ 604036 w 1545931"/>
                  <a:gd name="connsiteY31" fmla="*/ 592858 h 2233966"/>
                  <a:gd name="connsiteX32" fmla="*/ 777291 w 1545931"/>
                  <a:gd name="connsiteY32" fmla="*/ 313726 h 2233966"/>
                  <a:gd name="connsiteX33" fmla="*/ 1157489 w 1545931"/>
                  <a:gd name="connsiteY33" fmla="*/ 198222 h 2233966"/>
                  <a:gd name="connsiteX34" fmla="*/ 1306680 w 1545931"/>
                  <a:gd name="connsiteY34" fmla="*/ 164534 h 2233966"/>
                  <a:gd name="connsiteX0" fmla="*/ 1306680 w 1545931"/>
                  <a:gd name="connsiteY0" fmla="*/ 164534 h 2233966"/>
                  <a:gd name="connsiteX1" fmla="*/ 743602 w 1545931"/>
                  <a:gd name="connsiteY1" fmla="*/ 905 h 2233966"/>
                  <a:gd name="connsiteX2" fmla="*/ 243089 w 1545931"/>
                  <a:gd name="connsiteY2" fmla="*/ 188597 h 2233966"/>
                  <a:gd name="connsiteX3" fmla="*/ 2457 w 1545931"/>
                  <a:gd name="connsiteY3" fmla="*/ 693924 h 2233966"/>
                  <a:gd name="connsiteX4" fmla="*/ 146836 w 1545931"/>
                  <a:gd name="connsiteY4" fmla="*/ 1468757 h 2233966"/>
                  <a:gd name="connsiteX5" fmla="*/ 579973 w 1545931"/>
                  <a:gd name="connsiteY5" fmla="*/ 1964458 h 2233966"/>
                  <a:gd name="connsiteX6" fmla="*/ 801354 w 1545931"/>
                  <a:gd name="connsiteY6" fmla="*/ 2233966 h 2233966"/>
                  <a:gd name="connsiteX7" fmla="*/ 945734 w 1545931"/>
                  <a:gd name="connsiteY7" fmla="*/ 1925957 h 2233966"/>
                  <a:gd name="connsiteX8" fmla="*/ 907233 w 1545931"/>
                  <a:gd name="connsiteY8" fmla="*/ 1569822 h 2233966"/>
                  <a:gd name="connsiteX9" fmla="*/ 1181551 w 1545931"/>
                  <a:gd name="connsiteY9" fmla="*/ 1276253 h 2233966"/>
                  <a:gd name="connsiteX10" fmla="*/ 1422184 w 1545931"/>
                  <a:gd name="connsiteY10" fmla="*/ 1136685 h 2233966"/>
                  <a:gd name="connsiteX11" fmla="*/ 1099737 w 1545931"/>
                  <a:gd name="connsiteY11" fmla="*/ 1160749 h 2233966"/>
                  <a:gd name="connsiteX12" fmla="*/ 801354 w 1545931"/>
                  <a:gd name="connsiteY12" fmla="*/ 1295502 h 2233966"/>
                  <a:gd name="connsiteX13" fmla="*/ 1090112 w 1545931"/>
                  <a:gd name="connsiteY13" fmla="*/ 1016370 h 2233966"/>
                  <a:gd name="connsiteX14" fmla="*/ 1383682 w 1545931"/>
                  <a:gd name="connsiteY14" fmla="*/ 886429 h 2233966"/>
                  <a:gd name="connsiteX15" fmla="*/ 1532874 w 1545931"/>
                  <a:gd name="connsiteY15" fmla="*/ 823865 h 2233966"/>
                  <a:gd name="connsiteX16" fmla="*/ 1017922 w 1545931"/>
                  <a:gd name="connsiteY16" fmla="*/ 847928 h 2233966"/>
                  <a:gd name="connsiteX17" fmla="*/ 762853 w 1545931"/>
                  <a:gd name="connsiteY17" fmla="*/ 1107810 h 2233966"/>
                  <a:gd name="connsiteX18" fmla="*/ 1070861 w 1545931"/>
                  <a:gd name="connsiteY18" fmla="*/ 751675 h 2233966"/>
                  <a:gd name="connsiteX19" fmla="*/ 1354807 w 1545931"/>
                  <a:gd name="connsiteY19" fmla="*/ 640985 h 2233966"/>
                  <a:gd name="connsiteX20" fmla="*/ 1374057 w 1545931"/>
                  <a:gd name="connsiteY20" fmla="*/ 554357 h 2233966"/>
                  <a:gd name="connsiteX21" fmla="*/ 815792 w 1545931"/>
                  <a:gd name="connsiteY21" fmla="*/ 665048 h 2233966"/>
                  <a:gd name="connsiteX22" fmla="*/ 714727 w 1545931"/>
                  <a:gd name="connsiteY22" fmla="*/ 900867 h 2233966"/>
                  <a:gd name="connsiteX23" fmla="*/ 1056423 w 1545931"/>
                  <a:gd name="connsiteY23" fmla="*/ 530294 h 2233966"/>
                  <a:gd name="connsiteX24" fmla="*/ 1287430 w 1545931"/>
                  <a:gd name="connsiteY24" fmla="*/ 385915 h 2233966"/>
                  <a:gd name="connsiteX25" fmla="*/ 1532874 w 1545931"/>
                  <a:gd name="connsiteY25" fmla="*/ 381102 h 2233966"/>
                  <a:gd name="connsiteX26" fmla="*/ 1484748 w 1545931"/>
                  <a:gd name="connsiteY26" fmla="*/ 371477 h 2233966"/>
                  <a:gd name="connsiteX27" fmla="*/ 1470310 w 1545931"/>
                  <a:gd name="connsiteY27" fmla="*/ 366665 h 2233966"/>
                  <a:gd name="connsiteX28" fmla="*/ 1003484 w 1545931"/>
                  <a:gd name="connsiteY28" fmla="*/ 308913 h 2233966"/>
                  <a:gd name="connsiteX29" fmla="*/ 685851 w 1545931"/>
                  <a:gd name="connsiteY29" fmla="*/ 535107 h 2233966"/>
                  <a:gd name="connsiteX30" fmla="*/ 589598 w 1545931"/>
                  <a:gd name="connsiteY30" fmla="*/ 645797 h 2233966"/>
                  <a:gd name="connsiteX31" fmla="*/ 604036 w 1545931"/>
                  <a:gd name="connsiteY31" fmla="*/ 592858 h 2233966"/>
                  <a:gd name="connsiteX32" fmla="*/ 777291 w 1545931"/>
                  <a:gd name="connsiteY32" fmla="*/ 313726 h 2233966"/>
                  <a:gd name="connsiteX33" fmla="*/ 1157489 w 1545931"/>
                  <a:gd name="connsiteY33" fmla="*/ 198222 h 2233966"/>
                  <a:gd name="connsiteX34" fmla="*/ 1306680 w 1545931"/>
                  <a:gd name="connsiteY34" fmla="*/ 164534 h 2233966"/>
                  <a:gd name="connsiteX0" fmla="*/ 1306680 w 1563105"/>
                  <a:gd name="connsiteY0" fmla="*/ 164534 h 2233966"/>
                  <a:gd name="connsiteX1" fmla="*/ 743602 w 1563105"/>
                  <a:gd name="connsiteY1" fmla="*/ 905 h 2233966"/>
                  <a:gd name="connsiteX2" fmla="*/ 243089 w 1563105"/>
                  <a:gd name="connsiteY2" fmla="*/ 188597 h 2233966"/>
                  <a:gd name="connsiteX3" fmla="*/ 2457 w 1563105"/>
                  <a:gd name="connsiteY3" fmla="*/ 693924 h 2233966"/>
                  <a:gd name="connsiteX4" fmla="*/ 146836 w 1563105"/>
                  <a:gd name="connsiteY4" fmla="*/ 1468757 h 2233966"/>
                  <a:gd name="connsiteX5" fmla="*/ 579973 w 1563105"/>
                  <a:gd name="connsiteY5" fmla="*/ 1964458 h 2233966"/>
                  <a:gd name="connsiteX6" fmla="*/ 801354 w 1563105"/>
                  <a:gd name="connsiteY6" fmla="*/ 2233966 h 2233966"/>
                  <a:gd name="connsiteX7" fmla="*/ 945734 w 1563105"/>
                  <a:gd name="connsiteY7" fmla="*/ 1925957 h 2233966"/>
                  <a:gd name="connsiteX8" fmla="*/ 907233 w 1563105"/>
                  <a:gd name="connsiteY8" fmla="*/ 1569822 h 2233966"/>
                  <a:gd name="connsiteX9" fmla="*/ 1181551 w 1563105"/>
                  <a:gd name="connsiteY9" fmla="*/ 1276253 h 2233966"/>
                  <a:gd name="connsiteX10" fmla="*/ 1422184 w 1563105"/>
                  <a:gd name="connsiteY10" fmla="*/ 1136685 h 2233966"/>
                  <a:gd name="connsiteX11" fmla="*/ 1099737 w 1563105"/>
                  <a:gd name="connsiteY11" fmla="*/ 1160749 h 2233966"/>
                  <a:gd name="connsiteX12" fmla="*/ 801354 w 1563105"/>
                  <a:gd name="connsiteY12" fmla="*/ 1295502 h 2233966"/>
                  <a:gd name="connsiteX13" fmla="*/ 1090112 w 1563105"/>
                  <a:gd name="connsiteY13" fmla="*/ 1016370 h 2233966"/>
                  <a:gd name="connsiteX14" fmla="*/ 1383682 w 1563105"/>
                  <a:gd name="connsiteY14" fmla="*/ 886429 h 2233966"/>
                  <a:gd name="connsiteX15" fmla="*/ 1532874 w 1563105"/>
                  <a:gd name="connsiteY15" fmla="*/ 823865 h 2233966"/>
                  <a:gd name="connsiteX16" fmla="*/ 1017922 w 1563105"/>
                  <a:gd name="connsiteY16" fmla="*/ 847928 h 2233966"/>
                  <a:gd name="connsiteX17" fmla="*/ 762853 w 1563105"/>
                  <a:gd name="connsiteY17" fmla="*/ 1107810 h 2233966"/>
                  <a:gd name="connsiteX18" fmla="*/ 1070861 w 1563105"/>
                  <a:gd name="connsiteY18" fmla="*/ 751675 h 2233966"/>
                  <a:gd name="connsiteX19" fmla="*/ 1354807 w 1563105"/>
                  <a:gd name="connsiteY19" fmla="*/ 640985 h 2233966"/>
                  <a:gd name="connsiteX20" fmla="*/ 1374057 w 1563105"/>
                  <a:gd name="connsiteY20" fmla="*/ 554357 h 2233966"/>
                  <a:gd name="connsiteX21" fmla="*/ 815792 w 1563105"/>
                  <a:gd name="connsiteY21" fmla="*/ 665048 h 2233966"/>
                  <a:gd name="connsiteX22" fmla="*/ 714727 w 1563105"/>
                  <a:gd name="connsiteY22" fmla="*/ 900867 h 2233966"/>
                  <a:gd name="connsiteX23" fmla="*/ 1056423 w 1563105"/>
                  <a:gd name="connsiteY23" fmla="*/ 530294 h 2233966"/>
                  <a:gd name="connsiteX24" fmla="*/ 1287430 w 1563105"/>
                  <a:gd name="connsiteY24" fmla="*/ 385915 h 2233966"/>
                  <a:gd name="connsiteX25" fmla="*/ 1532874 w 1563105"/>
                  <a:gd name="connsiteY25" fmla="*/ 381102 h 2233966"/>
                  <a:gd name="connsiteX26" fmla="*/ 1484748 w 1563105"/>
                  <a:gd name="connsiteY26" fmla="*/ 371477 h 2233966"/>
                  <a:gd name="connsiteX27" fmla="*/ 1470310 w 1563105"/>
                  <a:gd name="connsiteY27" fmla="*/ 366665 h 2233966"/>
                  <a:gd name="connsiteX28" fmla="*/ 1003484 w 1563105"/>
                  <a:gd name="connsiteY28" fmla="*/ 308913 h 2233966"/>
                  <a:gd name="connsiteX29" fmla="*/ 685851 w 1563105"/>
                  <a:gd name="connsiteY29" fmla="*/ 535107 h 2233966"/>
                  <a:gd name="connsiteX30" fmla="*/ 589598 w 1563105"/>
                  <a:gd name="connsiteY30" fmla="*/ 645797 h 2233966"/>
                  <a:gd name="connsiteX31" fmla="*/ 604036 w 1563105"/>
                  <a:gd name="connsiteY31" fmla="*/ 592858 h 2233966"/>
                  <a:gd name="connsiteX32" fmla="*/ 777291 w 1563105"/>
                  <a:gd name="connsiteY32" fmla="*/ 313726 h 2233966"/>
                  <a:gd name="connsiteX33" fmla="*/ 1157489 w 1563105"/>
                  <a:gd name="connsiteY33" fmla="*/ 198222 h 2233966"/>
                  <a:gd name="connsiteX34" fmla="*/ 1306680 w 1563105"/>
                  <a:gd name="connsiteY34" fmla="*/ 164534 h 2233966"/>
                  <a:gd name="connsiteX0" fmla="*/ 1306680 w 1532941"/>
                  <a:gd name="connsiteY0" fmla="*/ 164534 h 2233966"/>
                  <a:gd name="connsiteX1" fmla="*/ 743602 w 1532941"/>
                  <a:gd name="connsiteY1" fmla="*/ 905 h 2233966"/>
                  <a:gd name="connsiteX2" fmla="*/ 243089 w 1532941"/>
                  <a:gd name="connsiteY2" fmla="*/ 188597 h 2233966"/>
                  <a:gd name="connsiteX3" fmla="*/ 2457 w 1532941"/>
                  <a:gd name="connsiteY3" fmla="*/ 693924 h 2233966"/>
                  <a:gd name="connsiteX4" fmla="*/ 146836 w 1532941"/>
                  <a:gd name="connsiteY4" fmla="*/ 1468757 h 2233966"/>
                  <a:gd name="connsiteX5" fmla="*/ 579973 w 1532941"/>
                  <a:gd name="connsiteY5" fmla="*/ 1964458 h 2233966"/>
                  <a:gd name="connsiteX6" fmla="*/ 801354 w 1532941"/>
                  <a:gd name="connsiteY6" fmla="*/ 2233966 h 2233966"/>
                  <a:gd name="connsiteX7" fmla="*/ 945734 w 1532941"/>
                  <a:gd name="connsiteY7" fmla="*/ 1925957 h 2233966"/>
                  <a:gd name="connsiteX8" fmla="*/ 907233 w 1532941"/>
                  <a:gd name="connsiteY8" fmla="*/ 1569822 h 2233966"/>
                  <a:gd name="connsiteX9" fmla="*/ 1181551 w 1532941"/>
                  <a:gd name="connsiteY9" fmla="*/ 1276253 h 2233966"/>
                  <a:gd name="connsiteX10" fmla="*/ 1422184 w 1532941"/>
                  <a:gd name="connsiteY10" fmla="*/ 1136685 h 2233966"/>
                  <a:gd name="connsiteX11" fmla="*/ 1099737 w 1532941"/>
                  <a:gd name="connsiteY11" fmla="*/ 1160749 h 2233966"/>
                  <a:gd name="connsiteX12" fmla="*/ 801354 w 1532941"/>
                  <a:gd name="connsiteY12" fmla="*/ 1295502 h 2233966"/>
                  <a:gd name="connsiteX13" fmla="*/ 1090112 w 1532941"/>
                  <a:gd name="connsiteY13" fmla="*/ 1016370 h 2233966"/>
                  <a:gd name="connsiteX14" fmla="*/ 1383682 w 1532941"/>
                  <a:gd name="connsiteY14" fmla="*/ 886429 h 2233966"/>
                  <a:gd name="connsiteX15" fmla="*/ 1532874 w 1532941"/>
                  <a:gd name="connsiteY15" fmla="*/ 823865 h 2233966"/>
                  <a:gd name="connsiteX16" fmla="*/ 1017922 w 1532941"/>
                  <a:gd name="connsiteY16" fmla="*/ 847928 h 2233966"/>
                  <a:gd name="connsiteX17" fmla="*/ 762853 w 1532941"/>
                  <a:gd name="connsiteY17" fmla="*/ 1107810 h 2233966"/>
                  <a:gd name="connsiteX18" fmla="*/ 1070861 w 1532941"/>
                  <a:gd name="connsiteY18" fmla="*/ 751675 h 2233966"/>
                  <a:gd name="connsiteX19" fmla="*/ 1354807 w 1532941"/>
                  <a:gd name="connsiteY19" fmla="*/ 640985 h 2233966"/>
                  <a:gd name="connsiteX20" fmla="*/ 1374057 w 1532941"/>
                  <a:gd name="connsiteY20" fmla="*/ 554357 h 2233966"/>
                  <a:gd name="connsiteX21" fmla="*/ 815792 w 1532941"/>
                  <a:gd name="connsiteY21" fmla="*/ 665048 h 2233966"/>
                  <a:gd name="connsiteX22" fmla="*/ 714727 w 1532941"/>
                  <a:gd name="connsiteY22" fmla="*/ 900867 h 2233966"/>
                  <a:gd name="connsiteX23" fmla="*/ 1056423 w 1532941"/>
                  <a:gd name="connsiteY23" fmla="*/ 530294 h 2233966"/>
                  <a:gd name="connsiteX24" fmla="*/ 1287430 w 1532941"/>
                  <a:gd name="connsiteY24" fmla="*/ 385915 h 2233966"/>
                  <a:gd name="connsiteX25" fmla="*/ 1532874 w 1532941"/>
                  <a:gd name="connsiteY25" fmla="*/ 381102 h 2233966"/>
                  <a:gd name="connsiteX26" fmla="*/ 1484748 w 1532941"/>
                  <a:gd name="connsiteY26" fmla="*/ 371477 h 2233966"/>
                  <a:gd name="connsiteX27" fmla="*/ 1470310 w 1532941"/>
                  <a:gd name="connsiteY27" fmla="*/ 366665 h 2233966"/>
                  <a:gd name="connsiteX28" fmla="*/ 1003484 w 1532941"/>
                  <a:gd name="connsiteY28" fmla="*/ 308913 h 2233966"/>
                  <a:gd name="connsiteX29" fmla="*/ 685851 w 1532941"/>
                  <a:gd name="connsiteY29" fmla="*/ 535107 h 2233966"/>
                  <a:gd name="connsiteX30" fmla="*/ 589598 w 1532941"/>
                  <a:gd name="connsiteY30" fmla="*/ 645797 h 2233966"/>
                  <a:gd name="connsiteX31" fmla="*/ 604036 w 1532941"/>
                  <a:gd name="connsiteY31" fmla="*/ 592858 h 2233966"/>
                  <a:gd name="connsiteX32" fmla="*/ 777291 w 1532941"/>
                  <a:gd name="connsiteY32" fmla="*/ 313726 h 2233966"/>
                  <a:gd name="connsiteX33" fmla="*/ 1157489 w 1532941"/>
                  <a:gd name="connsiteY33" fmla="*/ 198222 h 2233966"/>
                  <a:gd name="connsiteX34" fmla="*/ 1306680 w 1532941"/>
                  <a:gd name="connsiteY34" fmla="*/ 164534 h 2233966"/>
                  <a:gd name="connsiteX0" fmla="*/ 1306680 w 1540649"/>
                  <a:gd name="connsiteY0" fmla="*/ 164534 h 2233966"/>
                  <a:gd name="connsiteX1" fmla="*/ 743602 w 1540649"/>
                  <a:gd name="connsiteY1" fmla="*/ 905 h 2233966"/>
                  <a:gd name="connsiteX2" fmla="*/ 243089 w 1540649"/>
                  <a:gd name="connsiteY2" fmla="*/ 188597 h 2233966"/>
                  <a:gd name="connsiteX3" fmla="*/ 2457 w 1540649"/>
                  <a:gd name="connsiteY3" fmla="*/ 693924 h 2233966"/>
                  <a:gd name="connsiteX4" fmla="*/ 146836 w 1540649"/>
                  <a:gd name="connsiteY4" fmla="*/ 1468757 h 2233966"/>
                  <a:gd name="connsiteX5" fmla="*/ 579973 w 1540649"/>
                  <a:gd name="connsiteY5" fmla="*/ 1964458 h 2233966"/>
                  <a:gd name="connsiteX6" fmla="*/ 801354 w 1540649"/>
                  <a:gd name="connsiteY6" fmla="*/ 2233966 h 2233966"/>
                  <a:gd name="connsiteX7" fmla="*/ 945734 w 1540649"/>
                  <a:gd name="connsiteY7" fmla="*/ 1925957 h 2233966"/>
                  <a:gd name="connsiteX8" fmla="*/ 907233 w 1540649"/>
                  <a:gd name="connsiteY8" fmla="*/ 1569822 h 2233966"/>
                  <a:gd name="connsiteX9" fmla="*/ 1181551 w 1540649"/>
                  <a:gd name="connsiteY9" fmla="*/ 1276253 h 2233966"/>
                  <a:gd name="connsiteX10" fmla="*/ 1422184 w 1540649"/>
                  <a:gd name="connsiteY10" fmla="*/ 1136685 h 2233966"/>
                  <a:gd name="connsiteX11" fmla="*/ 1099737 w 1540649"/>
                  <a:gd name="connsiteY11" fmla="*/ 1160749 h 2233966"/>
                  <a:gd name="connsiteX12" fmla="*/ 801354 w 1540649"/>
                  <a:gd name="connsiteY12" fmla="*/ 1295502 h 2233966"/>
                  <a:gd name="connsiteX13" fmla="*/ 1090112 w 1540649"/>
                  <a:gd name="connsiteY13" fmla="*/ 1016370 h 2233966"/>
                  <a:gd name="connsiteX14" fmla="*/ 1325931 w 1540649"/>
                  <a:gd name="connsiteY14" fmla="*/ 900867 h 2233966"/>
                  <a:gd name="connsiteX15" fmla="*/ 1532874 w 1540649"/>
                  <a:gd name="connsiteY15" fmla="*/ 823865 h 2233966"/>
                  <a:gd name="connsiteX16" fmla="*/ 1017922 w 1540649"/>
                  <a:gd name="connsiteY16" fmla="*/ 847928 h 2233966"/>
                  <a:gd name="connsiteX17" fmla="*/ 762853 w 1540649"/>
                  <a:gd name="connsiteY17" fmla="*/ 1107810 h 2233966"/>
                  <a:gd name="connsiteX18" fmla="*/ 1070861 w 1540649"/>
                  <a:gd name="connsiteY18" fmla="*/ 751675 h 2233966"/>
                  <a:gd name="connsiteX19" fmla="*/ 1354807 w 1540649"/>
                  <a:gd name="connsiteY19" fmla="*/ 640985 h 2233966"/>
                  <a:gd name="connsiteX20" fmla="*/ 1374057 w 1540649"/>
                  <a:gd name="connsiteY20" fmla="*/ 554357 h 2233966"/>
                  <a:gd name="connsiteX21" fmla="*/ 815792 w 1540649"/>
                  <a:gd name="connsiteY21" fmla="*/ 665048 h 2233966"/>
                  <a:gd name="connsiteX22" fmla="*/ 714727 w 1540649"/>
                  <a:gd name="connsiteY22" fmla="*/ 900867 h 2233966"/>
                  <a:gd name="connsiteX23" fmla="*/ 1056423 w 1540649"/>
                  <a:gd name="connsiteY23" fmla="*/ 530294 h 2233966"/>
                  <a:gd name="connsiteX24" fmla="*/ 1287430 w 1540649"/>
                  <a:gd name="connsiteY24" fmla="*/ 385915 h 2233966"/>
                  <a:gd name="connsiteX25" fmla="*/ 1532874 w 1540649"/>
                  <a:gd name="connsiteY25" fmla="*/ 381102 h 2233966"/>
                  <a:gd name="connsiteX26" fmla="*/ 1484748 w 1540649"/>
                  <a:gd name="connsiteY26" fmla="*/ 371477 h 2233966"/>
                  <a:gd name="connsiteX27" fmla="*/ 1470310 w 1540649"/>
                  <a:gd name="connsiteY27" fmla="*/ 366665 h 2233966"/>
                  <a:gd name="connsiteX28" fmla="*/ 1003484 w 1540649"/>
                  <a:gd name="connsiteY28" fmla="*/ 308913 h 2233966"/>
                  <a:gd name="connsiteX29" fmla="*/ 685851 w 1540649"/>
                  <a:gd name="connsiteY29" fmla="*/ 535107 h 2233966"/>
                  <a:gd name="connsiteX30" fmla="*/ 589598 w 1540649"/>
                  <a:gd name="connsiteY30" fmla="*/ 645797 h 2233966"/>
                  <a:gd name="connsiteX31" fmla="*/ 604036 w 1540649"/>
                  <a:gd name="connsiteY31" fmla="*/ 592858 h 2233966"/>
                  <a:gd name="connsiteX32" fmla="*/ 777291 w 1540649"/>
                  <a:gd name="connsiteY32" fmla="*/ 313726 h 2233966"/>
                  <a:gd name="connsiteX33" fmla="*/ 1157489 w 1540649"/>
                  <a:gd name="connsiteY33" fmla="*/ 198222 h 2233966"/>
                  <a:gd name="connsiteX34" fmla="*/ 1306680 w 1540649"/>
                  <a:gd name="connsiteY34" fmla="*/ 164534 h 2233966"/>
                  <a:gd name="connsiteX0" fmla="*/ 1306680 w 1564979"/>
                  <a:gd name="connsiteY0" fmla="*/ 164534 h 2233966"/>
                  <a:gd name="connsiteX1" fmla="*/ 743602 w 1564979"/>
                  <a:gd name="connsiteY1" fmla="*/ 905 h 2233966"/>
                  <a:gd name="connsiteX2" fmla="*/ 243089 w 1564979"/>
                  <a:gd name="connsiteY2" fmla="*/ 188597 h 2233966"/>
                  <a:gd name="connsiteX3" fmla="*/ 2457 w 1564979"/>
                  <a:gd name="connsiteY3" fmla="*/ 693924 h 2233966"/>
                  <a:gd name="connsiteX4" fmla="*/ 146836 w 1564979"/>
                  <a:gd name="connsiteY4" fmla="*/ 1468757 h 2233966"/>
                  <a:gd name="connsiteX5" fmla="*/ 579973 w 1564979"/>
                  <a:gd name="connsiteY5" fmla="*/ 1964458 h 2233966"/>
                  <a:gd name="connsiteX6" fmla="*/ 801354 w 1564979"/>
                  <a:gd name="connsiteY6" fmla="*/ 2233966 h 2233966"/>
                  <a:gd name="connsiteX7" fmla="*/ 945734 w 1564979"/>
                  <a:gd name="connsiteY7" fmla="*/ 1925957 h 2233966"/>
                  <a:gd name="connsiteX8" fmla="*/ 907233 w 1564979"/>
                  <a:gd name="connsiteY8" fmla="*/ 1569822 h 2233966"/>
                  <a:gd name="connsiteX9" fmla="*/ 1181551 w 1564979"/>
                  <a:gd name="connsiteY9" fmla="*/ 1276253 h 2233966"/>
                  <a:gd name="connsiteX10" fmla="*/ 1422184 w 1564979"/>
                  <a:gd name="connsiteY10" fmla="*/ 1136685 h 2233966"/>
                  <a:gd name="connsiteX11" fmla="*/ 1099737 w 1564979"/>
                  <a:gd name="connsiteY11" fmla="*/ 1160749 h 2233966"/>
                  <a:gd name="connsiteX12" fmla="*/ 801354 w 1564979"/>
                  <a:gd name="connsiteY12" fmla="*/ 1295502 h 2233966"/>
                  <a:gd name="connsiteX13" fmla="*/ 1090112 w 1564979"/>
                  <a:gd name="connsiteY13" fmla="*/ 1016370 h 2233966"/>
                  <a:gd name="connsiteX14" fmla="*/ 1325931 w 1564979"/>
                  <a:gd name="connsiteY14" fmla="*/ 900867 h 2233966"/>
                  <a:gd name="connsiteX15" fmla="*/ 1532874 w 1564979"/>
                  <a:gd name="connsiteY15" fmla="*/ 823865 h 2233966"/>
                  <a:gd name="connsiteX16" fmla="*/ 1017922 w 1564979"/>
                  <a:gd name="connsiteY16" fmla="*/ 847928 h 2233966"/>
                  <a:gd name="connsiteX17" fmla="*/ 762853 w 1564979"/>
                  <a:gd name="connsiteY17" fmla="*/ 1107810 h 2233966"/>
                  <a:gd name="connsiteX18" fmla="*/ 1070861 w 1564979"/>
                  <a:gd name="connsiteY18" fmla="*/ 751675 h 2233966"/>
                  <a:gd name="connsiteX19" fmla="*/ 1354807 w 1564979"/>
                  <a:gd name="connsiteY19" fmla="*/ 640985 h 2233966"/>
                  <a:gd name="connsiteX20" fmla="*/ 1374057 w 1564979"/>
                  <a:gd name="connsiteY20" fmla="*/ 554357 h 2233966"/>
                  <a:gd name="connsiteX21" fmla="*/ 815792 w 1564979"/>
                  <a:gd name="connsiteY21" fmla="*/ 665048 h 2233966"/>
                  <a:gd name="connsiteX22" fmla="*/ 714727 w 1564979"/>
                  <a:gd name="connsiteY22" fmla="*/ 900867 h 2233966"/>
                  <a:gd name="connsiteX23" fmla="*/ 1056423 w 1564979"/>
                  <a:gd name="connsiteY23" fmla="*/ 530294 h 2233966"/>
                  <a:gd name="connsiteX24" fmla="*/ 1287430 w 1564979"/>
                  <a:gd name="connsiteY24" fmla="*/ 385915 h 2233966"/>
                  <a:gd name="connsiteX25" fmla="*/ 1532874 w 1564979"/>
                  <a:gd name="connsiteY25" fmla="*/ 381102 h 2233966"/>
                  <a:gd name="connsiteX26" fmla="*/ 1484748 w 1564979"/>
                  <a:gd name="connsiteY26" fmla="*/ 371477 h 2233966"/>
                  <a:gd name="connsiteX27" fmla="*/ 1470310 w 1564979"/>
                  <a:gd name="connsiteY27" fmla="*/ 366665 h 2233966"/>
                  <a:gd name="connsiteX28" fmla="*/ 1003484 w 1564979"/>
                  <a:gd name="connsiteY28" fmla="*/ 308913 h 2233966"/>
                  <a:gd name="connsiteX29" fmla="*/ 685851 w 1564979"/>
                  <a:gd name="connsiteY29" fmla="*/ 535107 h 2233966"/>
                  <a:gd name="connsiteX30" fmla="*/ 589598 w 1564979"/>
                  <a:gd name="connsiteY30" fmla="*/ 645797 h 2233966"/>
                  <a:gd name="connsiteX31" fmla="*/ 604036 w 1564979"/>
                  <a:gd name="connsiteY31" fmla="*/ 592858 h 2233966"/>
                  <a:gd name="connsiteX32" fmla="*/ 777291 w 1564979"/>
                  <a:gd name="connsiteY32" fmla="*/ 313726 h 2233966"/>
                  <a:gd name="connsiteX33" fmla="*/ 1157489 w 1564979"/>
                  <a:gd name="connsiteY33" fmla="*/ 198222 h 2233966"/>
                  <a:gd name="connsiteX34" fmla="*/ 1306680 w 1564979"/>
                  <a:gd name="connsiteY34" fmla="*/ 164534 h 2233966"/>
                  <a:gd name="connsiteX0" fmla="*/ 1306680 w 1538359"/>
                  <a:gd name="connsiteY0" fmla="*/ 164534 h 2233966"/>
                  <a:gd name="connsiteX1" fmla="*/ 743602 w 1538359"/>
                  <a:gd name="connsiteY1" fmla="*/ 905 h 2233966"/>
                  <a:gd name="connsiteX2" fmla="*/ 243089 w 1538359"/>
                  <a:gd name="connsiteY2" fmla="*/ 188597 h 2233966"/>
                  <a:gd name="connsiteX3" fmla="*/ 2457 w 1538359"/>
                  <a:gd name="connsiteY3" fmla="*/ 693924 h 2233966"/>
                  <a:gd name="connsiteX4" fmla="*/ 146836 w 1538359"/>
                  <a:gd name="connsiteY4" fmla="*/ 1468757 h 2233966"/>
                  <a:gd name="connsiteX5" fmla="*/ 579973 w 1538359"/>
                  <a:gd name="connsiteY5" fmla="*/ 1964458 h 2233966"/>
                  <a:gd name="connsiteX6" fmla="*/ 801354 w 1538359"/>
                  <a:gd name="connsiteY6" fmla="*/ 2233966 h 2233966"/>
                  <a:gd name="connsiteX7" fmla="*/ 945734 w 1538359"/>
                  <a:gd name="connsiteY7" fmla="*/ 1925957 h 2233966"/>
                  <a:gd name="connsiteX8" fmla="*/ 907233 w 1538359"/>
                  <a:gd name="connsiteY8" fmla="*/ 1569822 h 2233966"/>
                  <a:gd name="connsiteX9" fmla="*/ 1181551 w 1538359"/>
                  <a:gd name="connsiteY9" fmla="*/ 1276253 h 2233966"/>
                  <a:gd name="connsiteX10" fmla="*/ 1422184 w 1538359"/>
                  <a:gd name="connsiteY10" fmla="*/ 1136685 h 2233966"/>
                  <a:gd name="connsiteX11" fmla="*/ 1099737 w 1538359"/>
                  <a:gd name="connsiteY11" fmla="*/ 1160749 h 2233966"/>
                  <a:gd name="connsiteX12" fmla="*/ 801354 w 1538359"/>
                  <a:gd name="connsiteY12" fmla="*/ 1295502 h 2233966"/>
                  <a:gd name="connsiteX13" fmla="*/ 1090112 w 1538359"/>
                  <a:gd name="connsiteY13" fmla="*/ 1016370 h 2233966"/>
                  <a:gd name="connsiteX14" fmla="*/ 1325931 w 1538359"/>
                  <a:gd name="connsiteY14" fmla="*/ 900867 h 2233966"/>
                  <a:gd name="connsiteX15" fmla="*/ 1532874 w 1538359"/>
                  <a:gd name="connsiteY15" fmla="*/ 823865 h 2233966"/>
                  <a:gd name="connsiteX16" fmla="*/ 1017922 w 1538359"/>
                  <a:gd name="connsiteY16" fmla="*/ 847928 h 2233966"/>
                  <a:gd name="connsiteX17" fmla="*/ 762853 w 1538359"/>
                  <a:gd name="connsiteY17" fmla="*/ 1107810 h 2233966"/>
                  <a:gd name="connsiteX18" fmla="*/ 1070861 w 1538359"/>
                  <a:gd name="connsiteY18" fmla="*/ 751675 h 2233966"/>
                  <a:gd name="connsiteX19" fmla="*/ 1354807 w 1538359"/>
                  <a:gd name="connsiteY19" fmla="*/ 640985 h 2233966"/>
                  <a:gd name="connsiteX20" fmla="*/ 1374057 w 1538359"/>
                  <a:gd name="connsiteY20" fmla="*/ 554357 h 2233966"/>
                  <a:gd name="connsiteX21" fmla="*/ 815792 w 1538359"/>
                  <a:gd name="connsiteY21" fmla="*/ 665048 h 2233966"/>
                  <a:gd name="connsiteX22" fmla="*/ 714727 w 1538359"/>
                  <a:gd name="connsiteY22" fmla="*/ 900867 h 2233966"/>
                  <a:gd name="connsiteX23" fmla="*/ 1056423 w 1538359"/>
                  <a:gd name="connsiteY23" fmla="*/ 530294 h 2233966"/>
                  <a:gd name="connsiteX24" fmla="*/ 1287430 w 1538359"/>
                  <a:gd name="connsiteY24" fmla="*/ 385915 h 2233966"/>
                  <a:gd name="connsiteX25" fmla="*/ 1532874 w 1538359"/>
                  <a:gd name="connsiteY25" fmla="*/ 381102 h 2233966"/>
                  <a:gd name="connsiteX26" fmla="*/ 1484748 w 1538359"/>
                  <a:gd name="connsiteY26" fmla="*/ 371477 h 2233966"/>
                  <a:gd name="connsiteX27" fmla="*/ 1470310 w 1538359"/>
                  <a:gd name="connsiteY27" fmla="*/ 366665 h 2233966"/>
                  <a:gd name="connsiteX28" fmla="*/ 1003484 w 1538359"/>
                  <a:gd name="connsiteY28" fmla="*/ 308913 h 2233966"/>
                  <a:gd name="connsiteX29" fmla="*/ 685851 w 1538359"/>
                  <a:gd name="connsiteY29" fmla="*/ 535107 h 2233966"/>
                  <a:gd name="connsiteX30" fmla="*/ 589598 w 1538359"/>
                  <a:gd name="connsiteY30" fmla="*/ 645797 h 2233966"/>
                  <a:gd name="connsiteX31" fmla="*/ 604036 w 1538359"/>
                  <a:gd name="connsiteY31" fmla="*/ 592858 h 2233966"/>
                  <a:gd name="connsiteX32" fmla="*/ 777291 w 1538359"/>
                  <a:gd name="connsiteY32" fmla="*/ 313726 h 2233966"/>
                  <a:gd name="connsiteX33" fmla="*/ 1157489 w 1538359"/>
                  <a:gd name="connsiteY33" fmla="*/ 198222 h 2233966"/>
                  <a:gd name="connsiteX34" fmla="*/ 1306680 w 1538359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01354 w 1532874"/>
                  <a:gd name="connsiteY12" fmla="*/ 1295502 h 2233966"/>
                  <a:gd name="connsiteX13" fmla="*/ 1090112 w 1532874"/>
                  <a:gd name="connsiteY13" fmla="*/ 1016370 h 2233966"/>
                  <a:gd name="connsiteX14" fmla="*/ 1325931 w 1532874"/>
                  <a:gd name="connsiteY14" fmla="*/ 900867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325931 w 1532874"/>
                  <a:gd name="connsiteY14" fmla="*/ 900867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17922 w 1532874"/>
                  <a:gd name="connsiteY16" fmla="*/ 847928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5792 w 1532874"/>
                  <a:gd name="connsiteY12" fmla="*/ 1276252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791729 w 1532874"/>
                  <a:gd name="connsiteY12" fmla="*/ 1290690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791729 w 1532874"/>
                  <a:gd name="connsiteY12" fmla="*/ 1290690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791729 w 1532874"/>
                  <a:gd name="connsiteY12" fmla="*/ 1290690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099737 w 1532874"/>
                  <a:gd name="connsiteY11" fmla="*/ 1160749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475122 w 1532874"/>
                  <a:gd name="connsiteY15" fmla="*/ 799802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54807 w 1532874"/>
                  <a:gd name="connsiteY19" fmla="*/ 640985 h 2233966"/>
                  <a:gd name="connsiteX20" fmla="*/ 1374057 w 1532874"/>
                  <a:gd name="connsiteY20" fmla="*/ 554357 h 2233966"/>
                  <a:gd name="connsiteX21" fmla="*/ 815792 w 1532874"/>
                  <a:gd name="connsiteY21" fmla="*/ 665048 h 2233966"/>
                  <a:gd name="connsiteX22" fmla="*/ 714727 w 1532874"/>
                  <a:gd name="connsiteY22" fmla="*/ 900867 h 2233966"/>
                  <a:gd name="connsiteX23" fmla="*/ 1056423 w 1532874"/>
                  <a:gd name="connsiteY23" fmla="*/ 530294 h 2233966"/>
                  <a:gd name="connsiteX24" fmla="*/ 1287430 w 1532874"/>
                  <a:gd name="connsiteY24" fmla="*/ 385915 h 2233966"/>
                  <a:gd name="connsiteX25" fmla="*/ 1532874 w 1532874"/>
                  <a:gd name="connsiteY25" fmla="*/ 381102 h 2233966"/>
                  <a:gd name="connsiteX26" fmla="*/ 1484748 w 1532874"/>
                  <a:gd name="connsiteY26" fmla="*/ 371477 h 2233966"/>
                  <a:gd name="connsiteX27" fmla="*/ 1470310 w 1532874"/>
                  <a:gd name="connsiteY27" fmla="*/ 366665 h 2233966"/>
                  <a:gd name="connsiteX28" fmla="*/ 1003484 w 1532874"/>
                  <a:gd name="connsiteY28" fmla="*/ 308913 h 2233966"/>
                  <a:gd name="connsiteX29" fmla="*/ 685851 w 1532874"/>
                  <a:gd name="connsiteY29" fmla="*/ 535107 h 2233966"/>
                  <a:gd name="connsiteX30" fmla="*/ 589598 w 1532874"/>
                  <a:gd name="connsiteY30" fmla="*/ 645797 h 2233966"/>
                  <a:gd name="connsiteX31" fmla="*/ 604036 w 1532874"/>
                  <a:gd name="connsiteY31" fmla="*/ 592858 h 2233966"/>
                  <a:gd name="connsiteX32" fmla="*/ 777291 w 1532874"/>
                  <a:gd name="connsiteY32" fmla="*/ 313726 h 2233966"/>
                  <a:gd name="connsiteX33" fmla="*/ 1157489 w 1532874"/>
                  <a:gd name="connsiteY33" fmla="*/ 198222 h 2233966"/>
                  <a:gd name="connsiteX34" fmla="*/ 1306680 w 1532874"/>
                  <a:gd name="connsiteY34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74057 w 1532874"/>
                  <a:gd name="connsiteY19" fmla="*/ 554357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74057 w 1532874"/>
                  <a:gd name="connsiteY19" fmla="*/ 554357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374057 w 1532874"/>
                  <a:gd name="connsiteY19" fmla="*/ 554357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815792 w 1532874"/>
                  <a:gd name="connsiteY20" fmla="*/ 665048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1056423 w 1532874"/>
                  <a:gd name="connsiteY22" fmla="*/ 530294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287430 w 1532874"/>
                  <a:gd name="connsiteY23" fmla="*/ 385915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306680 w 1532874"/>
                  <a:gd name="connsiteY23" fmla="*/ 434041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32874"/>
                  <a:gd name="connsiteY0" fmla="*/ 164534 h 2233966"/>
                  <a:gd name="connsiteX1" fmla="*/ 743602 w 1532874"/>
                  <a:gd name="connsiteY1" fmla="*/ 905 h 2233966"/>
                  <a:gd name="connsiteX2" fmla="*/ 243089 w 1532874"/>
                  <a:gd name="connsiteY2" fmla="*/ 188597 h 2233966"/>
                  <a:gd name="connsiteX3" fmla="*/ 2457 w 1532874"/>
                  <a:gd name="connsiteY3" fmla="*/ 693924 h 2233966"/>
                  <a:gd name="connsiteX4" fmla="*/ 146836 w 1532874"/>
                  <a:gd name="connsiteY4" fmla="*/ 1468757 h 2233966"/>
                  <a:gd name="connsiteX5" fmla="*/ 579973 w 1532874"/>
                  <a:gd name="connsiteY5" fmla="*/ 1964458 h 2233966"/>
                  <a:gd name="connsiteX6" fmla="*/ 801354 w 1532874"/>
                  <a:gd name="connsiteY6" fmla="*/ 2233966 h 2233966"/>
                  <a:gd name="connsiteX7" fmla="*/ 945734 w 1532874"/>
                  <a:gd name="connsiteY7" fmla="*/ 1925957 h 2233966"/>
                  <a:gd name="connsiteX8" fmla="*/ 907233 w 1532874"/>
                  <a:gd name="connsiteY8" fmla="*/ 1569822 h 2233966"/>
                  <a:gd name="connsiteX9" fmla="*/ 1181551 w 1532874"/>
                  <a:gd name="connsiteY9" fmla="*/ 1276253 h 2233966"/>
                  <a:gd name="connsiteX10" fmla="*/ 1422184 w 1532874"/>
                  <a:gd name="connsiteY10" fmla="*/ 1136685 h 2233966"/>
                  <a:gd name="connsiteX11" fmla="*/ 1118988 w 1532874"/>
                  <a:gd name="connsiteY11" fmla="*/ 1127060 h 2233966"/>
                  <a:gd name="connsiteX12" fmla="*/ 810980 w 1532874"/>
                  <a:gd name="connsiteY12" fmla="*/ 1334004 h 2233966"/>
                  <a:gd name="connsiteX13" fmla="*/ 1090112 w 1532874"/>
                  <a:gd name="connsiteY13" fmla="*/ 1016370 h 2233966"/>
                  <a:gd name="connsiteX14" fmla="*/ 1272993 w 1532874"/>
                  <a:gd name="connsiteY14" fmla="*/ 910492 h 2233966"/>
                  <a:gd name="connsiteX15" fmla="*/ 1503998 w 1532874"/>
                  <a:gd name="connsiteY15" fmla="*/ 838303 h 2233966"/>
                  <a:gd name="connsiteX16" fmla="*/ 1037172 w 1532874"/>
                  <a:gd name="connsiteY16" fmla="*/ 876804 h 2233966"/>
                  <a:gd name="connsiteX17" fmla="*/ 762853 w 1532874"/>
                  <a:gd name="connsiteY17" fmla="*/ 1107810 h 2233966"/>
                  <a:gd name="connsiteX18" fmla="*/ 1070861 w 1532874"/>
                  <a:gd name="connsiteY18" fmla="*/ 751675 h 2233966"/>
                  <a:gd name="connsiteX19" fmla="*/ 1451059 w 1532874"/>
                  <a:gd name="connsiteY19" fmla="*/ 602483 h 2233966"/>
                  <a:gd name="connsiteX20" fmla="*/ 1066049 w 1532874"/>
                  <a:gd name="connsiteY20" fmla="*/ 621734 h 2233966"/>
                  <a:gd name="connsiteX21" fmla="*/ 714727 w 1532874"/>
                  <a:gd name="connsiteY21" fmla="*/ 900867 h 2233966"/>
                  <a:gd name="connsiteX22" fmla="*/ 955358 w 1532874"/>
                  <a:gd name="connsiteY22" fmla="*/ 563982 h 2233966"/>
                  <a:gd name="connsiteX23" fmla="*/ 1306680 w 1532874"/>
                  <a:gd name="connsiteY23" fmla="*/ 434041 h 2233966"/>
                  <a:gd name="connsiteX24" fmla="*/ 1532874 w 1532874"/>
                  <a:gd name="connsiteY24" fmla="*/ 381102 h 2233966"/>
                  <a:gd name="connsiteX25" fmla="*/ 1484748 w 1532874"/>
                  <a:gd name="connsiteY25" fmla="*/ 371477 h 2233966"/>
                  <a:gd name="connsiteX26" fmla="*/ 1470310 w 1532874"/>
                  <a:gd name="connsiteY26" fmla="*/ 366665 h 2233966"/>
                  <a:gd name="connsiteX27" fmla="*/ 1003484 w 1532874"/>
                  <a:gd name="connsiteY27" fmla="*/ 308913 h 2233966"/>
                  <a:gd name="connsiteX28" fmla="*/ 685851 w 1532874"/>
                  <a:gd name="connsiteY28" fmla="*/ 535107 h 2233966"/>
                  <a:gd name="connsiteX29" fmla="*/ 589598 w 1532874"/>
                  <a:gd name="connsiteY29" fmla="*/ 645797 h 2233966"/>
                  <a:gd name="connsiteX30" fmla="*/ 604036 w 1532874"/>
                  <a:gd name="connsiteY30" fmla="*/ 592858 h 2233966"/>
                  <a:gd name="connsiteX31" fmla="*/ 777291 w 1532874"/>
                  <a:gd name="connsiteY31" fmla="*/ 313726 h 2233966"/>
                  <a:gd name="connsiteX32" fmla="*/ 1157489 w 1532874"/>
                  <a:gd name="connsiteY32" fmla="*/ 198222 h 2233966"/>
                  <a:gd name="connsiteX33" fmla="*/ 1306680 w 1532874"/>
                  <a:gd name="connsiteY33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84748 w 1511285"/>
                  <a:gd name="connsiteY24" fmla="*/ 371477 h 2233966"/>
                  <a:gd name="connsiteX25" fmla="*/ 1470310 w 1511285"/>
                  <a:gd name="connsiteY25" fmla="*/ 366665 h 2233966"/>
                  <a:gd name="connsiteX26" fmla="*/ 1003484 w 1511285"/>
                  <a:gd name="connsiteY26" fmla="*/ 308913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84748 w 1511285"/>
                  <a:gd name="connsiteY24" fmla="*/ 371477 h 2233966"/>
                  <a:gd name="connsiteX25" fmla="*/ 1475122 w 1511285"/>
                  <a:gd name="connsiteY25" fmla="*/ 304101 h 2233966"/>
                  <a:gd name="connsiteX26" fmla="*/ 1003484 w 1511285"/>
                  <a:gd name="connsiteY26" fmla="*/ 308913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31375"/>
                  <a:gd name="connsiteY0" fmla="*/ 164534 h 2233966"/>
                  <a:gd name="connsiteX1" fmla="*/ 743602 w 1531375"/>
                  <a:gd name="connsiteY1" fmla="*/ 905 h 2233966"/>
                  <a:gd name="connsiteX2" fmla="*/ 243089 w 1531375"/>
                  <a:gd name="connsiteY2" fmla="*/ 188597 h 2233966"/>
                  <a:gd name="connsiteX3" fmla="*/ 2457 w 1531375"/>
                  <a:gd name="connsiteY3" fmla="*/ 693924 h 2233966"/>
                  <a:gd name="connsiteX4" fmla="*/ 146836 w 1531375"/>
                  <a:gd name="connsiteY4" fmla="*/ 1468757 h 2233966"/>
                  <a:gd name="connsiteX5" fmla="*/ 579973 w 1531375"/>
                  <a:gd name="connsiteY5" fmla="*/ 1964458 h 2233966"/>
                  <a:gd name="connsiteX6" fmla="*/ 801354 w 1531375"/>
                  <a:gd name="connsiteY6" fmla="*/ 2233966 h 2233966"/>
                  <a:gd name="connsiteX7" fmla="*/ 945734 w 1531375"/>
                  <a:gd name="connsiteY7" fmla="*/ 1925957 h 2233966"/>
                  <a:gd name="connsiteX8" fmla="*/ 907233 w 1531375"/>
                  <a:gd name="connsiteY8" fmla="*/ 1569822 h 2233966"/>
                  <a:gd name="connsiteX9" fmla="*/ 1181551 w 1531375"/>
                  <a:gd name="connsiteY9" fmla="*/ 1276253 h 2233966"/>
                  <a:gd name="connsiteX10" fmla="*/ 1422184 w 1531375"/>
                  <a:gd name="connsiteY10" fmla="*/ 1136685 h 2233966"/>
                  <a:gd name="connsiteX11" fmla="*/ 1118988 w 1531375"/>
                  <a:gd name="connsiteY11" fmla="*/ 1127060 h 2233966"/>
                  <a:gd name="connsiteX12" fmla="*/ 810980 w 1531375"/>
                  <a:gd name="connsiteY12" fmla="*/ 1334004 h 2233966"/>
                  <a:gd name="connsiteX13" fmla="*/ 1090112 w 1531375"/>
                  <a:gd name="connsiteY13" fmla="*/ 1016370 h 2233966"/>
                  <a:gd name="connsiteX14" fmla="*/ 1272993 w 1531375"/>
                  <a:gd name="connsiteY14" fmla="*/ 910492 h 2233966"/>
                  <a:gd name="connsiteX15" fmla="*/ 1503998 w 1531375"/>
                  <a:gd name="connsiteY15" fmla="*/ 838303 h 2233966"/>
                  <a:gd name="connsiteX16" fmla="*/ 1037172 w 1531375"/>
                  <a:gd name="connsiteY16" fmla="*/ 876804 h 2233966"/>
                  <a:gd name="connsiteX17" fmla="*/ 762853 w 1531375"/>
                  <a:gd name="connsiteY17" fmla="*/ 1107810 h 2233966"/>
                  <a:gd name="connsiteX18" fmla="*/ 1070861 w 1531375"/>
                  <a:gd name="connsiteY18" fmla="*/ 751675 h 2233966"/>
                  <a:gd name="connsiteX19" fmla="*/ 1451059 w 1531375"/>
                  <a:gd name="connsiteY19" fmla="*/ 602483 h 2233966"/>
                  <a:gd name="connsiteX20" fmla="*/ 1066049 w 1531375"/>
                  <a:gd name="connsiteY20" fmla="*/ 621734 h 2233966"/>
                  <a:gd name="connsiteX21" fmla="*/ 714727 w 1531375"/>
                  <a:gd name="connsiteY21" fmla="*/ 900867 h 2233966"/>
                  <a:gd name="connsiteX22" fmla="*/ 955358 w 1531375"/>
                  <a:gd name="connsiteY22" fmla="*/ 563982 h 2233966"/>
                  <a:gd name="connsiteX23" fmla="*/ 1306680 w 1531375"/>
                  <a:gd name="connsiteY23" fmla="*/ 434041 h 2233966"/>
                  <a:gd name="connsiteX24" fmla="*/ 1503999 w 1531375"/>
                  <a:gd name="connsiteY24" fmla="*/ 414791 h 2233966"/>
                  <a:gd name="connsiteX25" fmla="*/ 1475122 w 1531375"/>
                  <a:gd name="connsiteY25" fmla="*/ 304101 h 2233966"/>
                  <a:gd name="connsiteX26" fmla="*/ 1003484 w 1531375"/>
                  <a:gd name="connsiteY26" fmla="*/ 308913 h 2233966"/>
                  <a:gd name="connsiteX27" fmla="*/ 685851 w 1531375"/>
                  <a:gd name="connsiteY27" fmla="*/ 535107 h 2233966"/>
                  <a:gd name="connsiteX28" fmla="*/ 589598 w 1531375"/>
                  <a:gd name="connsiteY28" fmla="*/ 645797 h 2233966"/>
                  <a:gd name="connsiteX29" fmla="*/ 604036 w 1531375"/>
                  <a:gd name="connsiteY29" fmla="*/ 592858 h 2233966"/>
                  <a:gd name="connsiteX30" fmla="*/ 777291 w 1531375"/>
                  <a:gd name="connsiteY30" fmla="*/ 313726 h 2233966"/>
                  <a:gd name="connsiteX31" fmla="*/ 1157489 w 1531375"/>
                  <a:gd name="connsiteY31" fmla="*/ 198222 h 2233966"/>
                  <a:gd name="connsiteX32" fmla="*/ 1306680 w 1531375"/>
                  <a:gd name="connsiteY32" fmla="*/ 164534 h 2233966"/>
                  <a:gd name="connsiteX0" fmla="*/ 1306680 w 1529612"/>
                  <a:gd name="connsiteY0" fmla="*/ 164534 h 2233966"/>
                  <a:gd name="connsiteX1" fmla="*/ 743602 w 1529612"/>
                  <a:gd name="connsiteY1" fmla="*/ 905 h 2233966"/>
                  <a:gd name="connsiteX2" fmla="*/ 243089 w 1529612"/>
                  <a:gd name="connsiteY2" fmla="*/ 188597 h 2233966"/>
                  <a:gd name="connsiteX3" fmla="*/ 2457 w 1529612"/>
                  <a:gd name="connsiteY3" fmla="*/ 693924 h 2233966"/>
                  <a:gd name="connsiteX4" fmla="*/ 146836 w 1529612"/>
                  <a:gd name="connsiteY4" fmla="*/ 1468757 h 2233966"/>
                  <a:gd name="connsiteX5" fmla="*/ 579973 w 1529612"/>
                  <a:gd name="connsiteY5" fmla="*/ 1964458 h 2233966"/>
                  <a:gd name="connsiteX6" fmla="*/ 801354 w 1529612"/>
                  <a:gd name="connsiteY6" fmla="*/ 2233966 h 2233966"/>
                  <a:gd name="connsiteX7" fmla="*/ 945734 w 1529612"/>
                  <a:gd name="connsiteY7" fmla="*/ 1925957 h 2233966"/>
                  <a:gd name="connsiteX8" fmla="*/ 907233 w 1529612"/>
                  <a:gd name="connsiteY8" fmla="*/ 1569822 h 2233966"/>
                  <a:gd name="connsiteX9" fmla="*/ 1181551 w 1529612"/>
                  <a:gd name="connsiteY9" fmla="*/ 1276253 h 2233966"/>
                  <a:gd name="connsiteX10" fmla="*/ 1422184 w 1529612"/>
                  <a:gd name="connsiteY10" fmla="*/ 1136685 h 2233966"/>
                  <a:gd name="connsiteX11" fmla="*/ 1118988 w 1529612"/>
                  <a:gd name="connsiteY11" fmla="*/ 1127060 h 2233966"/>
                  <a:gd name="connsiteX12" fmla="*/ 810980 w 1529612"/>
                  <a:gd name="connsiteY12" fmla="*/ 1334004 h 2233966"/>
                  <a:gd name="connsiteX13" fmla="*/ 1090112 w 1529612"/>
                  <a:gd name="connsiteY13" fmla="*/ 1016370 h 2233966"/>
                  <a:gd name="connsiteX14" fmla="*/ 1272993 w 1529612"/>
                  <a:gd name="connsiteY14" fmla="*/ 910492 h 2233966"/>
                  <a:gd name="connsiteX15" fmla="*/ 1503998 w 1529612"/>
                  <a:gd name="connsiteY15" fmla="*/ 838303 h 2233966"/>
                  <a:gd name="connsiteX16" fmla="*/ 1037172 w 1529612"/>
                  <a:gd name="connsiteY16" fmla="*/ 876804 h 2233966"/>
                  <a:gd name="connsiteX17" fmla="*/ 762853 w 1529612"/>
                  <a:gd name="connsiteY17" fmla="*/ 1107810 h 2233966"/>
                  <a:gd name="connsiteX18" fmla="*/ 1070861 w 1529612"/>
                  <a:gd name="connsiteY18" fmla="*/ 751675 h 2233966"/>
                  <a:gd name="connsiteX19" fmla="*/ 1451059 w 1529612"/>
                  <a:gd name="connsiteY19" fmla="*/ 602483 h 2233966"/>
                  <a:gd name="connsiteX20" fmla="*/ 1066049 w 1529612"/>
                  <a:gd name="connsiteY20" fmla="*/ 621734 h 2233966"/>
                  <a:gd name="connsiteX21" fmla="*/ 714727 w 1529612"/>
                  <a:gd name="connsiteY21" fmla="*/ 900867 h 2233966"/>
                  <a:gd name="connsiteX22" fmla="*/ 955358 w 1529612"/>
                  <a:gd name="connsiteY22" fmla="*/ 563982 h 2233966"/>
                  <a:gd name="connsiteX23" fmla="*/ 1306680 w 1529612"/>
                  <a:gd name="connsiteY23" fmla="*/ 434041 h 2233966"/>
                  <a:gd name="connsiteX24" fmla="*/ 1503999 w 1529612"/>
                  <a:gd name="connsiteY24" fmla="*/ 414791 h 2233966"/>
                  <a:gd name="connsiteX25" fmla="*/ 1475122 w 1529612"/>
                  <a:gd name="connsiteY25" fmla="*/ 304101 h 2233966"/>
                  <a:gd name="connsiteX26" fmla="*/ 1032360 w 1529612"/>
                  <a:gd name="connsiteY26" fmla="*/ 342601 h 2233966"/>
                  <a:gd name="connsiteX27" fmla="*/ 685851 w 1529612"/>
                  <a:gd name="connsiteY27" fmla="*/ 535107 h 2233966"/>
                  <a:gd name="connsiteX28" fmla="*/ 589598 w 1529612"/>
                  <a:gd name="connsiteY28" fmla="*/ 645797 h 2233966"/>
                  <a:gd name="connsiteX29" fmla="*/ 604036 w 1529612"/>
                  <a:gd name="connsiteY29" fmla="*/ 592858 h 2233966"/>
                  <a:gd name="connsiteX30" fmla="*/ 777291 w 1529612"/>
                  <a:gd name="connsiteY30" fmla="*/ 313726 h 2233966"/>
                  <a:gd name="connsiteX31" fmla="*/ 1157489 w 1529612"/>
                  <a:gd name="connsiteY31" fmla="*/ 198222 h 2233966"/>
                  <a:gd name="connsiteX32" fmla="*/ 1306680 w 1529612"/>
                  <a:gd name="connsiteY32" fmla="*/ 164534 h 2233966"/>
                  <a:gd name="connsiteX0" fmla="*/ 1306680 w 1529612"/>
                  <a:gd name="connsiteY0" fmla="*/ 164534 h 2233966"/>
                  <a:gd name="connsiteX1" fmla="*/ 743602 w 1529612"/>
                  <a:gd name="connsiteY1" fmla="*/ 905 h 2233966"/>
                  <a:gd name="connsiteX2" fmla="*/ 243089 w 1529612"/>
                  <a:gd name="connsiteY2" fmla="*/ 188597 h 2233966"/>
                  <a:gd name="connsiteX3" fmla="*/ 2457 w 1529612"/>
                  <a:gd name="connsiteY3" fmla="*/ 693924 h 2233966"/>
                  <a:gd name="connsiteX4" fmla="*/ 146836 w 1529612"/>
                  <a:gd name="connsiteY4" fmla="*/ 1468757 h 2233966"/>
                  <a:gd name="connsiteX5" fmla="*/ 579973 w 1529612"/>
                  <a:gd name="connsiteY5" fmla="*/ 1964458 h 2233966"/>
                  <a:gd name="connsiteX6" fmla="*/ 801354 w 1529612"/>
                  <a:gd name="connsiteY6" fmla="*/ 2233966 h 2233966"/>
                  <a:gd name="connsiteX7" fmla="*/ 945734 w 1529612"/>
                  <a:gd name="connsiteY7" fmla="*/ 1925957 h 2233966"/>
                  <a:gd name="connsiteX8" fmla="*/ 907233 w 1529612"/>
                  <a:gd name="connsiteY8" fmla="*/ 1569822 h 2233966"/>
                  <a:gd name="connsiteX9" fmla="*/ 1181551 w 1529612"/>
                  <a:gd name="connsiteY9" fmla="*/ 1276253 h 2233966"/>
                  <a:gd name="connsiteX10" fmla="*/ 1422184 w 1529612"/>
                  <a:gd name="connsiteY10" fmla="*/ 1136685 h 2233966"/>
                  <a:gd name="connsiteX11" fmla="*/ 1118988 w 1529612"/>
                  <a:gd name="connsiteY11" fmla="*/ 1127060 h 2233966"/>
                  <a:gd name="connsiteX12" fmla="*/ 810980 w 1529612"/>
                  <a:gd name="connsiteY12" fmla="*/ 1334004 h 2233966"/>
                  <a:gd name="connsiteX13" fmla="*/ 1090112 w 1529612"/>
                  <a:gd name="connsiteY13" fmla="*/ 1016370 h 2233966"/>
                  <a:gd name="connsiteX14" fmla="*/ 1272993 w 1529612"/>
                  <a:gd name="connsiteY14" fmla="*/ 910492 h 2233966"/>
                  <a:gd name="connsiteX15" fmla="*/ 1503998 w 1529612"/>
                  <a:gd name="connsiteY15" fmla="*/ 838303 h 2233966"/>
                  <a:gd name="connsiteX16" fmla="*/ 1037172 w 1529612"/>
                  <a:gd name="connsiteY16" fmla="*/ 876804 h 2233966"/>
                  <a:gd name="connsiteX17" fmla="*/ 762853 w 1529612"/>
                  <a:gd name="connsiteY17" fmla="*/ 1107810 h 2233966"/>
                  <a:gd name="connsiteX18" fmla="*/ 1070861 w 1529612"/>
                  <a:gd name="connsiteY18" fmla="*/ 751675 h 2233966"/>
                  <a:gd name="connsiteX19" fmla="*/ 1451059 w 1529612"/>
                  <a:gd name="connsiteY19" fmla="*/ 602483 h 2233966"/>
                  <a:gd name="connsiteX20" fmla="*/ 1066049 w 1529612"/>
                  <a:gd name="connsiteY20" fmla="*/ 621734 h 2233966"/>
                  <a:gd name="connsiteX21" fmla="*/ 714727 w 1529612"/>
                  <a:gd name="connsiteY21" fmla="*/ 900867 h 2233966"/>
                  <a:gd name="connsiteX22" fmla="*/ 955358 w 1529612"/>
                  <a:gd name="connsiteY22" fmla="*/ 563982 h 2233966"/>
                  <a:gd name="connsiteX23" fmla="*/ 1306680 w 1529612"/>
                  <a:gd name="connsiteY23" fmla="*/ 434041 h 2233966"/>
                  <a:gd name="connsiteX24" fmla="*/ 1503999 w 1529612"/>
                  <a:gd name="connsiteY24" fmla="*/ 414791 h 2233966"/>
                  <a:gd name="connsiteX25" fmla="*/ 1475122 w 1529612"/>
                  <a:gd name="connsiteY25" fmla="*/ 304101 h 2233966"/>
                  <a:gd name="connsiteX26" fmla="*/ 1032360 w 1529612"/>
                  <a:gd name="connsiteY26" fmla="*/ 342601 h 2233966"/>
                  <a:gd name="connsiteX27" fmla="*/ 685851 w 1529612"/>
                  <a:gd name="connsiteY27" fmla="*/ 535107 h 2233966"/>
                  <a:gd name="connsiteX28" fmla="*/ 589598 w 1529612"/>
                  <a:gd name="connsiteY28" fmla="*/ 645797 h 2233966"/>
                  <a:gd name="connsiteX29" fmla="*/ 604036 w 1529612"/>
                  <a:gd name="connsiteY29" fmla="*/ 592858 h 2233966"/>
                  <a:gd name="connsiteX30" fmla="*/ 777291 w 1529612"/>
                  <a:gd name="connsiteY30" fmla="*/ 313726 h 2233966"/>
                  <a:gd name="connsiteX31" fmla="*/ 1157489 w 1529612"/>
                  <a:gd name="connsiteY31" fmla="*/ 198222 h 2233966"/>
                  <a:gd name="connsiteX32" fmla="*/ 1306680 w 1529612"/>
                  <a:gd name="connsiteY32" fmla="*/ 164534 h 2233966"/>
                  <a:gd name="connsiteX0" fmla="*/ 1306680 w 1529612"/>
                  <a:gd name="connsiteY0" fmla="*/ 164534 h 2233966"/>
                  <a:gd name="connsiteX1" fmla="*/ 743602 w 1529612"/>
                  <a:gd name="connsiteY1" fmla="*/ 905 h 2233966"/>
                  <a:gd name="connsiteX2" fmla="*/ 243089 w 1529612"/>
                  <a:gd name="connsiteY2" fmla="*/ 188597 h 2233966"/>
                  <a:gd name="connsiteX3" fmla="*/ 2457 w 1529612"/>
                  <a:gd name="connsiteY3" fmla="*/ 693924 h 2233966"/>
                  <a:gd name="connsiteX4" fmla="*/ 146836 w 1529612"/>
                  <a:gd name="connsiteY4" fmla="*/ 1468757 h 2233966"/>
                  <a:gd name="connsiteX5" fmla="*/ 579973 w 1529612"/>
                  <a:gd name="connsiteY5" fmla="*/ 1964458 h 2233966"/>
                  <a:gd name="connsiteX6" fmla="*/ 801354 w 1529612"/>
                  <a:gd name="connsiteY6" fmla="*/ 2233966 h 2233966"/>
                  <a:gd name="connsiteX7" fmla="*/ 945734 w 1529612"/>
                  <a:gd name="connsiteY7" fmla="*/ 1925957 h 2233966"/>
                  <a:gd name="connsiteX8" fmla="*/ 907233 w 1529612"/>
                  <a:gd name="connsiteY8" fmla="*/ 1569822 h 2233966"/>
                  <a:gd name="connsiteX9" fmla="*/ 1181551 w 1529612"/>
                  <a:gd name="connsiteY9" fmla="*/ 1276253 h 2233966"/>
                  <a:gd name="connsiteX10" fmla="*/ 1422184 w 1529612"/>
                  <a:gd name="connsiteY10" fmla="*/ 1136685 h 2233966"/>
                  <a:gd name="connsiteX11" fmla="*/ 1118988 w 1529612"/>
                  <a:gd name="connsiteY11" fmla="*/ 1127060 h 2233966"/>
                  <a:gd name="connsiteX12" fmla="*/ 810980 w 1529612"/>
                  <a:gd name="connsiteY12" fmla="*/ 1334004 h 2233966"/>
                  <a:gd name="connsiteX13" fmla="*/ 1090112 w 1529612"/>
                  <a:gd name="connsiteY13" fmla="*/ 1016370 h 2233966"/>
                  <a:gd name="connsiteX14" fmla="*/ 1272993 w 1529612"/>
                  <a:gd name="connsiteY14" fmla="*/ 910492 h 2233966"/>
                  <a:gd name="connsiteX15" fmla="*/ 1503998 w 1529612"/>
                  <a:gd name="connsiteY15" fmla="*/ 838303 h 2233966"/>
                  <a:gd name="connsiteX16" fmla="*/ 1037172 w 1529612"/>
                  <a:gd name="connsiteY16" fmla="*/ 876804 h 2233966"/>
                  <a:gd name="connsiteX17" fmla="*/ 762853 w 1529612"/>
                  <a:gd name="connsiteY17" fmla="*/ 1107810 h 2233966"/>
                  <a:gd name="connsiteX18" fmla="*/ 1070861 w 1529612"/>
                  <a:gd name="connsiteY18" fmla="*/ 751675 h 2233966"/>
                  <a:gd name="connsiteX19" fmla="*/ 1451059 w 1529612"/>
                  <a:gd name="connsiteY19" fmla="*/ 602483 h 2233966"/>
                  <a:gd name="connsiteX20" fmla="*/ 1066049 w 1529612"/>
                  <a:gd name="connsiteY20" fmla="*/ 621734 h 2233966"/>
                  <a:gd name="connsiteX21" fmla="*/ 714727 w 1529612"/>
                  <a:gd name="connsiteY21" fmla="*/ 900867 h 2233966"/>
                  <a:gd name="connsiteX22" fmla="*/ 955358 w 1529612"/>
                  <a:gd name="connsiteY22" fmla="*/ 563982 h 2233966"/>
                  <a:gd name="connsiteX23" fmla="*/ 1306680 w 1529612"/>
                  <a:gd name="connsiteY23" fmla="*/ 434041 h 2233966"/>
                  <a:gd name="connsiteX24" fmla="*/ 1503999 w 1529612"/>
                  <a:gd name="connsiteY24" fmla="*/ 414791 h 2233966"/>
                  <a:gd name="connsiteX25" fmla="*/ 1475122 w 1529612"/>
                  <a:gd name="connsiteY25" fmla="*/ 304101 h 2233966"/>
                  <a:gd name="connsiteX26" fmla="*/ 1032360 w 1529612"/>
                  <a:gd name="connsiteY26" fmla="*/ 342601 h 2233966"/>
                  <a:gd name="connsiteX27" fmla="*/ 685851 w 1529612"/>
                  <a:gd name="connsiteY27" fmla="*/ 535107 h 2233966"/>
                  <a:gd name="connsiteX28" fmla="*/ 589598 w 1529612"/>
                  <a:gd name="connsiteY28" fmla="*/ 645797 h 2233966"/>
                  <a:gd name="connsiteX29" fmla="*/ 604036 w 1529612"/>
                  <a:gd name="connsiteY29" fmla="*/ 592858 h 2233966"/>
                  <a:gd name="connsiteX30" fmla="*/ 777291 w 1529612"/>
                  <a:gd name="connsiteY30" fmla="*/ 313726 h 2233966"/>
                  <a:gd name="connsiteX31" fmla="*/ 1157489 w 1529612"/>
                  <a:gd name="connsiteY31" fmla="*/ 198222 h 2233966"/>
                  <a:gd name="connsiteX32" fmla="*/ 1306680 w 1529612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503999 w 1511285"/>
                  <a:gd name="connsiteY24" fmla="*/ 414791 h 2233966"/>
                  <a:gd name="connsiteX25" fmla="*/ 1345181 w 1511285"/>
                  <a:gd name="connsiteY25" fmla="*/ 318539 h 2233966"/>
                  <a:gd name="connsiteX26" fmla="*/ 1032360 w 1511285"/>
                  <a:gd name="connsiteY26" fmla="*/ 342601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1032360 w 1511285"/>
                  <a:gd name="connsiteY26" fmla="*/ 342601 h 2233966"/>
                  <a:gd name="connsiteX27" fmla="*/ 685851 w 1511285"/>
                  <a:gd name="connsiteY27" fmla="*/ 535107 h 2233966"/>
                  <a:gd name="connsiteX28" fmla="*/ 589598 w 1511285"/>
                  <a:gd name="connsiteY28" fmla="*/ 645797 h 2233966"/>
                  <a:gd name="connsiteX29" fmla="*/ 604036 w 1511285"/>
                  <a:gd name="connsiteY29" fmla="*/ 592858 h 2233966"/>
                  <a:gd name="connsiteX30" fmla="*/ 777291 w 1511285"/>
                  <a:gd name="connsiteY30" fmla="*/ 313726 h 2233966"/>
                  <a:gd name="connsiteX31" fmla="*/ 1157489 w 1511285"/>
                  <a:gd name="connsiteY31" fmla="*/ 198222 h 2233966"/>
                  <a:gd name="connsiteX32" fmla="*/ 1306680 w 1511285"/>
                  <a:gd name="connsiteY32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1032360 w 1511285"/>
                  <a:gd name="connsiteY26" fmla="*/ 34260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47414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9554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9554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4534 h 2233966"/>
                  <a:gd name="connsiteX1" fmla="*/ 743602 w 1511285"/>
                  <a:gd name="connsiteY1" fmla="*/ 905 h 2233966"/>
                  <a:gd name="connsiteX2" fmla="*/ 243089 w 1511285"/>
                  <a:gd name="connsiteY2" fmla="*/ 188597 h 2233966"/>
                  <a:gd name="connsiteX3" fmla="*/ 2457 w 1511285"/>
                  <a:gd name="connsiteY3" fmla="*/ 693924 h 2233966"/>
                  <a:gd name="connsiteX4" fmla="*/ 146836 w 1511285"/>
                  <a:gd name="connsiteY4" fmla="*/ 1468757 h 2233966"/>
                  <a:gd name="connsiteX5" fmla="*/ 579973 w 1511285"/>
                  <a:gd name="connsiteY5" fmla="*/ 1964458 h 2233966"/>
                  <a:gd name="connsiteX6" fmla="*/ 801354 w 1511285"/>
                  <a:gd name="connsiteY6" fmla="*/ 2233966 h 2233966"/>
                  <a:gd name="connsiteX7" fmla="*/ 945734 w 1511285"/>
                  <a:gd name="connsiteY7" fmla="*/ 1925957 h 2233966"/>
                  <a:gd name="connsiteX8" fmla="*/ 907233 w 1511285"/>
                  <a:gd name="connsiteY8" fmla="*/ 1569822 h 2233966"/>
                  <a:gd name="connsiteX9" fmla="*/ 1181551 w 1511285"/>
                  <a:gd name="connsiteY9" fmla="*/ 1276253 h 2233966"/>
                  <a:gd name="connsiteX10" fmla="*/ 1422184 w 1511285"/>
                  <a:gd name="connsiteY10" fmla="*/ 1136685 h 2233966"/>
                  <a:gd name="connsiteX11" fmla="*/ 1118988 w 1511285"/>
                  <a:gd name="connsiteY11" fmla="*/ 1127060 h 2233966"/>
                  <a:gd name="connsiteX12" fmla="*/ 810980 w 1511285"/>
                  <a:gd name="connsiteY12" fmla="*/ 1334004 h 2233966"/>
                  <a:gd name="connsiteX13" fmla="*/ 1090112 w 1511285"/>
                  <a:gd name="connsiteY13" fmla="*/ 1016370 h 2233966"/>
                  <a:gd name="connsiteX14" fmla="*/ 1272993 w 1511285"/>
                  <a:gd name="connsiteY14" fmla="*/ 910492 h 2233966"/>
                  <a:gd name="connsiteX15" fmla="*/ 1503998 w 1511285"/>
                  <a:gd name="connsiteY15" fmla="*/ 838303 h 2233966"/>
                  <a:gd name="connsiteX16" fmla="*/ 1037172 w 1511285"/>
                  <a:gd name="connsiteY16" fmla="*/ 876804 h 2233966"/>
                  <a:gd name="connsiteX17" fmla="*/ 762853 w 1511285"/>
                  <a:gd name="connsiteY17" fmla="*/ 1107810 h 2233966"/>
                  <a:gd name="connsiteX18" fmla="*/ 1070861 w 1511285"/>
                  <a:gd name="connsiteY18" fmla="*/ 751675 h 2233966"/>
                  <a:gd name="connsiteX19" fmla="*/ 1451059 w 1511285"/>
                  <a:gd name="connsiteY19" fmla="*/ 602483 h 2233966"/>
                  <a:gd name="connsiteX20" fmla="*/ 1066049 w 1511285"/>
                  <a:gd name="connsiteY20" fmla="*/ 621734 h 2233966"/>
                  <a:gd name="connsiteX21" fmla="*/ 714727 w 1511285"/>
                  <a:gd name="connsiteY21" fmla="*/ 900867 h 2233966"/>
                  <a:gd name="connsiteX22" fmla="*/ 955358 w 1511285"/>
                  <a:gd name="connsiteY22" fmla="*/ 563982 h 2233966"/>
                  <a:gd name="connsiteX23" fmla="*/ 1306680 w 1511285"/>
                  <a:gd name="connsiteY23" fmla="*/ 434041 h 2233966"/>
                  <a:gd name="connsiteX24" fmla="*/ 1451060 w 1511285"/>
                  <a:gd name="connsiteY24" fmla="*/ 400353 h 2233966"/>
                  <a:gd name="connsiteX25" fmla="*/ 1345181 w 1511285"/>
                  <a:gd name="connsiteY25" fmla="*/ 318539 h 2233966"/>
                  <a:gd name="connsiteX26" fmla="*/ 897606 w 1511285"/>
                  <a:gd name="connsiteY26" fmla="*/ 395541 h 2233966"/>
                  <a:gd name="connsiteX27" fmla="*/ 589598 w 1511285"/>
                  <a:gd name="connsiteY27" fmla="*/ 645797 h 2233966"/>
                  <a:gd name="connsiteX28" fmla="*/ 604036 w 1511285"/>
                  <a:gd name="connsiteY28" fmla="*/ 592858 h 2233966"/>
                  <a:gd name="connsiteX29" fmla="*/ 777291 w 1511285"/>
                  <a:gd name="connsiteY29" fmla="*/ 313726 h 2233966"/>
                  <a:gd name="connsiteX30" fmla="*/ 1157489 w 1511285"/>
                  <a:gd name="connsiteY30" fmla="*/ 198222 h 2233966"/>
                  <a:gd name="connsiteX31" fmla="*/ 1306680 w 1511285"/>
                  <a:gd name="connsiteY31" fmla="*/ 164534 h 2233966"/>
                  <a:gd name="connsiteX0" fmla="*/ 1306680 w 1511285"/>
                  <a:gd name="connsiteY0" fmla="*/ 163705 h 2233137"/>
                  <a:gd name="connsiteX1" fmla="*/ 743602 w 1511285"/>
                  <a:gd name="connsiteY1" fmla="*/ 76 h 2233137"/>
                  <a:gd name="connsiteX2" fmla="*/ 243089 w 1511285"/>
                  <a:gd name="connsiteY2" fmla="*/ 187768 h 2233137"/>
                  <a:gd name="connsiteX3" fmla="*/ 2457 w 1511285"/>
                  <a:gd name="connsiteY3" fmla="*/ 693095 h 2233137"/>
                  <a:gd name="connsiteX4" fmla="*/ 146836 w 1511285"/>
                  <a:gd name="connsiteY4" fmla="*/ 1467928 h 2233137"/>
                  <a:gd name="connsiteX5" fmla="*/ 579973 w 1511285"/>
                  <a:gd name="connsiteY5" fmla="*/ 1963629 h 2233137"/>
                  <a:gd name="connsiteX6" fmla="*/ 801354 w 1511285"/>
                  <a:gd name="connsiteY6" fmla="*/ 2233137 h 2233137"/>
                  <a:gd name="connsiteX7" fmla="*/ 945734 w 1511285"/>
                  <a:gd name="connsiteY7" fmla="*/ 1925128 h 2233137"/>
                  <a:gd name="connsiteX8" fmla="*/ 907233 w 1511285"/>
                  <a:gd name="connsiteY8" fmla="*/ 1568993 h 2233137"/>
                  <a:gd name="connsiteX9" fmla="*/ 1181551 w 1511285"/>
                  <a:gd name="connsiteY9" fmla="*/ 1275424 h 2233137"/>
                  <a:gd name="connsiteX10" fmla="*/ 1422184 w 1511285"/>
                  <a:gd name="connsiteY10" fmla="*/ 1135856 h 2233137"/>
                  <a:gd name="connsiteX11" fmla="*/ 1118988 w 1511285"/>
                  <a:gd name="connsiteY11" fmla="*/ 1126231 h 2233137"/>
                  <a:gd name="connsiteX12" fmla="*/ 810980 w 1511285"/>
                  <a:gd name="connsiteY12" fmla="*/ 1333175 h 2233137"/>
                  <a:gd name="connsiteX13" fmla="*/ 1090112 w 1511285"/>
                  <a:gd name="connsiteY13" fmla="*/ 1015541 h 2233137"/>
                  <a:gd name="connsiteX14" fmla="*/ 1272993 w 1511285"/>
                  <a:gd name="connsiteY14" fmla="*/ 909663 h 2233137"/>
                  <a:gd name="connsiteX15" fmla="*/ 1503998 w 1511285"/>
                  <a:gd name="connsiteY15" fmla="*/ 837474 h 2233137"/>
                  <a:gd name="connsiteX16" fmla="*/ 1037172 w 1511285"/>
                  <a:gd name="connsiteY16" fmla="*/ 875975 h 2233137"/>
                  <a:gd name="connsiteX17" fmla="*/ 762853 w 1511285"/>
                  <a:gd name="connsiteY17" fmla="*/ 1106981 h 2233137"/>
                  <a:gd name="connsiteX18" fmla="*/ 1070861 w 1511285"/>
                  <a:gd name="connsiteY18" fmla="*/ 750846 h 2233137"/>
                  <a:gd name="connsiteX19" fmla="*/ 1451059 w 1511285"/>
                  <a:gd name="connsiteY19" fmla="*/ 601654 h 2233137"/>
                  <a:gd name="connsiteX20" fmla="*/ 1066049 w 1511285"/>
                  <a:gd name="connsiteY20" fmla="*/ 620905 h 2233137"/>
                  <a:gd name="connsiteX21" fmla="*/ 714727 w 1511285"/>
                  <a:gd name="connsiteY21" fmla="*/ 900038 h 2233137"/>
                  <a:gd name="connsiteX22" fmla="*/ 955358 w 1511285"/>
                  <a:gd name="connsiteY22" fmla="*/ 563153 h 2233137"/>
                  <a:gd name="connsiteX23" fmla="*/ 1306680 w 1511285"/>
                  <a:gd name="connsiteY23" fmla="*/ 433212 h 2233137"/>
                  <a:gd name="connsiteX24" fmla="*/ 1451060 w 1511285"/>
                  <a:gd name="connsiteY24" fmla="*/ 399524 h 2233137"/>
                  <a:gd name="connsiteX25" fmla="*/ 1345181 w 1511285"/>
                  <a:gd name="connsiteY25" fmla="*/ 317710 h 2233137"/>
                  <a:gd name="connsiteX26" fmla="*/ 897606 w 1511285"/>
                  <a:gd name="connsiteY26" fmla="*/ 394712 h 2233137"/>
                  <a:gd name="connsiteX27" fmla="*/ 589598 w 1511285"/>
                  <a:gd name="connsiteY27" fmla="*/ 644968 h 2233137"/>
                  <a:gd name="connsiteX28" fmla="*/ 604036 w 1511285"/>
                  <a:gd name="connsiteY28" fmla="*/ 592029 h 2233137"/>
                  <a:gd name="connsiteX29" fmla="*/ 777291 w 1511285"/>
                  <a:gd name="connsiteY29" fmla="*/ 312897 h 2233137"/>
                  <a:gd name="connsiteX30" fmla="*/ 1157489 w 1511285"/>
                  <a:gd name="connsiteY30" fmla="*/ 197393 h 2233137"/>
                  <a:gd name="connsiteX31" fmla="*/ 1306680 w 1511285"/>
                  <a:gd name="connsiteY31" fmla="*/ 163705 h 2233137"/>
                  <a:gd name="connsiteX0" fmla="*/ 1306680 w 1511285"/>
                  <a:gd name="connsiteY0" fmla="*/ 163747 h 2233179"/>
                  <a:gd name="connsiteX1" fmla="*/ 743602 w 1511285"/>
                  <a:gd name="connsiteY1" fmla="*/ 118 h 2233179"/>
                  <a:gd name="connsiteX2" fmla="*/ 243089 w 1511285"/>
                  <a:gd name="connsiteY2" fmla="*/ 187810 h 2233179"/>
                  <a:gd name="connsiteX3" fmla="*/ 2457 w 1511285"/>
                  <a:gd name="connsiteY3" fmla="*/ 693137 h 2233179"/>
                  <a:gd name="connsiteX4" fmla="*/ 146836 w 1511285"/>
                  <a:gd name="connsiteY4" fmla="*/ 1467970 h 2233179"/>
                  <a:gd name="connsiteX5" fmla="*/ 579973 w 1511285"/>
                  <a:gd name="connsiteY5" fmla="*/ 1963671 h 2233179"/>
                  <a:gd name="connsiteX6" fmla="*/ 801354 w 1511285"/>
                  <a:gd name="connsiteY6" fmla="*/ 2233179 h 2233179"/>
                  <a:gd name="connsiteX7" fmla="*/ 945734 w 1511285"/>
                  <a:gd name="connsiteY7" fmla="*/ 1925170 h 2233179"/>
                  <a:gd name="connsiteX8" fmla="*/ 907233 w 1511285"/>
                  <a:gd name="connsiteY8" fmla="*/ 1569035 h 2233179"/>
                  <a:gd name="connsiteX9" fmla="*/ 1181551 w 1511285"/>
                  <a:gd name="connsiteY9" fmla="*/ 1275466 h 2233179"/>
                  <a:gd name="connsiteX10" fmla="*/ 1422184 w 1511285"/>
                  <a:gd name="connsiteY10" fmla="*/ 1135898 h 2233179"/>
                  <a:gd name="connsiteX11" fmla="*/ 1118988 w 1511285"/>
                  <a:gd name="connsiteY11" fmla="*/ 1126273 h 2233179"/>
                  <a:gd name="connsiteX12" fmla="*/ 810980 w 1511285"/>
                  <a:gd name="connsiteY12" fmla="*/ 1333217 h 2233179"/>
                  <a:gd name="connsiteX13" fmla="*/ 1090112 w 1511285"/>
                  <a:gd name="connsiteY13" fmla="*/ 1015583 h 2233179"/>
                  <a:gd name="connsiteX14" fmla="*/ 1272993 w 1511285"/>
                  <a:gd name="connsiteY14" fmla="*/ 909705 h 2233179"/>
                  <a:gd name="connsiteX15" fmla="*/ 1503998 w 1511285"/>
                  <a:gd name="connsiteY15" fmla="*/ 837516 h 2233179"/>
                  <a:gd name="connsiteX16" fmla="*/ 1037172 w 1511285"/>
                  <a:gd name="connsiteY16" fmla="*/ 876017 h 2233179"/>
                  <a:gd name="connsiteX17" fmla="*/ 762853 w 1511285"/>
                  <a:gd name="connsiteY17" fmla="*/ 1107023 h 2233179"/>
                  <a:gd name="connsiteX18" fmla="*/ 1070861 w 1511285"/>
                  <a:gd name="connsiteY18" fmla="*/ 750888 h 2233179"/>
                  <a:gd name="connsiteX19" fmla="*/ 1451059 w 1511285"/>
                  <a:gd name="connsiteY19" fmla="*/ 601696 h 2233179"/>
                  <a:gd name="connsiteX20" fmla="*/ 1066049 w 1511285"/>
                  <a:gd name="connsiteY20" fmla="*/ 620947 h 2233179"/>
                  <a:gd name="connsiteX21" fmla="*/ 714727 w 1511285"/>
                  <a:gd name="connsiteY21" fmla="*/ 900080 h 2233179"/>
                  <a:gd name="connsiteX22" fmla="*/ 955358 w 1511285"/>
                  <a:gd name="connsiteY22" fmla="*/ 563195 h 2233179"/>
                  <a:gd name="connsiteX23" fmla="*/ 1306680 w 1511285"/>
                  <a:gd name="connsiteY23" fmla="*/ 433254 h 2233179"/>
                  <a:gd name="connsiteX24" fmla="*/ 1451060 w 1511285"/>
                  <a:gd name="connsiteY24" fmla="*/ 399566 h 2233179"/>
                  <a:gd name="connsiteX25" fmla="*/ 1345181 w 1511285"/>
                  <a:gd name="connsiteY25" fmla="*/ 317752 h 2233179"/>
                  <a:gd name="connsiteX26" fmla="*/ 897606 w 1511285"/>
                  <a:gd name="connsiteY26" fmla="*/ 394754 h 2233179"/>
                  <a:gd name="connsiteX27" fmla="*/ 589598 w 1511285"/>
                  <a:gd name="connsiteY27" fmla="*/ 645010 h 2233179"/>
                  <a:gd name="connsiteX28" fmla="*/ 604036 w 1511285"/>
                  <a:gd name="connsiteY28" fmla="*/ 592071 h 2233179"/>
                  <a:gd name="connsiteX29" fmla="*/ 777291 w 1511285"/>
                  <a:gd name="connsiteY29" fmla="*/ 312939 h 2233179"/>
                  <a:gd name="connsiteX30" fmla="*/ 1157489 w 1511285"/>
                  <a:gd name="connsiteY30" fmla="*/ 197435 h 2233179"/>
                  <a:gd name="connsiteX31" fmla="*/ 1306680 w 1511285"/>
                  <a:gd name="connsiteY31" fmla="*/ 163747 h 2233179"/>
                  <a:gd name="connsiteX0" fmla="*/ 1306680 w 1511285"/>
                  <a:gd name="connsiteY0" fmla="*/ 163747 h 2233179"/>
                  <a:gd name="connsiteX1" fmla="*/ 743602 w 1511285"/>
                  <a:gd name="connsiteY1" fmla="*/ 118 h 2233179"/>
                  <a:gd name="connsiteX2" fmla="*/ 243089 w 1511285"/>
                  <a:gd name="connsiteY2" fmla="*/ 187810 h 2233179"/>
                  <a:gd name="connsiteX3" fmla="*/ 2457 w 1511285"/>
                  <a:gd name="connsiteY3" fmla="*/ 693137 h 2233179"/>
                  <a:gd name="connsiteX4" fmla="*/ 146836 w 1511285"/>
                  <a:gd name="connsiteY4" fmla="*/ 1467970 h 2233179"/>
                  <a:gd name="connsiteX5" fmla="*/ 579973 w 1511285"/>
                  <a:gd name="connsiteY5" fmla="*/ 1963671 h 2233179"/>
                  <a:gd name="connsiteX6" fmla="*/ 801354 w 1511285"/>
                  <a:gd name="connsiteY6" fmla="*/ 2233179 h 2233179"/>
                  <a:gd name="connsiteX7" fmla="*/ 945734 w 1511285"/>
                  <a:gd name="connsiteY7" fmla="*/ 1925170 h 2233179"/>
                  <a:gd name="connsiteX8" fmla="*/ 907233 w 1511285"/>
                  <a:gd name="connsiteY8" fmla="*/ 1569035 h 2233179"/>
                  <a:gd name="connsiteX9" fmla="*/ 1181551 w 1511285"/>
                  <a:gd name="connsiteY9" fmla="*/ 1275466 h 2233179"/>
                  <a:gd name="connsiteX10" fmla="*/ 1422184 w 1511285"/>
                  <a:gd name="connsiteY10" fmla="*/ 1135898 h 2233179"/>
                  <a:gd name="connsiteX11" fmla="*/ 1118988 w 1511285"/>
                  <a:gd name="connsiteY11" fmla="*/ 1126273 h 2233179"/>
                  <a:gd name="connsiteX12" fmla="*/ 810980 w 1511285"/>
                  <a:gd name="connsiteY12" fmla="*/ 1333217 h 2233179"/>
                  <a:gd name="connsiteX13" fmla="*/ 1090112 w 1511285"/>
                  <a:gd name="connsiteY13" fmla="*/ 1015583 h 2233179"/>
                  <a:gd name="connsiteX14" fmla="*/ 1272993 w 1511285"/>
                  <a:gd name="connsiteY14" fmla="*/ 909705 h 2233179"/>
                  <a:gd name="connsiteX15" fmla="*/ 1503998 w 1511285"/>
                  <a:gd name="connsiteY15" fmla="*/ 837516 h 2233179"/>
                  <a:gd name="connsiteX16" fmla="*/ 1037172 w 1511285"/>
                  <a:gd name="connsiteY16" fmla="*/ 876017 h 2233179"/>
                  <a:gd name="connsiteX17" fmla="*/ 762853 w 1511285"/>
                  <a:gd name="connsiteY17" fmla="*/ 1107023 h 2233179"/>
                  <a:gd name="connsiteX18" fmla="*/ 1070861 w 1511285"/>
                  <a:gd name="connsiteY18" fmla="*/ 750888 h 2233179"/>
                  <a:gd name="connsiteX19" fmla="*/ 1451059 w 1511285"/>
                  <a:gd name="connsiteY19" fmla="*/ 601696 h 2233179"/>
                  <a:gd name="connsiteX20" fmla="*/ 1066049 w 1511285"/>
                  <a:gd name="connsiteY20" fmla="*/ 620947 h 2233179"/>
                  <a:gd name="connsiteX21" fmla="*/ 714727 w 1511285"/>
                  <a:gd name="connsiteY21" fmla="*/ 900080 h 2233179"/>
                  <a:gd name="connsiteX22" fmla="*/ 955358 w 1511285"/>
                  <a:gd name="connsiteY22" fmla="*/ 563195 h 2233179"/>
                  <a:gd name="connsiteX23" fmla="*/ 1306680 w 1511285"/>
                  <a:gd name="connsiteY23" fmla="*/ 433254 h 2233179"/>
                  <a:gd name="connsiteX24" fmla="*/ 1451060 w 1511285"/>
                  <a:gd name="connsiteY24" fmla="*/ 399566 h 2233179"/>
                  <a:gd name="connsiteX25" fmla="*/ 1345181 w 1511285"/>
                  <a:gd name="connsiteY25" fmla="*/ 317752 h 2233179"/>
                  <a:gd name="connsiteX26" fmla="*/ 897606 w 1511285"/>
                  <a:gd name="connsiteY26" fmla="*/ 394754 h 2233179"/>
                  <a:gd name="connsiteX27" fmla="*/ 589598 w 1511285"/>
                  <a:gd name="connsiteY27" fmla="*/ 645010 h 2233179"/>
                  <a:gd name="connsiteX28" fmla="*/ 604036 w 1511285"/>
                  <a:gd name="connsiteY28" fmla="*/ 592071 h 2233179"/>
                  <a:gd name="connsiteX29" fmla="*/ 777291 w 1511285"/>
                  <a:gd name="connsiteY29" fmla="*/ 312939 h 2233179"/>
                  <a:gd name="connsiteX30" fmla="*/ 1157489 w 1511285"/>
                  <a:gd name="connsiteY30" fmla="*/ 197435 h 2233179"/>
                  <a:gd name="connsiteX31" fmla="*/ 1306680 w 1511285"/>
                  <a:gd name="connsiteY31" fmla="*/ 163747 h 2233179"/>
                  <a:gd name="connsiteX0" fmla="*/ 1306680 w 1511285"/>
                  <a:gd name="connsiteY0" fmla="*/ 163720 h 2233152"/>
                  <a:gd name="connsiteX1" fmla="*/ 743602 w 1511285"/>
                  <a:gd name="connsiteY1" fmla="*/ 91 h 2233152"/>
                  <a:gd name="connsiteX2" fmla="*/ 243089 w 1511285"/>
                  <a:gd name="connsiteY2" fmla="*/ 187783 h 2233152"/>
                  <a:gd name="connsiteX3" fmla="*/ 2457 w 1511285"/>
                  <a:gd name="connsiteY3" fmla="*/ 693110 h 2233152"/>
                  <a:gd name="connsiteX4" fmla="*/ 146836 w 1511285"/>
                  <a:gd name="connsiteY4" fmla="*/ 1467943 h 2233152"/>
                  <a:gd name="connsiteX5" fmla="*/ 579973 w 1511285"/>
                  <a:gd name="connsiteY5" fmla="*/ 1963644 h 2233152"/>
                  <a:gd name="connsiteX6" fmla="*/ 801354 w 1511285"/>
                  <a:gd name="connsiteY6" fmla="*/ 2233152 h 2233152"/>
                  <a:gd name="connsiteX7" fmla="*/ 945734 w 1511285"/>
                  <a:gd name="connsiteY7" fmla="*/ 1925143 h 2233152"/>
                  <a:gd name="connsiteX8" fmla="*/ 907233 w 1511285"/>
                  <a:gd name="connsiteY8" fmla="*/ 1569008 h 2233152"/>
                  <a:gd name="connsiteX9" fmla="*/ 1181551 w 1511285"/>
                  <a:gd name="connsiteY9" fmla="*/ 1275439 h 2233152"/>
                  <a:gd name="connsiteX10" fmla="*/ 1422184 w 1511285"/>
                  <a:gd name="connsiteY10" fmla="*/ 1135871 h 2233152"/>
                  <a:gd name="connsiteX11" fmla="*/ 1118988 w 1511285"/>
                  <a:gd name="connsiteY11" fmla="*/ 1126246 h 2233152"/>
                  <a:gd name="connsiteX12" fmla="*/ 810980 w 1511285"/>
                  <a:gd name="connsiteY12" fmla="*/ 1333190 h 2233152"/>
                  <a:gd name="connsiteX13" fmla="*/ 1090112 w 1511285"/>
                  <a:gd name="connsiteY13" fmla="*/ 1015556 h 2233152"/>
                  <a:gd name="connsiteX14" fmla="*/ 1272993 w 1511285"/>
                  <a:gd name="connsiteY14" fmla="*/ 909678 h 2233152"/>
                  <a:gd name="connsiteX15" fmla="*/ 1503998 w 1511285"/>
                  <a:gd name="connsiteY15" fmla="*/ 837489 h 2233152"/>
                  <a:gd name="connsiteX16" fmla="*/ 1037172 w 1511285"/>
                  <a:gd name="connsiteY16" fmla="*/ 875990 h 2233152"/>
                  <a:gd name="connsiteX17" fmla="*/ 762853 w 1511285"/>
                  <a:gd name="connsiteY17" fmla="*/ 1106996 h 2233152"/>
                  <a:gd name="connsiteX18" fmla="*/ 1070861 w 1511285"/>
                  <a:gd name="connsiteY18" fmla="*/ 750861 h 2233152"/>
                  <a:gd name="connsiteX19" fmla="*/ 1451059 w 1511285"/>
                  <a:gd name="connsiteY19" fmla="*/ 601669 h 2233152"/>
                  <a:gd name="connsiteX20" fmla="*/ 1066049 w 1511285"/>
                  <a:gd name="connsiteY20" fmla="*/ 620920 h 2233152"/>
                  <a:gd name="connsiteX21" fmla="*/ 714727 w 1511285"/>
                  <a:gd name="connsiteY21" fmla="*/ 900053 h 2233152"/>
                  <a:gd name="connsiteX22" fmla="*/ 955358 w 1511285"/>
                  <a:gd name="connsiteY22" fmla="*/ 563168 h 2233152"/>
                  <a:gd name="connsiteX23" fmla="*/ 1306680 w 1511285"/>
                  <a:gd name="connsiteY23" fmla="*/ 433227 h 2233152"/>
                  <a:gd name="connsiteX24" fmla="*/ 1451060 w 1511285"/>
                  <a:gd name="connsiteY24" fmla="*/ 399539 h 2233152"/>
                  <a:gd name="connsiteX25" fmla="*/ 1345181 w 1511285"/>
                  <a:gd name="connsiteY25" fmla="*/ 317725 h 2233152"/>
                  <a:gd name="connsiteX26" fmla="*/ 897606 w 1511285"/>
                  <a:gd name="connsiteY26" fmla="*/ 394727 h 2233152"/>
                  <a:gd name="connsiteX27" fmla="*/ 589598 w 1511285"/>
                  <a:gd name="connsiteY27" fmla="*/ 644983 h 2233152"/>
                  <a:gd name="connsiteX28" fmla="*/ 604036 w 1511285"/>
                  <a:gd name="connsiteY28" fmla="*/ 592044 h 2233152"/>
                  <a:gd name="connsiteX29" fmla="*/ 777291 w 1511285"/>
                  <a:gd name="connsiteY29" fmla="*/ 312912 h 2233152"/>
                  <a:gd name="connsiteX30" fmla="*/ 1056424 w 1511285"/>
                  <a:gd name="connsiteY30" fmla="*/ 221471 h 2233152"/>
                  <a:gd name="connsiteX31" fmla="*/ 1306680 w 1511285"/>
                  <a:gd name="connsiteY31" fmla="*/ 163720 h 2233152"/>
                  <a:gd name="connsiteX0" fmla="*/ 1306680 w 1511285"/>
                  <a:gd name="connsiteY0" fmla="*/ 163761 h 2233193"/>
                  <a:gd name="connsiteX1" fmla="*/ 743602 w 1511285"/>
                  <a:gd name="connsiteY1" fmla="*/ 132 h 2233193"/>
                  <a:gd name="connsiteX2" fmla="*/ 243089 w 1511285"/>
                  <a:gd name="connsiteY2" fmla="*/ 187824 h 2233193"/>
                  <a:gd name="connsiteX3" fmla="*/ 2457 w 1511285"/>
                  <a:gd name="connsiteY3" fmla="*/ 693151 h 2233193"/>
                  <a:gd name="connsiteX4" fmla="*/ 146836 w 1511285"/>
                  <a:gd name="connsiteY4" fmla="*/ 1467984 h 2233193"/>
                  <a:gd name="connsiteX5" fmla="*/ 579973 w 1511285"/>
                  <a:gd name="connsiteY5" fmla="*/ 1963685 h 2233193"/>
                  <a:gd name="connsiteX6" fmla="*/ 801354 w 1511285"/>
                  <a:gd name="connsiteY6" fmla="*/ 2233193 h 2233193"/>
                  <a:gd name="connsiteX7" fmla="*/ 945734 w 1511285"/>
                  <a:gd name="connsiteY7" fmla="*/ 1925184 h 2233193"/>
                  <a:gd name="connsiteX8" fmla="*/ 907233 w 1511285"/>
                  <a:gd name="connsiteY8" fmla="*/ 1569049 h 2233193"/>
                  <a:gd name="connsiteX9" fmla="*/ 1181551 w 1511285"/>
                  <a:gd name="connsiteY9" fmla="*/ 1275480 h 2233193"/>
                  <a:gd name="connsiteX10" fmla="*/ 1422184 w 1511285"/>
                  <a:gd name="connsiteY10" fmla="*/ 1135912 h 2233193"/>
                  <a:gd name="connsiteX11" fmla="*/ 1118988 w 1511285"/>
                  <a:gd name="connsiteY11" fmla="*/ 1126287 h 2233193"/>
                  <a:gd name="connsiteX12" fmla="*/ 810980 w 1511285"/>
                  <a:gd name="connsiteY12" fmla="*/ 1333231 h 2233193"/>
                  <a:gd name="connsiteX13" fmla="*/ 1090112 w 1511285"/>
                  <a:gd name="connsiteY13" fmla="*/ 1015597 h 2233193"/>
                  <a:gd name="connsiteX14" fmla="*/ 1272993 w 1511285"/>
                  <a:gd name="connsiteY14" fmla="*/ 909719 h 2233193"/>
                  <a:gd name="connsiteX15" fmla="*/ 1503998 w 1511285"/>
                  <a:gd name="connsiteY15" fmla="*/ 837530 h 2233193"/>
                  <a:gd name="connsiteX16" fmla="*/ 1037172 w 1511285"/>
                  <a:gd name="connsiteY16" fmla="*/ 876031 h 2233193"/>
                  <a:gd name="connsiteX17" fmla="*/ 762853 w 1511285"/>
                  <a:gd name="connsiteY17" fmla="*/ 1107037 h 2233193"/>
                  <a:gd name="connsiteX18" fmla="*/ 1070861 w 1511285"/>
                  <a:gd name="connsiteY18" fmla="*/ 750902 h 2233193"/>
                  <a:gd name="connsiteX19" fmla="*/ 1451059 w 1511285"/>
                  <a:gd name="connsiteY19" fmla="*/ 601710 h 2233193"/>
                  <a:gd name="connsiteX20" fmla="*/ 1066049 w 1511285"/>
                  <a:gd name="connsiteY20" fmla="*/ 620961 h 2233193"/>
                  <a:gd name="connsiteX21" fmla="*/ 714727 w 1511285"/>
                  <a:gd name="connsiteY21" fmla="*/ 900094 h 2233193"/>
                  <a:gd name="connsiteX22" fmla="*/ 955358 w 1511285"/>
                  <a:gd name="connsiteY22" fmla="*/ 563209 h 2233193"/>
                  <a:gd name="connsiteX23" fmla="*/ 1306680 w 1511285"/>
                  <a:gd name="connsiteY23" fmla="*/ 433268 h 2233193"/>
                  <a:gd name="connsiteX24" fmla="*/ 1451060 w 1511285"/>
                  <a:gd name="connsiteY24" fmla="*/ 399580 h 2233193"/>
                  <a:gd name="connsiteX25" fmla="*/ 1345181 w 1511285"/>
                  <a:gd name="connsiteY25" fmla="*/ 317766 h 2233193"/>
                  <a:gd name="connsiteX26" fmla="*/ 897606 w 1511285"/>
                  <a:gd name="connsiteY26" fmla="*/ 394768 h 2233193"/>
                  <a:gd name="connsiteX27" fmla="*/ 589598 w 1511285"/>
                  <a:gd name="connsiteY27" fmla="*/ 645024 h 2233193"/>
                  <a:gd name="connsiteX28" fmla="*/ 604036 w 1511285"/>
                  <a:gd name="connsiteY28" fmla="*/ 592085 h 2233193"/>
                  <a:gd name="connsiteX29" fmla="*/ 777291 w 1511285"/>
                  <a:gd name="connsiteY29" fmla="*/ 312953 h 2233193"/>
                  <a:gd name="connsiteX30" fmla="*/ 1056424 w 1511285"/>
                  <a:gd name="connsiteY30" fmla="*/ 221512 h 2233193"/>
                  <a:gd name="connsiteX31" fmla="*/ 1306680 w 1511285"/>
                  <a:gd name="connsiteY31" fmla="*/ 163761 h 2233193"/>
                  <a:gd name="connsiteX0" fmla="*/ 1306680 w 1511285"/>
                  <a:gd name="connsiteY0" fmla="*/ 115632 h 2185064"/>
                  <a:gd name="connsiteX1" fmla="*/ 748415 w 1511285"/>
                  <a:gd name="connsiteY1" fmla="*/ 129 h 2185064"/>
                  <a:gd name="connsiteX2" fmla="*/ 243089 w 1511285"/>
                  <a:gd name="connsiteY2" fmla="*/ 139695 h 2185064"/>
                  <a:gd name="connsiteX3" fmla="*/ 2457 w 1511285"/>
                  <a:gd name="connsiteY3" fmla="*/ 645022 h 2185064"/>
                  <a:gd name="connsiteX4" fmla="*/ 146836 w 1511285"/>
                  <a:gd name="connsiteY4" fmla="*/ 1419855 h 2185064"/>
                  <a:gd name="connsiteX5" fmla="*/ 579973 w 1511285"/>
                  <a:gd name="connsiteY5" fmla="*/ 1915556 h 2185064"/>
                  <a:gd name="connsiteX6" fmla="*/ 801354 w 1511285"/>
                  <a:gd name="connsiteY6" fmla="*/ 2185064 h 2185064"/>
                  <a:gd name="connsiteX7" fmla="*/ 945734 w 1511285"/>
                  <a:gd name="connsiteY7" fmla="*/ 1877055 h 2185064"/>
                  <a:gd name="connsiteX8" fmla="*/ 907233 w 1511285"/>
                  <a:gd name="connsiteY8" fmla="*/ 1520920 h 2185064"/>
                  <a:gd name="connsiteX9" fmla="*/ 1181551 w 1511285"/>
                  <a:gd name="connsiteY9" fmla="*/ 1227351 h 2185064"/>
                  <a:gd name="connsiteX10" fmla="*/ 1422184 w 1511285"/>
                  <a:gd name="connsiteY10" fmla="*/ 1087783 h 2185064"/>
                  <a:gd name="connsiteX11" fmla="*/ 1118988 w 1511285"/>
                  <a:gd name="connsiteY11" fmla="*/ 1078158 h 2185064"/>
                  <a:gd name="connsiteX12" fmla="*/ 810980 w 1511285"/>
                  <a:gd name="connsiteY12" fmla="*/ 1285102 h 2185064"/>
                  <a:gd name="connsiteX13" fmla="*/ 1090112 w 1511285"/>
                  <a:gd name="connsiteY13" fmla="*/ 967468 h 2185064"/>
                  <a:gd name="connsiteX14" fmla="*/ 1272993 w 1511285"/>
                  <a:gd name="connsiteY14" fmla="*/ 861590 h 2185064"/>
                  <a:gd name="connsiteX15" fmla="*/ 1503998 w 1511285"/>
                  <a:gd name="connsiteY15" fmla="*/ 789401 h 2185064"/>
                  <a:gd name="connsiteX16" fmla="*/ 1037172 w 1511285"/>
                  <a:gd name="connsiteY16" fmla="*/ 827902 h 2185064"/>
                  <a:gd name="connsiteX17" fmla="*/ 762853 w 1511285"/>
                  <a:gd name="connsiteY17" fmla="*/ 1058908 h 2185064"/>
                  <a:gd name="connsiteX18" fmla="*/ 1070861 w 1511285"/>
                  <a:gd name="connsiteY18" fmla="*/ 702773 h 2185064"/>
                  <a:gd name="connsiteX19" fmla="*/ 1451059 w 1511285"/>
                  <a:gd name="connsiteY19" fmla="*/ 553581 h 2185064"/>
                  <a:gd name="connsiteX20" fmla="*/ 1066049 w 1511285"/>
                  <a:gd name="connsiteY20" fmla="*/ 572832 h 2185064"/>
                  <a:gd name="connsiteX21" fmla="*/ 714727 w 1511285"/>
                  <a:gd name="connsiteY21" fmla="*/ 851965 h 2185064"/>
                  <a:gd name="connsiteX22" fmla="*/ 955358 w 1511285"/>
                  <a:gd name="connsiteY22" fmla="*/ 515080 h 2185064"/>
                  <a:gd name="connsiteX23" fmla="*/ 1306680 w 1511285"/>
                  <a:gd name="connsiteY23" fmla="*/ 385139 h 2185064"/>
                  <a:gd name="connsiteX24" fmla="*/ 1451060 w 1511285"/>
                  <a:gd name="connsiteY24" fmla="*/ 351451 h 2185064"/>
                  <a:gd name="connsiteX25" fmla="*/ 1345181 w 1511285"/>
                  <a:gd name="connsiteY25" fmla="*/ 269637 h 2185064"/>
                  <a:gd name="connsiteX26" fmla="*/ 897606 w 1511285"/>
                  <a:gd name="connsiteY26" fmla="*/ 346639 h 2185064"/>
                  <a:gd name="connsiteX27" fmla="*/ 589598 w 1511285"/>
                  <a:gd name="connsiteY27" fmla="*/ 596895 h 2185064"/>
                  <a:gd name="connsiteX28" fmla="*/ 604036 w 1511285"/>
                  <a:gd name="connsiteY28" fmla="*/ 543956 h 2185064"/>
                  <a:gd name="connsiteX29" fmla="*/ 777291 w 1511285"/>
                  <a:gd name="connsiteY29" fmla="*/ 264824 h 2185064"/>
                  <a:gd name="connsiteX30" fmla="*/ 1056424 w 1511285"/>
                  <a:gd name="connsiteY30" fmla="*/ 173383 h 2185064"/>
                  <a:gd name="connsiteX31" fmla="*/ 1306680 w 1511285"/>
                  <a:gd name="connsiteY31" fmla="*/ 115632 h 2185064"/>
                  <a:gd name="connsiteX0" fmla="*/ 1306680 w 1505881"/>
                  <a:gd name="connsiteY0" fmla="*/ 115632 h 2185064"/>
                  <a:gd name="connsiteX1" fmla="*/ 748415 w 1505881"/>
                  <a:gd name="connsiteY1" fmla="*/ 129 h 2185064"/>
                  <a:gd name="connsiteX2" fmla="*/ 243089 w 1505881"/>
                  <a:gd name="connsiteY2" fmla="*/ 139695 h 2185064"/>
                  <a:gd name="connsiteX3" fmla="*/ 2457 w 1505881"/>
                  <a:gd name="connsiteY3" fmla="*/ 645022 h 2185064"/>
                  <a:gd name="connsiteX4" fmla="*/ 146836 w 1505881"/>
                  <a:gd name="connsiteY4" fmla="*/ 1419855 h 2185064"/>
                  <a:gd name="connsiteX5" fmla="*/ 579973 w 1505881"/>
                  <a:gd name="connsiteY5" fmla="*/ 1915556 h 2185064"/>
                  <a:gd name="connsiteX6" fmla="*/ 801354 w 1505881"/>
                  <a:gd name="connsiteY6" fmla="*/ 2185064 h 2185064"/>
                  <a:gd name="connsiteX7" fmla="*/ 945734 w 1505881"/>
                  <a:gd name="connsiteY7" fmla="*/ 1877055 h 2185064"/>
                  <a:gd name="connsiteX8" fmla="*/ 907233 w 1505881"/>
                  <a:gd name="connsiteY8" fmla="*/ 1520920 h 2185064"/>
                  <a:gd name="connsiteX9" fmla="*/ 1181551 w 1505881"/>
                  <a:gd name="connsiteY9" fmla="*/ 1227351 h 2185064"/>
                  <a:gd name="connsiteX10" fmla="*/ 1422184 w 1505881"/>
                  <a:gd name="connsiteY10" fmla="*/ 1087783 h 2185064"/>
                  <a:gd name="connsiteX11" fmla="*/ 1118988 w 1505881"/>
                  <a:gd name="connsiteY11" fmla="*/ 1078158 h 2185064"/>
                  <a:gd name="connsiteX12" fmla="*/ 810980 w 1505881"/>
                  <a:gd name="connsiteY12" fmla="*/ 1285102 h 2185064"/>
                  <a:gd name="connsiteX13" fmla="*/ 1090112 w 1505881"/>
                  <a:gd name="connsiteY13" fmla="*/ 967468 h 2185064"/>
                  <a:gd name="connsiteX14" fmla="*/ 1272993 w 1505881"/>
                  <a:gd name="connsiteY14" fmla="*/ 861590 h 2185064"/>
                  <a:gd name="connsiteX15" fmla="*/ 1503998 w 1505881"/>
                  <a:gd name="connsiteY15" fmla="*/ 789401 h 2185064"/>
                  <a:gd name="connsiteX16" fmla="*/ 1138237 w 1505881"/>
                  <a:gd name="connsiteY16" fmla="*/ 774963 h 2185064"/>
                  <a:gd name="connsiteX17" fmla="*/ 762853 w 1505881"/>
                  <a:gd name="connsiteY17" fmla="*/ 1058908 h 2185064"/>
                  <a:gd name="connsiteX18" fmla="*/ 1070861 w 1505881"/>
                  <a:gd name="connsiteY18" fmla="*/ 702773 h 2185064"/>
                  <a:gd name="connsiteX19" fmla="*/ 1451059 w 1505881"/>
                  <a:gd name="connsiteY19" fmla="*/ 553581 h 2185064"/>
                  <a:gd name="connsiteX20" fmla="*/ 1066049 w 1505881"/>
                  <a:gd name="connsiteY20" fmla="*/ 572832 h 2185064"/>
                  <a:gd name="connsiteX21" fmla="*/ 714727 w 1505881"/>
                  <a:gd name="connsiteY21" fmla="*/ 851965 h 2185064"/>
                  <a:gd name="connsiteX22" fmla="*/ 955358 w 1505881"/>
                  <a:gd name="connsiteY22" fmla="*/ 515080 h 2185064"/>
                  <a:gd name="connsiteX23" fmla="*/ 1306680 w 1505881"/>
                  <a:gd name="connsiteY23" fmla="*/ 385139 h 2185064"/>
                  <a:gd name="connsiteX24" fmla="*/ 1451060 w 1505881"/>
                  <a:gd name="connsiteY24" fmla="*/ 351451 h 2185064"/>
                  <a:gd name="connsiteX25" fmla="*/ 1345181 w 1505881"/>
                  <a:gd name="connsiteY25" fmla="*/ 269637 h 2185064"/>
                  <a:gd name="connsiteX26" fmla="*/ 897606 w 1505881"/>
                  <a:gd name="connsiteY26" fmla="*/ 346639 h 2185064"/>
                  <a:gd name="connsiteX27" fmla="*/ 589598 w 1505881"/>
                  <a:gd name="connsiteY27" fmla="*/ 596895 h 2185064"/>
                  <a:gd name="connsiteX28" fmla="*/ 604036 w 1505881"/>
                  <a:gd name="connsiteY28" fmla="*/ 543956 h 2185064"/>
                  <a:gd name="connsiteX29" fmla="*/ 777291 w 1505881"/>
                  <a:gd name="connsiteY29" fmla="*/ 264824 h 2185064"/>
                  <a:gd name="connsiteX30" fmla="*/ 1056424 w 1505881"/>
                  <a:gd name="connsiteY30" fmla="*/ 173383 h 2185064"/>
                  <a:gd name="connsiteX31" fmla="*/ 1306680 w 1505881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66049 w 1506429"/>
                  <a:gd name="connsiteY20" fmla="*/ 572832 h 2185064"/>
                  <a:gd name="connsiteX21" fmla="*/ 714727 w 1506429"/>
                  <a:gd name="connsiteY21" fmla="*/ 851965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714727 w 1506429"/>
                  <a:gd name="connsiteY21" fmla="*/ 851965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714727 w 1506429"/>
                  <a:gd name="connsiteY21" fmla="*/ 851965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623287 w 1506429"/>
                  <a:gd name="connsiteY21" fmla="*/ 861590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897606 w 1506429"/>
                  <a:gd name="connsiteY26" fmla="*/ 346639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623287 w 1506429"/>
                  <a:gd name="connsiteY21" fmla="*/ 861590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45181 w 1506429"/>
                  <a:gd name="connsiteY25" fmla="*/ 269637 h 2185064"/>
                  <a:gd name="connsiteX26" fmla="*/ 916857 w 1506429"/>
                  <a:gd name="connsiteY26" fmla="*/ 308138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6429"/>
                  <a:gd name="connsiteY0" fmla="*/ 115632 h 2185064"/>
                  <a:gd name="connsiteX1" fmla="*/ 748415 w 1506429"/>
                  <a:gd name="connsiteY1" fmla="*/ 129 h 2185064"/>
                  <a:gd name="connsiteX2" fmla="*/ 243089 w 1506429"/>
                  <a:gd name="connsiteY2" fmla="*/ 139695 h 2185064"/>
                  <a:gd name="connsiteX3" fmla="*/ 2457 w 1506429"/>
                  <a:gd name="connsiteY3" fmla="*/ 645022 h 2185064"/>
                  <a:gd name="connsiteX4" fmla="*/ 146836 w 1506429"/>
                  <a:gd name="connsiteY4" fmla="*/ 1419855 h 2185064"/>
                  <a:gd name="connsiteX5" fmla="*/ 579973 w 1506429"/>
                  <a:gd name="connsiteY5" fmla="*/ 1915556 h 2185064"/>
                  <a:gd name="connsiteX6" fmla="*/ 801354 w 1506429"/>
                  <a:gd name="connsiteY6" fmla="*/ 2185064 h 2185064"/>
                  <a:gd name="connsiteX7" fmla="*/ 945734 w 1506429"/>
                  <a:gd name="connsiteY7" fmla="*/ 1877055 h 2185064"/>
                  <a:gd name="connsiteX8" fmla="*/ 907233 w 1506429"/>
                  <a:gd name="connsiteY8" fmla="*/ 1520920 h 2185064"/>
                  <a:gd name="connsiteX9" fmla="*/ 1181551 w 1506429"/>
                  <a:gd name="connsiteY9" fmla="*/ 1227351 h 2185064"/>
                  <a:gd name="connsiteX10" fmla="*/ 1422184 w 1506429"/>
                  <a:gd name="connsiteY10" fmla="*/ 1087783 h 2185064"/>
                  <a:gd name="connsiteX11" fmla="*/ 1118988 w 1506429"/>
                  <a:gd name="connsiteY11" fmla="*/ 1078158 h 2185064"/>
                  <a:gd name="connsiteX12" fmla="*/ 810980 w 1506429"/>
                  <a:gd name="connsiteY12" fmla="*/ 1285102 h 2185064"/>
                  <a:gd name="connsiteX13" fmla="*/ 1090112 w 1506429"/>
                  <a:gd name="connsiteY13" fmla="*/ 967468 h 2185064"/>
                  <a:gd name="connsiteX14" fmla="*/ 1287431 w 1506429"/>
                  <a:gd name="connsiteY14" fmla="*/ 890466 h 2185064"/>
                  <a:gd name="connsiteX15" fmla="*/ 1503998 w 1506429"/>
                  <a:gd name="connsiteY15" fmla="*/ 789401 h 2185064"/>
                  <a:gd name="connsiteX16" fmla="*/ 1138237 w 1506429"/>
                  <a:gd name="connsiteY16" fmla="*/ 774963 h 2185064"/>
                  <a:gd name="connsiteX17" fmla="*/ 762853 w 1506429"/>
                  <a:gd name="connsiteY17" fmla="*/ 1058908 h 2185064"/>
                  <a:gd name="connsiteX18" fmla="*/ 1070861 w 1506429"/>
                  <a:gd name="connsiteY18" fmla="*/ 702773 h 2185064"/>
                  <a:gd name="connsiteX19" fmla="*/ 1451059 w 1506429"/>
                  <a:gd name="connsiteY19" fmla="*/ 553581 h 2185064"/>
                  <a:gd name="connsiteX20" fmla="*/ 1027548 w 1506429"/>
                  <a:gd name="connsiteY20" fmla="*/ 568020 h 2185064"/>
                  <a:gd name="connsiteX21" fmla="*/ 623287 w 1506429"/>
                  <a:gd name="connsiteY21" fmla="*/ 861590 h 2185064"/>
                  <a:gd name="connsiteX22" fmla="*/ 955358 w 1506429"/>
                  <a:gd name="connsiteY22" fmla="*/ 515080 h 2185064"/>
                  <a:gd name="connsiteX23" fmla="*/ 1306680 w 1506429"/>
                  <a:gd name="connsiteY23" fmla="*/ 385139 h 2185064"/>
                  <a:gd name="connsiteX24" fmla="*/ 1451060 w 1506429"/>
                  <a:gd name="connsiteY24" fmla="*/ 351451 h 2185064"/>
                  <a:gd name="connsiteX25" fmla="*/ 1301867 w 1506429"/>
                  <a:gd name="connsiteY25" fmla="*/ 288888 h 2185064"/>
                  <a:gd name="connsiteX26" fmla="*/ 916857 w 1506429"/>
                  <a:gd name="connsiteY26" fmla="*/ 308138 h 2185064"/>
                  <a:gd name="connsiteX27" fmla="*/ 589598 w 1506429"/>
                  <a:gd name="connsiteY27" fmla="*/ 596895 h 2185064"/>
                  <a:gd name="connsiteX28" fmla="*/ 604036 w 1506429"/>
                  <a:gd name="connsiteY28" fmla="*/ 543956 h 2185064"/>
                  <a:gd name="connsiteX29" fmla="*/ 777291 w 1506429"/>
                  <a:gd name="connsiteY29" fmla="*/ 264824 h 2185064"/>
                  <a:gd name="connsiteX30" fmla="*/ 1056424 w 1506429"/>
                  <a:gd name="connsiteY30" fmla="*/ 173383 h 2185064"/>
                  <a:gd name="connsiteX31" fmla="*/ 1306680 w 1506429"/>
                  <a:gd name="connsiteY31" fmla="*/ 115632 h 2185064"/>
                  <a:gd name="connsiteX0" fmla="*/ 1306680 w 1504186"/>
                  <a:gd name="connsiteY0" fmla="*/ 115632 h 2185064"/>
                  <a:gd name="connsiteX1" fmla="*/ 748415 w 1504186"/>
                  <a:gd name="connsiteY1" fmla="*/ 129 h 2185064"/>
                  <a:gd name="connsiteX2" fmla="*/ 243089 w 1504186"/>
                  <a:gd name="connsiteY2" fmla="*/ 139695 h 2185064"/>
                  <a:gd name="connsiteX3" fmla="*/ 2457 w 1504186"/>
                  <a:gd name="connsiteY3" fmla="*/ 645022 h 2185064"/>
                  <a:gd name="connsiteX4" fmla="*/ 146836 w 1504186"/>
                  <a:gd name="connsiteY4" fmla="*/ 1419855 h 2185064"/>
                  <a:gd name="connsiteX5" fmla="*/ 579973 w 1504186"/>
                  <a:gd name="connsiteY5" fmla="*/ 1915556 h 2185064"/>
                  <a:gd name="connsiteX6" fmla="*/ 801354 w 1504186"/>
                  <a:gd name="connsiteY6" fmla="*/ 2185064 h 2185064"/>
                  <a:gd name="connsiteX7" fmla="*/ 945734 w 1504186"/>
                  <a:gd name="connsiteY7" fmla="*/ 1877055 h 2185064"/>
                  <a:gd name="connsiteX8" fmla="*/ 907233 w 1504186"/>
                  <a:gd name="connsiteY8" fmla="*/ 1520920 h 2185064"/>
                  <a:gd name="connsiteX9" fmla="*/ 1181551 w 1504186"/>
                  <a:gd name="connsiteY9" fmla="*/ 1227351 h 2185064"/>
                  <a:gd name="connsiteX10" fmla="*/ 1422184 w 1504186"/>
                  <a:gd name="connsiteY10" fmla="*/ 1087783 h 2185064"/>
                  <a:gd name="connsiteX11" fmla="*/ 1118988 w 1504186"/>
                  <a:gd name="connsiteY11" fmla="*/ 1078158 h 2185064"/>
                  <a:gd name="connsiteX12" fmla="*/ 810980 w 1504186"/>
                  <a:gd name="connsiteY12" fmla="*/ 1285102 h 2185064"/>
                  <a:gd name="connsiteX13" fmla="*/ 1090112 w 1504186"/>
                  <a:gd name="connsiteY13" fmla="*/ 967468 h 2185064"/>
                  <a:gd name="connsiteX14" fmla="*/ 1503998 w 1504186"/>
                  <a:gd name="connsiteY14" fmla="*/ 789401 h 2185064"/>
                  <a:gd name="connsiteX15" fmla="*/ 1138237 w 1504186"/>
                  <a:gd name="connsiteY15" fmla="*/ 774963 h 2185064"/>
                  <a:gd name="connsiteX16" fmla="*/ 762853 w 1504186"/>
                  <a:gd name="connsiteY16" fmla="*/ 1058908 h 2185064"/>
                  <a:gd name="connsiteX17" fmla="*/ 1070861 w 1504186"/>
                  <a:gd name="connsiteY17" fmla="*/ 702773 h 2185064"/>
                  <a:gd name="connsiteX18" fmla="*/ 1451059 w 1504186"/>
                  <a:gd name="connsiteY18" fmla="*/ 553581 h 2185064"/>
                  <a:gd name="connsiteX19" fmla="*/ 1027548 w 1504186"/>
                  <a:gd name="connsiteY19" fmla="*/ 568020 h 2185064"/>
                  <a:gd name="connsiteX20" fmla="*/ 623287 w 1504186"/>
                  <a:gd name="connsiteY20" fmla="*/ 861590 h 2185064"/>
                  <a:gd name="connsiteX21" fmla="*/ 955358 w 1504186"/>
                  <a:gd name="connsiteY21" fmla="*/ 515080 h 2185064"/>
                  <a:gd name="connsiteX22" fmla="*/ 1306680 w 1504186"/>
                  <a:gd name="connsiteY22" fmla="*/ 385139 h 2185064"/>
                  <a:gd name="connsiteX23" fmla="*/ 1451060 w 1504186"/>
                  <a:gd name="connsiteY23" fmla="*/ 351451 h 2185064"/>
                  <a:gd name="connsiteX24" fmla="*/ 1301867 w 1504186"/>
                  <a:gd name="connsiteY24" fmla="*/ 288888 h 2185064"/>
                  <a:gd name="connsiteX25" fmla="*/ 916857 w 1504186"/>
                  <a:gd name="connsiteY25" fmla="*/ 308138 h 2185064"/>
                  <a:gd name="connsiteX26" fmla="*/ 589598 w 1504186"/>
                  <a:gd name="connsiteY26" fmla="*/ 596895 h 2185064"/>
                  <a:gd name="connsiteX27" fmla="*/ 604036 w 1504186"/>
                  <a:gd name="connsiteY27" fmla="*/ 543956 h 2185064"/>
                  <a:gd name="connsiteX28" fmla="*/ 777291 w 1504186"/>
                  <a:gd name="connsiteY28" fmla="*/ 264824 h 2185064"/>
                  <a:gd name="connsiteX29" fmla="*/ 1056424 w 1504186"/>
                  <a:gd name="connsiteY29" fmla="*/ 173383 h 2185064"/>
                  <a:gd name="connsiteX30" fmla="*/ 1306680 w 1504186"/>
                  <a:gd name="connsiteY30" fmla="*/ 115632 h 2185064"/>
                  <a:gd name="connsiteX0" fmla="*/ 1306680 w 1504049"/>
                  <a:gd name="connsiteY0" fmla="*/ 115632 h 2185064"/>
                  <a:gd name="connsiteX1" fmla="*/ 748415 w 1504049"/>
                  <a:gd name="connsiteY1" fmla="*/ 129 h 2185064"/>
                  <a:gd name="connsiteX2" fmla="*/ 243089 w 1504049"/>
                  <a:gd name="connsiteY2" fmla="*/ 139695 h 2185064"/>
                  <a:gd name="connsiteX3" fmla="*/ 2457 w 1504049"/>
                  <a:gd name="connsiteY3" fmla="*/ 645022 h 2185064"/>
                  <a:gd name="connsiteX4" fmla="*/ 146836 w 1504049"/>
                  <a:gd name="connsiteY4" fmla="*/ 1419855 h 2185064"/>
                  <a:gd name="connsiteX5" fmla="*/ 579973 w 1504049"/>
                  <a:gd name="connsiteY5" fmla="*/ 1915556 h 2185064"/>
                  <a:gd name="connsiteX6" fmla="*/ 801354 w 1504049"/>
                  <a:gd name="connsiteY6" fmla="*/ 2185064 h 2185064"/>
                  <a:gd name="connsiteX7" fmla="*/ 945734 w 1504049"/>
                  <a:gd name="connsiteY7" fmla="*/ 1877055 h 2185064"/>
                  <a:gd name="connsiteX8" fmla="*/ 907233 w 1504049"/>
                  <a:gd name="connsiteY8" fmla="*/ 1520920 h 2185064"/>
                  <a:gd name="connsiteX9" fmla="*/ 1181551 w 1504049"/>
                  <a:gd name="connsiteY9" fmla="*/ 1227351 h 2185064"/>
                  <a:gd name="connsiteX10" fmla="*/ 1422184 w 1504049"/>
                  <a:gd name="connsiteY10" fmla="*/ 1087783 h 2185064"/>
                  <a:gd name="connsiteX11" fmla="*/ 1118988 w 1504049"/>
                  <a:gd name="connsiteY11" fmla="*/ 1078158 h 2185064"/>
                  <a:gd name="connsiteX12" fmla="*/ 810980 w 1504049"/>
                  <a:gd name="connsiteY12" fmla="*/ 1285102 h 2185064"/>
                  <a:gd name="connsiteX13" fmla="*/ 1162302 w 1504049"/>
                  <a:gd name="connsiteY13" fmla="*/ 938592 h 2185064"/>
                  <a:gd name="connsiteX14" fmla="*/ 1503998 w 1504049"/>
                  <a:gd name="connsiteY14" fmla="*/ 789401 h 2185064"/>
                  <a:gd name="connsiteX15" fmla="*/ 1138237 w 1504049"/>
                  <a:gd name="connsiteY15" fmla="*/ 774963 h 2185064"/>
                  <a:gd name="connsiteX16" fmla="*/ 762853 w 1504049"/>
                  <a:gd name="connsiteY16" fmla="*/ 1058908 h 2185064"/>
                  <a:gd name="connsiteX17" fmla="*/ 1070861 w 1504049"/>
                  <a:gd name="connsiteY17" fmla="*/ 702773 h 2185064"/>
                  <a:gd name="connsiteX18" fmla="*/ 1451059 w 1504049"/>
                  <a:gd name="connsiteY18" fmla="*/ 553581 h 2185064"/>
                  <a:gd name="connsiteX19" fmla="*/ 1027548 w 1504049"/>
                  <a:gd name="connsiteY19" fmla="*/ 568020 h 2185064"/>
                  <a:gd name="connsiteX20" fmla="*/ 623287 w 1504049"/>
                  <a:gd name="connsiteY20" fmla="*/ 861590 h 2185064"/>
                  <a:gd name="connsiteX21" fmla="*/ 955358 w 1504049"/>
                  <a:gd name="connsiteY21" fmla="*/ 515080 h 2185064"/>
                  <a:gd name="connsiteX22" fmla="*/ 1306680 w 1504049"/>
                  <a:gd name="connsiteY22" fmla="*/ 385139 h 2185064"/>
                  <a:gd name="connsiteX23" fmla="*/ 1451060 w 1504049"/>
                  <a:gd name="connsiteY23" fmla="*/ 351451 h 2185064"/>
                  <a:gd name="connsiteX24" fmla="*/ 1301867 w 1504049"/>
                  <a:gd name="connsiteY24" fmla="*/ 288888 h 2185064"/>
                  <a:gd name="connsiteX25" fmla="*/ 916857 w 1504049"/>
                  <a:gd name="connsiteY25" fmla="*/ 308138 h 2185064"/>
                  <a:gd name="connsiteX26" fmla="*/ 589598 w 1504049"/>
                  <a:gd name="connsiteY26" fmla="*/ 596895 h 2185064"/>
                  <a:gd name="connsiteX27" fmla="*/ 604036 w 1504049"/>
                  <a:gd name="connsiteY27" fmla="*/ 543956 h 2185064"/>
                  <a:gd name="connsiteX28" fmla="*/ 777291 w 1504049"/>
                  <a:gd name="connsiteY28" fmla="*/ 264824 h 2185064"/>
                  <a:gd name="connsiteX29" fmla="*/ 1056424 w 1504049"/>
                  <a:gd name="connsiteY29" fmla="*/ 173383 h 2185064"/>
                  <a:gd name="connsiteX30" fmla="*/ 1306680 w 1504049"/>
                  <a:gd name="connsiteY30" fmla="*/ 115632 h 2185064"/>
                  <a:gd name="connsiteX0" fmla="*/ 1306680 w 1504064"/>
                  <a:gd name="connsiteY0" fmla="*/ 115632 h 2185064"/>
                  <a:gd name="connsiteX1" fmla="*/ 748415 w 1504064"/>
                  <a:gd name="connsiteY1" fmla="*/ 129 h 2185064"/>
                  <a:gd name="connsiteX2" fmla="*/ 243089 w 1504064"/>
                  <a:gd name="connsiteY2" fmla="*/ 139695 h 2185064"/>
                  <a:gd name="connsiteX3" fmla="*/ 2457 w 1504064"/>
                  <a:gd name="connsiteY3" fmla="*/ 645022 h 2185064"/>
                  <a:gd name="connsiteX4" fmla="*/ 146836 w 1504064"/>
                  <a:gd name="connsiteY4" fmla="*/ 1419855 h 2185064"/>
                  <a:gd name="connsiteX5" fmla="*/ 579973 w 1504064"/>
                  <a:gd name="connsiteY5" fmla="*/ 1915556 h 2185064"/>
                  <a:gd name="connsiteX6" fmla="*/ 801354 w 1504064"/>
                  <a:gd name="connsiteY6" fmla="*/ 2185064 h 2185064"/>
                  <a:gd name="connsiteX7" fmla="*/ 945734 w 1504064"/>
                  <a:gd name="connsiteY7" fmla="*/ 1877055 h 2185064"/>
                  <a:gd name="connsiteX8" fmla="*/ 907233 w 1504064"/>
                  <a:gd name="connsiteY8" fmla="*/ 1520920 h 2185064"/>
                  <a:gd name="connsiteX9" fmla="*/ 1181551 w 1504064"/>
                  <a:gd name="connsiteY9" fmla="*/ 1227351 h 2185064"/>
                  <a:gd name="connsiteX10" fmla="*/ 1422184 w 1504064"/>
                  <a:gd name="connsiteY10" fmla="*/ 1087783 h 2185064"/>
                  <a:gd name="connsiteX11" fmla="*/ 1118988 w 1504064"/>
                  <a:gd name="connsiteY11" fmla="*/ 1078158 h 2185064"/>
                  <a:gd name="connsiteX12" fmla="*/ 810980 w 1504064"/>
                  <a:gd name="connsiteY12" fmla="*/ 1285102 h 2185064"/>
                  <a:gd name="connsiteX13" fmla="*/ 1162302 w 1504064"/>
                  <a:gd name="connsiteY13" fmla="*/ 938592 h 2185064"/>
                  <a:gd name="connsiteX14" fmla="*/ 1503998 w 1504064"/>
                  <a:gd name="connsiteY14" fmla="*/ 789401 h 2185064"/>
                  <a:gd name="connsiteX15" fmla="*/ 1138237 w 1504064"/>
                  <a:gd name="connsiteY15" fmla="*/ 774963 h 2185064"/>
                  <a:gd name="connsiteX16" fmla="*/ 762853 w 1504064"/>
                  <a:gd name="connsiteY16" fmla="*/ 1058908 h 2185064"/>
                  <a:gd name="connsiteX17" fmla="*/ 1070861 w 1504064"/>
                  <a:gd name="connsiteY17" fmla="*/ 702773 h 2185064"/>
                  <a:gd name="connsiteX18" fmla="*/ 1451059 w 1504064"/>
                  <a:gd name="connsiteY18" fmla="*/ 553581 h 2185064"/>
                  <a:gd name="connsiteX19" fmla="*/ 1027548 w 1504064"/>
                  <a:gd name="connsiteY19" fmla="*/ 568020 h 2185064"/>
                  <a:gd name="connsiteX20" fmla="*/ 623287 w 1504064"/>
                  <a:gd name="connsiteY20" fmla="*/ 861590 h 2185064"/>
                  <a:gd name="connsiteX21" fmla="*/ 955358 w 1504064"/>
                  <a:gd name="connsiteY21" fmla="*/ 515080 h 2185064"/>
                  <a:gd name="connsiteX22" fmla="*/ 1306680 w 1504064"/>
                  <a:gd name="connsiteY22" fmla="*/ 385139 h 2185064"/>
                  <a:gd name="connsiteX23" fmla="*/ 1451060 w 1504064"/>
                  <a:gd name="connsiteY23" fmla="*/ 351451 h 2185064"/>
                  <a:gd name="connsiteX24" fmla="*/ 1301867 w 1504064"/>
                  <a:gd name="connsiteY24" fmla="*/ 288888 h 2185064"/>
                  <a:gd name="connsiteX25" fmla="*/ 916857 w 1504064"/>
                  <a:gd name="connsiteY25" fmla="*/ 308138 h 2185064"/>
                  <a:gd name="connsiteX26" fmla="*/ 589598 w 1504064"/>
                  <a:gd name="connsiteY26" fmla="*/ 596895 h 2185064"/>
                  <a:gd name="connsiteX27" fmla="*/ 604036 w 1504064"/>
                  <a:gd name="connsiteY27" fmla="*/ 543956 h 2185064"/>
                  <a:gd name="connsiteX28" fmla="*/ 777291 w 1504064"/>
                  <a:gd name="connsiteY28" fmla="*/ 264824 h 2185064"/>
                  <a:gd name="connsiteX29" fmla="*/ 1056424 w 1504064"/>
                  <a:gd name="connsiteY29" fmla="*/ 173383 h 2185064"/>
                  <a:gd name="connsiteX30" fmla="*/ 1306680 w 1504064"/>
                  <a:gd name="connsiteY30" fmla="*/ 115632 h 218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504064" h="2185064">
                    <a:moveTo>
                      <a:pt x="1306680" y="115632"/>
                    </a:moveTo>
                    <a:cubicBezTo>
                      <a:pt x="1255345" y="86756"/>
                      <a:pt x="925680" y="-3881"/>
                      <a:pt x="748415" y="129"/>
                    </a:cubicBezTo>
                    <a:cubicBezTo>
                      <a:pt x="513398" y="13765"/>
                      <a:pt x="367415" y="32213"/>
                      <a:pt x="243089" y="139695"/>
                    </a:cubicBezTo>
                    <a:cubicBezTo>
                      <a:pt x="118763" y="247177"/>
                      <a:pt x="18499" y="431662"/>
                      <a:pt x="2457" y="645022"/>
                    </a:cubicBezTo>
                    <a:cubicBezTo>
                      <a:pt x="-13585" y="858382"/>
                      <a:pt x="50583" y="1208099"/>
                      <a:pt x="146836" y="1419855"/>
                    </a:cubicBezTo>
                    <a:cubicBezTo>
                      <a:pt x="243089" y="1631611"/>
                      <a:pt x="470887" y="1788021"/>
                      <a:pt x="579973" y="1915556"/>
                    </a:cubicBezTo>
                    <a:lnTo>
                      <a:pt x="801354" y="2185064"/>
                    </a:lnTo>
                    <a:cubicBezTo>
                      <a:pt x="849480" y="2161803"/>
                      <a:pt x="928088" y="1987746"/>
                      <a:pt x="945734" y="1877055"/>
                    </a:cubicBezTo>
                    <a:cubicBezTo>
                      <a:pt x="963381" y="1766364"/>
                      <a:pt x="848680" y="1677331"/>
                      <a:pt x="907233" y="1520920"/>
                    </a:cubicBezTo>
                    <a:cubicBezTo>
                      <a:pt x="965786" y="1364509"/>
                      <a:pt x="1095726" y="1299541"/>
                      <a:pt x="1181551" y="1227351"/>
                    </a:cubicBezTo>
                    <a:cubicBezTo>
                      <a:pt x="1267376" y="1155162"/>
                      <a:pt x="1432611" y="1112648"/>
                      <a:pt x="1422184" y="1087783"/>
                    </a:cubicBezTo>
                    <a:cubicBezTo>
                      <a:pt x="1411757" y="1062918"/>
                      <a:pt x="1220855" y="1045272"/>
                      <a:pt x="1118988" y="1078158"/>
                    </a:cubicBezTo>
                    <a:cubicBezTo>
                      <a:pt x="1017121" y="1111044"/>
                      <a:pt x="860709" y="1241788"/>
                      <a:pt x="810980" y="1285102"/>
                    </a:cubicBezTo>
                    <a:cubicBezTo>
                      <a:pt x="758041" y="1249810"/>
                      <a:pt x="993860" y="1030835"/>
                      <a:pt x="1162302" y="938592"/>
                    </a:cubicBezTo>
                    <a:cubicBezTo>
                      <a:pt x="1330744" y="846349"/>
                      <a:pt x="1508009" y="816672"/>
                      <a:pt x="1503998" y="789401"/>
                    </a:cubicBezTo>
                    <a:cubicBezTo>
                      <a:pt x="1499987" y="762130"/>
                      <a:pt x="1261761" y="730045"/>
                      <a:pt x="1138237" y="774963"/>
                    </a:cubicBezTo>
                    <a:cubicBezTo>
                      <a:pt x="1014713" y="819881"/>
                      <a:pt x="854293" y="981906"/>
                      <a:pt x="762853" y="1058908"/>
                    </a:cubicBezTo>
                    <a:cubicBezTo>
                      <a:pt x="865522" y="940196"/>
                      <a:pt x="956160" y="786994"/>
                      <a:pt x="1070861" y="702773"/>
                    </a:cubicBezTo>
                    <a:cubicBezTo>
                      <a:pt x="1185562" y="618552"/>
                      <a:pt x="1458278" y="576040"/>
                      <a:pt x="1451059" y="553581"/>
                    </a:cubicBezTo>
                    <a:cubicBezTo>
                      <a:pt x="1443840" y="531122"/>
                      <a:pt x="1165510" y="516685"/>
                      <a:pt x="1027548" y="568020"/>
                    </a:cubicBezTo>
                    <a:cubicBezTo>
                      <a:pt x="889586" y="619355"/>
                      <a:pt x="727561" y="766942"/>
                      <a:pt x="623287" y="861590"/>
                    </a:cubicBezTo>
                    <a:cubicBezTo>
                      <a:pt x="621683" y="846350"/>
                      <a:pt x="841459" y="594488"/>
                      <a:pt x="955358" y="515080"/>
                    </a:cubicBezTo>
                    <a:cubicBezTo>
                      <a:pt x="1069257" y="435672"/>
                      <a:pt x="1224063" y="412410"/>
                      <a:pt x="1306680" y="385139"/>
                    </a:cubicBezTo>
                    <a:cubicBezTo>
                      <a:pt x="1389297" y="357868"/>
                      <a:pt x="1451862" y="367493"/>
                      <a:pt x="1451060" y="351451"/>
                    </a:cubicBezTo>
                    <a:cubicBezTo>
                      <a:pt x="1450258" y="335409"/>
                      <a:pt x="1390901" y="296107"/>
                      <a:pt x="1301867" y="288888"/>
                    </a:cubicBezTo>
                    <a:cubicBezTo>
                      <a:pt x="1212833" y="281669"/>
                      <a:pt x="1035569" y="256804"/>
                      <a:pt x="916857" y="308138"/>
                    </a:cubicBezTo>
                    <a:cubicBezTo>
                      <a:pt x="798146" y="359473"/>
                      <a:pt x="660985" y="555186"/>
                      <a:pt x="589598" y="596895"/>
                    </a:cubicBezTo>
                    <a:lnTo>
                      <a:pt x="604036" y="543956"/>
                    </a:lnTo>
                    <a:cubicBezTo>
                      <a:pt x="635318" y="488611"/>
                      <a:pt x="701893" y="326586"/>
                      <a:pt x="777291" y="264824"/>
                    </a:cubicBezTo>
                    <a:cubicBezTo>
                      <a:pt x="852689" y="203062"/>
                      <a:pt x="920066" y="189424"/>
                      <a:pt x="1056424" y="173383"/>
                    </a:cubicBezTo>
                    <a:cubicBezTo>
                      <a:pt x="1192782" y="157342"/>
                      <a:pt x="1358015" y="144508"/>
                      <a:pt x="1306680" y="115632"/>
                    </a:cubicBezTo>
                    <a:close/>
                  </a:path>
                </a:pathLst>
              </a:custGeom>
              <a:solidFill>
                <a:srgbClr val="ECC6B6"/>
              </a:solidFill>
              <a:ln w="1016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>
                <a:extLst>
                  <a:ext uri="{FF2B5EF4-FFF2-40B4-BE49-F238E27FC236}">
                    <a16:creationId xmlns:a16="http://schemas.microsoft.com/office/drawing/2014/main" id="{0194AA42-8057-BD49-AAB6-E0A1F59DA3A8}"/>
                  </a:ext>
                </a:extLst>
              </p:cNvPr>
              <p:cNvSpPr/>
              <p:nvPr/>
            </p:nvSpPr>
            <p:spPr>
              <a:xfrm>
                <a:off x="4285638" y="2513451"/>
                <a:ext cx="506630" cy="833765"/>
              </a:xfrm>
              <a:custGeom>
                <a:avLst/>
                <a:gdLst>
                  <a:gd name="connsiteX0" fmla="*/ 0 w 495946"/>
                  <a:gd name="connsiteY0" fmla="*/ 0 h 836908"/>
                  <a:gd name="connsiteX1" fmla="*/ 371959 w 495946"/>
                  <a:gd name="connsiteY1" fmla="*/ 196312 h 836908"/>
                  <a:gd name="connsiteX2" fmla="*/ 495946 w 495946"/>
                  <a:gd name="connsiteY2" fmla="*/ 397790 h 836908"/>
                  <a:gd name="connsiteX3" fmla="*/ 459783 w 495946"/>
                  <a:gd name="connsiteY3" fmla="*/ 666427 h 836908"/>
                  <a:gd name="connsiteX4" fmla="*/ 449451 w 495946"/>
                  <a:gd name="connsiteY4" fmla="*/ 749085 h 836908"/>
                  <a:gd name="connsiteX5" fmla="*/ 160149 w 495946"/>
                  <a:gd name="connsiteY5" fmla="*/ 836908 h 836908"/>
                  <a:gd name="connsiteX6" fmla="*/ 258305 w 495946"/>
                  <a:gd name="connsiteY6" fmla="*/ 578603 h 836908"/>
                  <a:gd name="connsiteX7" fmla="*/ 123986 w 495946"/>
                  <a:gd name="connsiteY7" fmla="*/ 165315 h 836908"/>
                  <a:gd name="connsiteX8" fmla="*/ 0 w 495946"/>
                  <a:gd name="connsiteY8" fmla="*/ 0 h 836908"/>
                  <a:gd name="connsiteX0" fmla="*/ 0 w 495946"/>
                  <a:gd name="connsiteY0" fmla="*/ 0 h 836908"/>
                  <a:gd name="connsiteX1" fmla="*/ 371959 w 495946"/>
                  <a:gd name="connsiteY1" fmla="*/ 196312 h 836908"/>
                  <a:gd name="connsiteX2" fmla="*/ 495946 w 495946"/>
                  <a:gd name="connsiteY2" fmla="*/ 397790 h 836908"/>
                  <a:gd name="connsiteX3" fmla="*/ 459783 w 495946"/>
                  <a:gd name="connsiteY3" fmla="*/ 666427 h 836908"/>
                  <a:gd name="connsiteX4" fmla="*/ 449451 w 495946"/>
                  <a:gd name="connsiteY4" fmla="*/ 749085 h 836908"/>
                  <a:gd name="connsiteX5" fmla="*/ 160149 w 495946"/>
                  <a:gd name="connsiteY5" fmla="*/ 836908 h 836908"/>
                  <a:gd name="connsiteX6" fmla="*/ 258305 w 495946"/>
                  <a:gd name="connsiteY6" fmla="*/ 578603 h 836908"/>
                  <a:gd name="connsiteX7" fmla="*/ 123986 w 495946"/>
                  <a:gd name="connsiteY7" fmla="*/ 165315 h 836908"/>
                  <a:gd name="connsiteX8" fmla="*/ 0 w 495946"/>
                  <a:gd name="connsiteY8" fmla="*/ 0 h 836908"/>
                  <a:gd name="connsiteX0" fmla="*/ 3558 w 499504"/>
                  <a:gd name="connsiteY0" fmla="*/ 10106 h 847014"/>
                  <a:gd name="connsiteX1" fmla="*/ 375517 w 499504"/>
                  <a:gd name="connsiteY1" fmla="*/ 206418 h 847014"/>
                  <a:gd name="connsiteX2" fmla="*/ 499504 w 499504"/>
                  <a:gd name="connsiteY2" fmla="*/ 407896 h 847014"/>
                  <a:gd name="connsiteX3" fmla="*/ 463341 w 499504"/>
                  <a:gd name="connsiteY3" fmla="*/ 676533 h 847014"/>
                  <a:gd name="connsiteX4" fmla="*/ 453009 w 499504"/>
                  <a:gd name="connsiteY4" fmla="*/ 759191 h 847014"/>
                  <a:gd name="connsiteX5" fmla="*/ 163707 w 499504"/>
                  <a:gd name="connsiteY5" fmla="*/ 847014 h 847014"/>
                  <a:gd name="connsiteX6" fmla="*/ 261863 w 499504"/>
                  <a:gd name="connsiteY6" fmla="*/ 588709 h 847014"/>
                  <a:gd name="connsiteX7" fmla="*/ 127544 w 499504"/>
                  <a:gd name="connsiteY7" fmla="*/ 175421 h 847014"/>
                  <a:gd name="connsiteX8" fmla="*/ 3558 w 499504"/>
                  <a:gd name="connsiteY8" fmla="*/ 10106 h 847014"/>
                  <a:gd name="connsiteX0" fmla="*/ 16135 w 512081"/>
                  <a:gd name="connsiteY0" fmla="*/ 22567 h 859475"/>
                  <a:gd name="connsiteX1" fmla="*/ 388094 w 512081"/>
                  <a:gd name="connsiteY1" fmla="*/ 218879 h 859475"/>
                  <a:gd name="connsiteX2" fmla="*/ 512081 w 512081"/>
                  <a:gd name="connsiteY2" fmla="*/ 420357 h 859475"/>
                  <a:gd name="connsiteX3" fmla="*/ 475918 w 512081"/>
                  <a:gd name="connsiteY3" fmla="*/ 688994 h 859475"/>
                  <a:gd name="connsiteX4" fmla="*/ 465586 w 512081"/>
                  <a:gd name="connsiteY4" fmla="*/ 771652 h 859475"/>
                  <a:gd name="connsiteX5" fmla="*/ 176284 w 512081"/>
                  <a:gd name="connsiteY5" fmla="*/ 859475 h 859475"/>
                  <a:gd name="connsiteX6" fmla="*/ 274440 w 512081"/>
                  <a:gd name="connsiteY6" fmla="*/ 601170 h 859475"/>
                  <a:gd name="connsiteX7" fmla="*/ 140121 w 512081"/>
                  <a:gd name="connsiteY7" fmla="*/ 187882 h 859475"/>
                  <a:gd name="connsiteX8" fmla="*/ 16135 w 512081"/>
                  <a:gd name="connsiteY8" fmla="*/ 22567 h 859475"/>
                  <a:gd name="connsiteX0" fmla="*/ 5740 w 501686"/>
                  <a:gd name="connsiteY0" fmla="*/ 442 h 837350"/>
                  <a:gd name="connsiteX1" fmla="*/ 377699 w 501686"/>
                  <a:gd name="connsiteY1" fmla="*/ 196754 h 837350"/>
                  <a:gd name="connsiteX2" fmla="*/ 501686 w 501686"/>
                  <a:gd name="connsiteY2" fmla="*/ 398232 h 837350"/>
                  <a:gd name="connsiteX3" fmla="*/ 465523 w 501686"/>
                  <a:gd name="connsiteY3" fmla="*/ 666869 h 837350"/>
                  <a:gd name="connsiteX4" fmla="*/ 455191 w 501686"/>
                  <a:gd name="connsiteY4" fmla="*/ 749527 h 837350"/>
                  <a:gd name="connsiteX5" fmla="*/ 165889 w 501686"/>
                  <a:gd name="connsiteY5" fmla="*/ 837350 h 837350"/>
                  <a:gd name="connsiteX6" fmla="*/ 264045 w 501686"/>
                  <a:gd name="connsiteY6" fmla="*/ 579045 h 837350"/>
                  <a:gd name="connsiteX7" fmla="*/ 158602 w 501686"/>
                  <a:gd name="connsiteY7" fmla="*/ 252384 h 837350"/>
                  <a:gd name="connsiteX8" fmla="*/ 5740 w 501686"/>
                  <a:gd name="connsiteY8" fmla="*/ 442 h 837350"/>
                  <a:gd name="connsiteX0" fmla="*/ 11263 w 507209"/>
                  <a:gd name="connsiteY0" fmla="*/ 15237 h 852145"/>
                  <a:gd name="connsiteX1" fmla="*/ 383222 w 507209"/>
                  <a:gd name="connsiteY1" fmla="*/ 211549 h 852145"/>
                  <a:gd name="connsiteX2" fmla="*/ 507209 w 507209"/>
                  <a:gd name="connsiteY2" fmla="*/ 413027 h 852145"/>
                  <a:gd name="connsiteX3" fmla="*/ 471046 w 507209"/>
                  <a:gd name="connsiteY3" fmla="*/ 681664 h 852145"/>
                  <a:gd name="connsiteX4" fmla="*/ 460714 w 507209"/>
                  <a:gd name="connsiteY4" fmla="*/ 764322 h 852145"/>
                  <a:gd name="connsiteX5" fmla="*/ 171412 w 507209"/>
                  <a:gd name="connsiteY5" fmla="*/ 852145 h 852145"/>
                  <a:gd name="connsiteX6" fmla="*/ 269568 w 507209"/>
                  <a:gd name="connsiteY6" fmla="*/ 593840 h 852145"/>
                  <a:gd name="connsiteX7" fmla="*/ 164125 w 507209"/>
                  <a:gd name="connsiteY7" fmla="*/ 267179 h 852145"/>
                  <a:gd name="connsiteX8" fmla="*/ 11263 w 507209"/>
                  <a:gd name="connsiteY8" fmla="*/ 15237 h 852145"/>
                  <a:gd name="connsiteX0" fmla="*/ 11263 w 507209"/>
                  <a:gd name="connsiteY0" fmla="*/ 15285 h 852193"/>
                  <a:gd name="connsiteX1" fmla="*/ 383222 w 507209"/>
                  <a:gd name="connsiteY1" fmla="*/ 211597 h 852193"/>
                  <a:gd name="connsiteX2" fmla="*/ 507209 w 507209"/>
                  <a:gd name="connsiteY2" fmla="*/ 413075 h 852193"/>
                  <a:gd name="connsiteX3" fmla="*/ 471046 w 507209"/>
                  <a:gd name="connsiteY3" fmla="*/ 681712 h 852193"/>
                  <a:gd name="connsiteX4" fmla="*/ 460714 w 507209"/>
                  <a:gd name="connsiteY4" fmla="*/ 764370 h 852193"/>
                  <a:gd name="connsiteX5" fmla="*/ 171412 w 507209"/>
                  <a:gd name="connsiteY5" fmla="*/ 852193 h 852193"/>
                  <a:gd name="connsiteX6" fmla="*/ 269568 w 507209"/>
                  <a:gd name="connsiteY6" fmla="*/ 593888 h 852193"/>
                  <a:gd name="connsiteX7" fmla="*/ 164125 w 507209"/>
                  <a:gd name="connsiteY7" fmla="*/ 267227 h 852193"/>
                  <a:gd name="connsiteX8" fmla="*/ 11263 w 507209"/>
                  <a:gd name="connsiteY8" fmla="*/ 15285 h 852193"/>
                  <a:gd name="connsiteX0" fmla="*/ 11263 w 520208"/>
                  <a:gd name="connsiteY0" fmla="*/ 15285 h 852193"/>
                  <a:gd name="connsiteX1" fmla="*/ 383222 w 520208"/>
                  <a:gd name="connsiteY1" fmla="*/ 211597 h 852193"/>
                  <a:gd name="connsiteX2" fmla="*/ 507209 w 520208"/>
                  <a:gd name="connsiteY2" fmla="*/ 413075 h 852193"/>
                  <a:gd name="connsiteX3" fmla="*/ 471046 w 520208"/>
                  <a:gd name="connsiteY3" fmla="*/ 681712 h 852193"/>
                  <a:gd name="connsiteX4" fmla="*/ 460714 w 520208"/>
                  <a:gd name="connsiteY4" fmla="*/ 764370 h 852193"/>
                  <a:gd name="connsiteX5" fmla="*/ 171412 w 520208"/>
                  <a:gd name="connsiteY5" fmla="*/ 852193 h 852193"/>
                  <a:gd name="connsiteX6" fmla="*/ 269568 w 520208"/>
                  <a:gd name="connsiteY6" fmla="*/ 593888 h 852193"/>
                  <a:gd name="connsiteX7" fmla="*/ 164125 w 520208"/>
                  <a:gd name="connsiteY7" fmla="*/ 267227 h 852193"/>
                  <a:gd name="connsiteX8" fmla="*/ 11263 w 520208"/>
                  <a:gd name="connsiteY8" fmla="*/ 15285 h 852193"/>
                  <a:gd name="connsiteX0" fmla="*/ 11263 w 511077"/>
                  <a:gd name="connsiteY0" fmla="*/ 15285 h 852193"/>
                  <a:gd name="connsiteX1" fmla="*/ 383222 w 511077"/>
                  <a:gd name="connsiteY1" fmla="*/ 211597 h 852193"/>
                  <a:gd name="connsiteX2" fmla="*/ 507209 w 511077"/>
                  <a:gd name="connsiteY2" fmla="*/ 413075 h 852193"/>
                  <a:gd name="connsiteX3" fmla="*/ 471046 w 511077"/>
                  <a:gd name="connsiteY3" fmla="*/ 681712 h 852193"/>
                  <a:gd name="connsiteX4" fmla="*/ 460714 w 511077"/>
                  <a:gd name="connsiteY4" fmla="*/ 764370 h 852193"/>
                  <a:gd name="connsiteX5" fmla="*/ 171412 w 511077"/>
                  <a:gd name="connsiteY5" fmla="*/ 852193 h 852193"/>
                  <a:gd name="connsiteX6" fmla="*/ 269568 w 511077"/>
                  <a:gd name="connsiteY6" fmla="*/ 593888 h 852193"/>
                  <a:gd name="connsiteX7" fmla="*/ 164125 w 511077"/>
                  <a:gd name="connsiteY7" fmla="*/ 267227 h 852193"/>
                  <a:gd name="connsiteX8" fmla="*/ 11263 w 511077"/>
                  <a:gd name="connsiteY8" fmla="*/ 15285 h 852193"/>
                  <a:gd name="connsiteX0" fmla="*/ 11263 w 511077"/>
                  <a:gd name="connsiteY0" fmla="*/ 15285 h 852193"/>
                  <a:gd name="connsiteX1" fmla="*/ 383222 w 511077"/>
                  <a:gd name="connsiteY1" fmla="*/ 211597 h 852193"/>
                  <a:gd name="connsiteX2" fmla="*/ 507209 w 511077"/>
                  <a:gd name="connsiteY2" fmla="*/ 413075 h 852193"/>
                  <a:gd name="connsiteX3" fmla="*/ 471046 w 511077"/>
                  <a:gd name="connsiteY3" fmla="*/ 681712 h 852193"/>
                  <a:gd name="connsiteX4" fmla="*/ 407775 w 511077"/>
                  <a:gd name="connsiteY4" fmla="*/ 773996 h 852193"/>
                  <a:gd name="connsiteX5" fmla="*/ 171412 w 511077"/>
                  <a:gd name="connsiteY5" fmla="*/ 852193 h 852193"/>
                  <a:gd name="connsiteX6" fmla="*/ 269568 w 511077"/>
                  <a:gd name="connsiteY6" fmla="*/ 593888 h 852193"/>
                  <a:gd name="connsiteX7" fmla="*/ 164125 w 511077"/>
                  <a:gd name="connsiteY7" fmla="*/ 267227 h 852193"/>
                  <a:gd name="connsiteX8" fmla="*/ 11263 w 511077"/>
                  <a:gd name="connsiteY8" fmla="*/ 15285 h 852193"/>
                  <a:gd name="connsiteX0" fmla="*/ 11263 w 511077"/>
                  <a:gd name="connsiteY0" fmla="*/ 15285 h 852193"/>
                  <a:gd name="connsiteX1" fmla="*/ 383222 w 511077"/>
                  <a:gd name="connsiteY1" fmla="*/ 211597 h 852193"/>
                  <a:gd name="connsiteX2" fmla="*/ 507209 w 511077"/>
                  <a:gd name="connsiteY2" fmla="*/ 413075 h 852193"/>
                  <a:gd name="connsiteX3" fmla="*/ 471046 w 511077"/>
                  <a:gd name="connsiteY3" fmla="*/ 681712 h 852193"/>
                  <a:gd name="connsiteX4" fmla="*/ 407775 w 511077"/>
                  <a:gd name="connsiteY4" fmla="*/ 773996 h 852193"/>
                  <a:gd name="connsiteX5" fmla="*/ 171412 w 511077"/>
                  <a:gd name="connsiteY5" fmla="*/ 852193 h 852193"/>
                  <a:gd name="connsiteX6" fmla="*/ 235880 w 511077"/>
                  <a:gd name="connsiteY6" fmla="*/ 584263 h 852193"/>
                  <a:gd name="connsiteX7" fmla="*/ 164125 w 511077"/>
                  <a:gd name="connsiteY7" fmla="*/ 267227 h 852193"/>
                  <a:gd name="connsiteX8" fmla="*/ 11263 w 511077"/>
                  <a:gd name="connsiteY8" fmla="*/ 15285 h 852193"/>
                  <a:gd name="connsiteX0" fmla="*/ 11263 w 511077"/>
                  <a:gd name="connsiteY0" fmla="*/ 0 h 836908"/>
                  <a:gd name="connsiteX1" fmla="*/ 507209 w 511077"/>
                  <a:gd name="connsiteY1" fmla="*/ 397790 h 836908"/>
                  <a:gd name="connsiteX2" fmla="*/ 471046 w 511077"/>
                  <a:gd name="connsiteY2" fmla="*/ 666427 h 836908"/>
                  <a:gd name="connsiteX3" fmla="*/ 407775 w 511077"/>
                  <a:gd name="connsiteY3" fmla="*/ 758711 h 836908"/>
                  <a:gd name="connsiteX4" fmla="*/ 171412 w 511077"/>
                  <a:gd name="connsiteY4" fmla="*/ 836908 h 836908"/>
                  <a:gd name="connsiteX5" fmla="*/ 235880 w 511077"/>
                  <a:gd name="connsiteY5" fmla="*/ 568978 h 836908"/>
                  <a:gd name="connsiteX6" fmla="*/ 164125 w 511077"/>
                  <a:gd name="connsiteY6" fmla="*/ 251942 h 836908"/>
                  <a:gd name="connsiteX7" fmla="*/ 11263 w 511077"/>
                  <a:gd name="connsiteY7" fmla="*/ 0 h 836908"/>
                  <a:gd name="connsiteX0" fmla="*/ 28552 w 528366"/>
                  <a:gd name="connsiteY0" fmla="*/ 9455 h 846363"/>
                  <a:gd name="connsiteX1" fmla="*/ 524498 w 528366"/>
                  <a:gd name="connsiteY1" fmla="*/ 407245 h 846363"/>
                  <a:gd name="connsiteX2" fmla="*/ 488335 w 528366"/>
                  <a:gd name="connsiteY2" fmla="*/ 675882 h 846363"/>
                  <a:gd name="connsiteX3" fmla="*/ 425064 w 528366"/>
                  <a:gd name="connsiteY3" fmla="*/ 768166 h 846363"/>
                  <a:gd name="connsiteX4" fmla="*/ 188701 w 528366"/>
                  <a:gd name="connsiteY4" fmla="*/ 846363 h 846363"/>
                  <a:gd name="connsiteX5" fmla="*/ 253169 w 528366"/>
                  <a:gd name="connsiteY5" fmla="*/ 578433 h 846363"/>
                  <a:gd name="connsiteX6" fmla="*/ 181414 w 528366"/>
                  <a:gd name="connsiteY6" fmla="*/ 261397 h 846363"/>
                  <a:gd name="connsiteX7" fmla="*/ 28552 w 528366"/>
                  <a:gd name="connsiteY7" fmla="*/ 9455 h 846363"/>
                  <a:gd name="connsiteX0" fmla="*/ 28552 w 554405"/>
                  <a:gd name="connsiteY0" fmla="*/ 11201 h 848109"/>
                  <a:gd name="connsiteX1" fmla="*/ 524498 w 554405"/>
                  <a:gd name="connsiteY1" fmla="*/ 408991 h 848109"/>
                  <a:gd name="connsiteX2" fmla="*/ 488335 w 554405"/>
                  <a:gd name="connsiteY2" fmla="*/ 677628 h 848109"/>
                  <a:gd name="connsiteX3" fmla="*/ 425064 w 554405"/>
                  <a:gd name="connsiteY3" fmla="*/ 769912 h 848109"/>
                  <a:gd name="connsiteX4" fmla="*/ 188701 w 554405"/>
                  <a:gd name="connsiteY4" fmla="*/ 848109 h 848109"/>
                  <a:gd name="connsiteX5" fmla="*/ 253169 w 554405"/>
                  <a:gd name="connsiteY5" fmla="*/ 580179 h 848109"/>
                  <a:gd name="connsiteX6" fmla="*/ 181414 w 554405"/>
                  <a:gd name="connsiteY6" fmla="*/ 263143 h 848109"/>
                  <a:gd name="connsiteX7" fmla="*/ 28552 w 554405"/>
                  <a:gd name="connsiteY7" fmla="*/ 11201 h 848109"/>
                  <a:gd name="connsiteX0" fmla="*/ 28552 w 536204"/>
                  <a:gd name="connsiteY0" fmla="*/ 10513 h 847421"/>
                  <a:gd name="connsiteX1" fmla="*/ 524498 w 536204"/>
                  <a:gd name="connsiteY1" fmla="*/ 408303 h 847421"/>
                  <a:gd name="connsiteX2" fmla="*/ 488335 w 536204"/>
                  <a:gd name="connsiteY2" fmla="*/ 676940 h 847421"/>
                  <a:gd name="connsiteX3" fmla="*/ 425064 w 536204"/>
                  <a:gd name="connsiteY3" fmla="*/ 769224 h 847421"/>
                  <a:gd name="connsiteX4" fmla="*/ 188701 w 536204"/>
                  <a:gd name="connsiteY4" fmla="*/ 847421 h 847421"/>
                  <a:gd name="connsiteX5" fmla="*/ 253169 w 536204"/>
                  <a:gd name="connsiteY5" fmla="*/ 579491 h 847421"/>
                  <a:gd name="connsiteX6" fmla="*/ 181414 w 536204"/>
                  <a:gd name="connsiteY6" fmla="*/ 262455 h 847421"/>
                  <a:gd name="connsiteX7" fmla="*/ 28552 w 536204"/>
                  <a:gd name="connsiteY7" fmla="*/ 10513 h 847421"/>
                  <a:gd name="connsiteX0" fmla="*/ 9735 w 486728"/>
                  <a:gd name="connsiteY0" fmla="*/ 1641 h 838549"/>
                  <a:gd name="connsiteX1" fmla="*/ 467180 w 486728"/>
                  <a:gd name="connsiteY1" fmla="*/ 389805 h 838549"/>
                  <a:gd name="connsiteX2" fmla="*/ 469518 w 486728"/>
                  <a:gd name="connsiteY2" fmla="*/ 668068 h 838549"/>
                  <a:gd name="connsiteX3" fmla="*/ 406247 w 486728"/>
                  <a:gd name="connsiteY3" fmla="*/ 760352 h 838549"/>
                  <a:gd name="connsiteX4" fmla="*/ 169884 w 486728"/>
                  <a:gd name="connsiteY4" fmla="*/ 838549 h 838549"/>
                  <a:gd name="connsiteX5" fmla="*/ 234352 w 486728"/>
                  <a:gd name="connsiteY5" fmla="*/ 570619 h 838549"/>
                  <a:gd name="connsiteX6" fmla="*/ 162597 w 486728"/>
                  <a:gd name="connsiteY6" fmla="*/ 253583 h 838549"/>
                  <a:gd name="connsiteX7" fmla="*/ 9735 w 486728"/>
                  <a:gd name="connsiteY7" fmla="*/ 1641 h 838549"/>
                  <a:gd name="connsiteX0" fmla="*/ 27950 w 504943"/>
                  <a:gd name="connsiteY0" fmla="*/ 7764 h 844672"/>
                  <a:gd name="connsiteX1" fmla="*/ 485395 w 504943"/>
                  <a:gd name="connsiteY1" fmla="*/ 395928 h 844672"/>
                  <a:gd name="connsiteX2" fmla="*/ 487733 w 504943"/>
                  <a:gd name="connsiteY2" fmla="*/ 674191 h 844672"/>
                  <a:gd name="connsiteX3" fmla="*/ 424462 w 504943"/>
                  <a:gd name="connsiteY3" fmla="*/ 766475 h 844672"/>
                  <a:gd name="connsiteX4" fmla="*/ 188099 w 504943"/>
                  <a:gd name="connsiteY4" fmla="*/ 844672 h 844672"/>
                  <a:gd name="connsiteX5" fmla="*/ 252567 w 504943"/>
                  <a:gd name="connsiteY5" fmla="*/ 576742 h 844672"/>
                  <a:gd name="connsiteX6" fmla="*/ 180812 w 504943"/>
                  <a:gd name="connsiteY6" fmla="*/ 259706 h 844672"/>
                  <a:gd name="connsiteX7" fmla="*/ 27950 w 504943"/>
                  <a:gd name="connsiteY7" fmla="*/ 7764 h 844672"/>
                  <a:gd name="connsiteX0" fmla="*/ 27950 w 504943"/>
                  <a:gd name="connsiteY0" fmla="*/ 7764 h 844672"/>
                  <a:gd name="connsiteX1" fmla="*/ 485395 w 504943"/>
                  <a:gd name="connsiteY1" fmla="*/ 395928 h 844672"/>
                  <a:gd name="connsiteX2" fmla="*/ 487733 w 504943"/>
                  <a:gd name="connsiteY2" fmla="*/ 674191 h 844672"/>
                  <a:gd name="connsiteX3" fmla="*/ 424462 w 504943"/>
                  <a:gd name="connsiteY3" fmla="*/ 766475 h 844672"/>
                  <a:gd name="connsiteX4" fmla="*/ 188099 w 504943"/>
                  <a:gd name="connsiteY4" fmla="*/ 844672 h 844672"/>
                  <a:gd name="connsiteX5" fmla="*/ 252567 w 504943"/>
                  <a:gd name="connsiteY5" fmla="*/ 576742 h 844672"/>
                  <a:gd name="connsiteX6" fmla="*/ 180812 w 504943"/>
                  <a:gd name="connsiteY6" fmla="*/ 259706 h 844672"/>
                  <a:gd name="connsiteX7" fmla="*/ 27950 w 504943"/>
                  <a:gd name="connsiteY7" fmla="*/ 7764 h 844672"/>
                  <a:gd name="connsiteX0" fmla="*/ 30225 w 507218"/>
                  <a:gd name="connsiteY0" fmla="*/ 7764 h 844672"/>
                  <a:gd name="connsiteX1" fmla="*/ 487670 w 507218"/>
                  <a:gd name="connsiteY1" fmla="*/ 395928 h 844672"/>
                  <a:gd name="connsiteX2" fmla="*/ 490008 w 507218"/>
                  <a:gd name="connsiteY2" fmla="*/ 674191 h 844672"/>
                  <a:gd name="connsiteX3" fmla="*/ 426737 w 507218"/>
                  <a:gd name="connsiteY3" fmla="*/ 766475 h 844672"/>
                  <a:gd name="connsiteX4" fmla="*/ 190374 w 507218"/>
                  <a:gd name="connsiteY4" fmla="*/ 844672 h 844672"/>
                  <a:gd name="connsiteX5" fmla="*/ 254842 w 507218"/>
                  <a:gd name="connsiteY5" fmla="*/ 576742 h 844672"/>
                  <a:gd name="connsiteX6" fmla="*/ 183087 w 507218"/>
                  <a:gd name="connsiteY6" fmla="*/ 259706 h 844672"/>
                  <a:gd name="connsiteX7" fmla="*/ 30225 w 507218"/>
                  <a:gd name="connsiteY7" fmla="*/ 7764 h 844672"/>
                  <a:gd name="connsiteX0" fmla="*/ 30225 w 507218"/>
                  <a:gd name="connsiteY0" fmla="*/ 7764 h 838322"/>
                  <a:gd name="connsiteX1" fmla="*/ 487670 w 507218"/>
                  <a:gd name="connsiteY1" fmla="*/ 395928 h 838322"/>
                  <a:gd name="connsiteX2" fmla="*/ 490008 w 507218"/>
                  <a:gd name="connsiteY2" fmla="*/ 674191 h 838322"/>
                  <a:gd name="connsiteX3" fmla="*/ 426737 w 507218"/>
                  <a:gd name="connsiteY3" fmla="*/ 766475 h 838322"/>
                  <a:gd name="connsiteX4" fmla="*/ 177674 w 507218"/>
                  <a:gd name="connsiteY4" fmla="*/ 838322 h 838322"/>
                  <a:gd name="connsiteX5" fmla="*/ 254842 w 507218"/>
                  <a:gd name="connsiteY5" fmla="*/ 576742 h 838322"/>
                  <a:gd name="connsiteX6" fmla="*/ 183087 w 507218"/>
                  <a:gd name="connsiteY6" fmla="*/ 259706 h 838322"/>
                  <a:gd name="connsiteX7" fmla="*/ 30225 w 507218"/>
                  <a:gd name="connsiteY7" fmla="*/ 7764 h 838322"/>
                  <a:gd name="connsiteX0" fmla="*/ 30225 w 507218"/>
                  <a:gd name="connsiteY0" fmla="*/ 7764 h 838322"/>
                  <a:gd name="connsiteX1" fmla="*/ 487670 w 507218"/>
                  <a:gd name="connsiteY1" fmla="*/ 395928 h 838322"/>
                  <a:gd name="connsiteX2" fmla="*/ 490008 w 507218"/>
                  <a:gd name="connsiteY2" fmla="*/ 674191 h 838322"/>
                  <a:gd name="connsiteX3" fmla="*/ 445787 w 507218"/>
                  <a:gd name="connsiteY3" fmla="*/ 728375 h 838322"/>
                  <a:gd name="connsiteX4" fmla="*/ 177674 w 507218"/>
                  <a:gd name="connsiteY4" fmla="*/ 838322 h 838322"/>
                  <a:gd name="connsiteX5" fmla="*/ 254842 w 507218"/>
                  <a:gd name="connsiteY5" fmla="*/ 576742 h 838322"/>
                  <a:gd name="connsiteX6" fmla="*/ 183087 w 507218"/>
                  <a:gd name="connsiteY6" fmla="*/ 259706 h 838322"/>
                  <a:gd name="connsiteX7" fmla="*/ 30225 w 507218"/>
                  <a:gd name="connsiteY7" fmla="*/ 7764 h 838322"/>
                  <a:gd name="connsiteX0" fmla="*/ 30225 w 507218"/>
                  <a:gd name="connsiteY0" fmla="*/ 7764 h 838322"/>
                  <a:gd name="connsiteX1" fmla="*/ 487670 w 507218"/>
                  <a:gd name="connsiteY1" fmla="*/ 395928 h 838322"/>
                  <a:gd name="connsiteX2" fmla="*/ 490008 w 507218"/>
                  <a:gd name="connsiteY2" fmla="*/ 674191 h 838322"/>
                  <a:gd name="connsiteX3" fmla="*/ 445787 w 507218"/>
                  <a:gd name="connsiteY3" fmla="*/ 728375 h 838322"/>
                  <a:gd name="connsiteX4" fmla="*/ 177674 w 507218"/>
                  <a:gd name="connsiteY4" fmla="*/ 838322 h 838322"/>
                  <a:gd name="connsiteX5" fmla="*/ 254842 w 507218"/>
                  <a:gd name="connsiteY5" fmla="*/ 576742 h 838322"/>
                  <a:gd name="connsiteX6" fmla="*/ 183087 w 507218"/>
                  <a:gd name="connsiteY6" fmla="*/ 259706 h 838322"/>
                  <a:gd name="connsiteX7" fmla="*/ 30225 w 507218"/>
                  <a:gd name="connsiteY7" fmla="*/ 7764 h 838322"/>
                  <a:gd name="connsiteX0" fmla="*/ 30225 w 512462"/>
                  <a:gd name="connsiteY0" fmla="*/ 7764 h 838322"/>
                  <a:gd name="connsiteX1" fmla="*/ 487670 w 512462"/>
                  <a:gd name="connsiteY1" fmla="*/ 395928 h 838322"/>
                  <a:gd name="connsiteX2" fmla="*/ 490008 w 512462"/>
                  <a:gd name="connsiteY2" fmla="*/ 674191 h 838322"/>
                  <a:gd name="connsiteX3" fmla="*/ 512462 w 512462"/>
                  <a:gd name="connsiteY3" fmla="*/ 722025 h 838322"/>
                  <a:gd name="connsiteX4" fmla="*/ 177674 w 512462"/>
                  <a:gd name="connsiteY4" fmla="*/ 838322 h 838322"/>
                  <a:gd name="connsiteX5" fmla="*/ 254842 w 512462"/>
                  <a:gd name="connsiteY5" fmla="*/ 576742 h 838322"/>
                  <a:gd name="connsiteX6" fmla="*/ 183087 w 512462"/>
                  <a:gd name="connsiteY6" fmla="*/ 259706 h 838322"/>
                  <a:gd name="connsiteX7" fmla="*/ 30225 w 512462"/>
                  <a:gd name="connsiteY7" fmla="*/ 7764 h 838322"/>
                  <a:gd name="connsiteX0" fmla="*/ 30225 w 512462"/>
                  <a:gd name="connsiteY0" fmla="*/ 7764 h 838322"/>
                  <a:gd name="connsiteX1" fmla="*/ 487670 w 512462"/>
                  <a:gd name="connsiteY1" fmla="*/ 395928 h 838322"/>
                  <a:gd name="connsiteX2" fmla="*/ 490008 w 512462"/>
                  <a:gd name="connsiteY2" fmla="*/ 674191 h 838322"/>
                  <a:gd name="connsiteX3" fmla="*/ 512462 w 512462"/>
                  <a:gd name="connsiteY3" fmla="*/ 722025 h 838322"/>
                  <a:gd name="connsiteX4" fmla="*/ 177674 w 512462"/>
                  <a:gd name="connsiteY4" fmla="*/ 838322 h 838322"/>
                  <a:gd name="connsiteX5" fmla="*/ 254842 w 512462"/>
                  <a:gd name="connsiteY5" fmla="*/ 576742 h 838322"/>
                  <a:gd name="connsiteX6" fmla="*/ 183087 w 512462"/>
                  <a:gd name="connsiteY6" fmla="*/ 259706 h 838322"/>
                  <a:gd name="connsiteX7" fmla="*/ 30225 w 512462"/>
                  <a:gd name="connsiteY7" fmla="*/ 7764 h 838322"/>
                  <a:gd name="connsiteX0" fmla="*/ 30225 w 512599"/>
                  <a:gd name="connsiteY0" fmla="*/ 7764 h 841433"/>
                  <a:gd name="connsiteX1" fmla="*/ 487670 w 512599"/>
                  <a:gd name="connsiteY1" fmla="*/ 395928 h 841433"/>
                  <a:gd name="connsiteX2" fmla="*/ 490008 w 512599"/>
                  <a:gd name="connsiteY2" fmla="*/ 674191 h 841433"/>
                  <a:gd name="connsiteX3" fmla="*/ 512462 w 512599"/>
                  <a:gd name="connsiteY3" fmla="*/ 722025 h 841433"/>
                  <a:gd name="connsiteX4" fmla="*/ 177674 w 512599"/>
                  <a:gd name="connsiteY4" fmla="*/ 838322 h 841433"/>
                  <a:gd name="connsiteX5" fmla="*/ 254842 w 512599"/>
                  <a:gd name="connsiteY5" fmla="*/ 576742 h 841433"/>
                  <a:gd name="connsiteX6" fmla="*/ 183087 w 512599"/>
                  <a:gd name="connsiteY6" fmla="*/ 259706 h 841433"/>
                  <a:gd name="connsiteX7" fmla="*/ 30225 w 512599"/>
                  <a:gd name="connsiteY7" fmla="*/ 7764 h 841433"/>
                  <a:gd name="connsiteX0" fmla="*/ 30225 w 570169"/>
                  <a:gd name="connsiteY0" fmla="*/ 7764 h 841895"/>
                  <a:gd name="connsiteX1" fmla="*/ 487670 w 570169"/>
                  <a:gd name="connsiteY1" fmla="*/ 395928 h 841895"/>
                  <a:gd name="connsiteX2" fmla="*/ 490008 w 570169"/>
                  <a:gd name="connsiteY2" fmla="*/ 674191 h 841895"/>
                  <a:gd name="connsiteX3" fmla="*/ 512462 w 570169"/>
                  <a:gd name="connsiteY3" fmla="*/ 722025 h 841895"/>
                  <a:gd name="connsiteX4" fmla="*/ 177674 w 570169"/>
                  <a:gd name="connsiteY4" fmla="*/ 838322 h 841895"/>
                  <a:gd name="connsiteX5" fmla="*/ 254842 w 570169"/>
                  <a:gd name="connsiteY5" fmla="*/ 576742 h 841895"/>
                  <a:gd name="connsiteX6" fmla="*/ 183087 w 570169"/>
                  <a:gd name="connsiteY6" fmla="*/ 259706 h 841895"/>
                  <a:gd name="connsiteX7" fmla="*/ 30225 w 570169"/>
                  <a:gd name="connsiteY7" fmla="*/ 7764 h 841895"/>
                  <a:gd name="connsiteX0" fmla="*/ 30225 w 520286"/>
                  <a:gd name="connsiteY0" fmla="*/ 7764 h 841574"/>
                  <a:gd name="connsiteX1" fmla="*/ 487670 w 520286"/>
                  <a:gd name="connsiteY1" fmla="*/ 395928 h 841574"/>
                  <a:gd name="connsiteX2" fmla="*/ 490008 w 520286"/>
                  <a:gd name="connsiteY2" fmla="*/ 674191 h 841574"/>
                  <a:gd name="connsiteX3" fmla="*/ 512462 w 520286"/>
                  <a:gd name="connsiteY3" fmla="*/ 722025 h 841574"/>
                  <a:gd name="connsiteX4" fmla="*/ 177674 w 520286"/>
                  <a:gd name="connsiteY4" fmla="*/ 838322 h 841574"/>
                  <a:gd name="connsiteX5" fmla="*/ 254842 w 520286"/>
                  <a:gd name="connsiteY5" fmla="*/ 576742 h 841574"/>
                  <a:gd name="connsiteX6" fmla="*/ 183087 w 520286"/>
                  <a:gd name="connsiteY6" fmla="*/ 259706 h 841574"/>
                  <a:gd name="connsiteX7" fmla="*/ 30225 w 520286"/>
                  <a:gd name="connsiteY7" fmla="*/ 7764 h 841574"/>
                  <a:gd name="connsiteX0" fmla="*/ 30225 w 608166"/>
                  <a:gd name="connsiteY0" fmla="*/ 7764 h 842079"/>
                  <a:gd name="connsiteX1" fmla="*/ 487670 w 608166"/>
                  <a:gd name="connsiteY1" fmla="*/ 395928 h 842079"/>
                  <a:gd name="connsiteX2" fmla="*/ 490008 w 608166"/>
                  <a:gd name="connsiteY2" fmla="*/ 674191 h 842079"/>
                  <a:gd name="connsiteX3" fmla="*/ 512462 w 608166"/>
                  <a:gd name="connsiteY3" fmla="*/ 722025 h 842079"/>
                  <a:gd name="connsiteX4" fmla="*/ 177674 w 608166"/>
                  <a:gd name="connsiteY4" fmla="*/ 838322 h 842079"/>
                  <a:gd name="connsiteX5" fmla="*/ 254842 w 608166"/>
                  <a:gd name="connsiteY5" fmla="*/ 576742 h 842079"/>
                  <a:gd name="connsiteX6" fmla="*/ 183087 w 608166"/>
                  <a:gd name="connsiteY6" fmla="*/ 259706 h 842079"/>
                  <a:gd name="connsiteX7" fmla="*/ 30225 w 608166"/>
                  <a:gd name="connsiteY7" fmla="*/ 7764 h 842079"/>
                  <a:gd name="connsiteX0" fmla="*/ 30225 w 534175"/>
                  <a:gd name="connsiteY0" fmla="*/ 7764 h 844803"/>
                  <a:gd name="connsiteX1" fmla="*/ 487670 w 534175"/>
                  <a:gd name="connsiteY1" fmla="*/ 395928 h 844803"/>
                  <a:gd name="connsiteX2" fmla="*/ 490008 w 534175"/>
                  <a:gd name="connsiteY2" fmla="*/ 674191 h 844803"/>
                  <a:gd name="connsiteX3" fmla="*/ 512462 w 534175"/>
                  <a:gd name="connsiteY3" fmla="*/ 722025 h 844803"/>
                  <a:gd name="connsiteX4" fmla="*/ 149099 w 534175"/>
                  <a:gd name="connsiteY4" fmla="*/ 841497 h 844803"/>
                  <a:gd name="connsiteX5" fmla="*/ 254842 w 534175"/>
                  <a:gd name="connsiteY5" fmla="*/ 576742 h 844803"/>
                  <a:gd name="connsiteX6" fmla="*/ 183087 w 534175"/>
                  <a:gd name="connsiteY6" fmla="*/ 259706 h 844803"/>
                  <a:gd name="connsiteX7" fmla="*/ 30225 w 534175"/>
                  <a:gd name="connsiteY7" fmla="*/ 7764 h 844803"/>
                  <a:gd name="connsiteX0" fmla="*/ 30225 w 534175"/>
                  <a:gd name="connsiteY0" fmla="*/ 7764 h 841497"/>
                  <a:gd name="connsiteX1" fmla="*/ 487670 w 534175"/>
                  <a:gd name="connsiteY1" fmla="*/ 395928 h 841497"/>
                  <a:gd name="connsiteX2" fmla="*/ 490008 w 534175"/>
                  <a:gd name="connsiteY2" fmla="*/ 674191 h 841497"/>
                  <a:gd name="connsiteX3" fmla="*/ 512462 w 534175"/>
                  <a:gd name="connsiteY3" fmla="*/ 722025 h 841497"/>
                  <a:gd name="connsiteX4" fmla="*/ 149099 w 534175"/>
                  <a:gd name="connsiteY4" fmla="*/ 841497 h 841497"/>
                  <a:gd name="connsiteX5" fmla="*/ 254842 w 534175"/>
                  <a:gd name="connsiteY5" fmla="*/ 576742 h 841497"/>
                  <a:gd name="connsiteX6" fmla="*/ 183087 w 534175"/>
                  <a:gd name="connsiteY6" fmla="*/ 259706 h 841497"/>
                  <a:gd name="connsiteX7" fmla="*/ 30225 w 534175"/>
                  <a:gd name="connsiteY7" fmla="*/ 7764 h 841497"/>
                  <a:gd name="connsiteX0" fmla="*/ 30225 w 534175"/>
                  <a:gd name="connsiteY0" fmla="*/ 7764 h 841497"/>
                  <a:gd name="connsiteX1" fmla="*/ 487670 w 534175"/>
                  <a:gd name="connsiteY1" fmla="*/ 395928 h 841497"/>
                  <a:gd name="connsiteX2" fmla="*/ 490008 w 534175"/>
                  <a:gd name="connsiteY2" fmla="*/ 674191 h 841497"/>
                  <a:gd name="connsiteX3" fmla="*/ 512462 w 534175"/>
                  <a:gd name="connsiteY3" fmla="*/ 722025 h 841497"/>
                  <a:gd name="connsiteX4" fmla="*/ 149099 w 534175"/>
                  <a:gd name="connsiteY4" fmla="*/ 841497 h 841497"/>
                  <a:gd name="connsiteX5" fmla="*/ 254842 w 534175"/>
                  <a:gd name="connsiteY5" fmla="*/ 576742 h 841497"/>
                  <a:gd name="connsiteX6" fmla="*/ 183087 w 534175"/>
                  <a:gd name="connsiteY6" fmla="*/ 259706 h 841497"/>
                  <a:gd name="connsiteX7" fmla="*/ 30225 w 534175"/>
                  <a:gd name="connsiteY7" fmla="*/ 7764 h 841497"/>
                  <a:gd name="connsiteX0" fmla="*/ 30225 w 536855"/>
                  <a:gd name="connsiteY0" fmla="*/ 6971 h 840704"/>
                  <a:gd name="connsiteX1" fmla="*/ 487670 w 536855"/>
                  <a:gd name="connsiteY1" fmla="*/ 395135 h 840704"/>
                  <a:gd name="connsiteX2" fmla="*/ 499533 w 536855"/>
                  <a:gd name="connsiteY2" fmla="*/ 692448 h 840704"/>
                  <a:gd name="connsiteX3" fmla="*/ 512462 w 536855"/>
                  <a:gd name="connsiteY3" fmla="*/ 721232 h 840704"/>
                  <a:gd name="connsiteX4" fmla="*/ 149099 w 536855"/>
                  <a:gd name="connsiteY4" fmla="*/ 840704 h 840704"/>
                  <a:gd name="connsiteX5" fmla="*/ 254842 w 536855"/>
                  <a:gd name="connsiteY5" fmla="*/ 575949 h 840704"/>
                  <a:gd name="connsiteX6" fmla="*/ 183087 w 536855"/>
                  <a:gd name="connsiteY6" fmla="*/ 258913 h 840704"/>
                  <a:gd name="connsiteX7" fmla="*/ 30225 w 536855"/>
                  <a:gd name="connsiteY7" fmla="*/ 6971 h 840704"/>
                  <a:gd name="connsiteX0" fmla="*/ 30225 w 536855"/>
                  <a:gd name="connsiteY0" fmla="*/ 8427 h 842160"/>
                  <a:gd name="connsiteX1" fmla="*/ 487670 w 536855"/>
                  <a:gd name="connsiteY1" fmla="*/ 396591 h 842160"/>
                  <a:gd name="connsiteX2" fmla="*/ 499533 w 536855"/>
                  <a:gd name="connsiteY2" fmla="*/ 693904 h 842160"/>
                  <a:gd name="connsiteX3" fmla="*/ 512462 w 536855"/>
                  <a:gd name="connsiteY3" fmla="*/ 722688 h 842160"/>
                  <a:gd name="connsiteX4" fmla="*/ 149099 w 536855"/>
                  <a:gd name="connsiteY4" fmla="*/ 842160 h 842160"/>
                  <a:gd name="connsiteX5" fmla="*/ 254842 w 536855"/>
                  <a:gd name="connsiteY5" fmla="*/ 577405 h 842160"/>
                  <a:gd name="connsiteX6" fmla="*/ 183087 w 536855"/>
                  <a:gd name="connsiteY6" fmla="*/ 260369 h 842160"/>
                  <a:gd name="connsiteX7" fmla="*/ 30225 w 536855"/>
                  <a:gd name="connsiteY7" fmla="*/ 8427 h 842160"/>
                  <a:gd name="connsiteX0" fmla="*/ 30225 w 536855"/>
                  <a:gd name="connsiteY0" fmla="*/ 8427 h 842160"/>
                  <a:gd name="connsiteX1" fmla="*/ 487670 w 536855"/>
                  <a:gd name="connsiteY1" fmla="*/ 396591 h 842160"/>
                  <a:gd name="connsiteX2" fmla="*/ 499533 w 536855"/>
                  <a:gd name="connsiteY2" fmla="*/ 693904 h 842160"/>
                  <a:gd name="connsiteX3" fmla="*/ 512462 w 536855"/>
                  <a:gd name="connsiteY3" fmla="*/ 722688 h 842160"/>
                  <a:gd name="connsiteX4" fmla="*/ 149099 w 536855"/>
                  <a:gd name="connsiteY4" fmla="*/ 842160 h 842160"/>
                  <a:gd name="connsiteX5" fmla="*/ 254842 w 536855"/>
                  <a:gd name="connsiteY5" fmla="*/ 577405 h 842160"/>
                  <a:gd name="connsiteX6" fmla="*/ 183087 w 536855"/>
                  <a:gd name="connsiteY6" fmla="*/ 260369 h 842160"/>
                  <a:gd name="connsiteX7" fmla="*/ 30225 w 536855"/>
                  <a:gd name="connsiteY7" fmla="*/ 8427 h 842160"/>
                  <a:gd name="connsiteX0" fmla="*/ 0 w 506630"/>
                  <a:gd name="connsiteY0" fmla="*/ 8427 h 842160"/>
                  <a:gd name="connsiteX1" fmla="*/ 457445 w 506630"/>
                  <a:gd name="connsiteY1" fmla="*/ 396591 h 842160"/>
                  <a:gd name="connsiteX2" fmla="*/ 469308 w 506630"/>
                  <a:gd name="connsiteY2" fmla="*/ 693904 h 842160"/>
                  <a:gd name="connsiteX3" fmla="*/ 482237 w 506630"/>
                  <a:gd name="connsiteY3" fmla="*/ 722688 h 842160"/>
                  <a:gd name="connsiteX4" fmla="*/ 118874 w 506630"/>
                  <a:gd name="connsiteY4" fmla="*/ 842160 h 842160"/>
                  <a:gd name="connsiteX5" fmla="*/ 224617 w 506630"/>
                  <a:gd name="connsiteY5" fmla="*/ 577405 h 842160"/>
                  <a:gd name="connsiteX6" fmla="*/ 152862 w 506630"/>
                  <a:gd name="connsiteY6" fmla="*/ 260369 h 842160"/>
                  <a:gd name="connsiteX7" fmla="*/ 0 w 506630"/>
                  <a:gd name="connsiteY7" fmla="*/ 8427 h 842160"/>
                  <a:gd name="connsiteX0" fmla="*/ 0 w 506630"/>
                  <a:gd name="connsiteY0" fmla="*/ 32 h 833765"/>
                  <a:gd name="connsiteX1" fmla="*/ 457445 w 506630"/>
                  <a:gd name="connsiteY1" fmla="*/ 388196 h 833765"/>
                  <a:gd name="connsiteX2" fmla="*/ 469308 w 506630"/>
                  <a:gd name="connsiteY2" fmla="*/ 685509 h 833765"/>
                  <a:gd name="connsiteX3" fmla="*/ 482237 w 506630"/>
                  <a:gd name="connsiteY3" fmla="*/ 714293 h 833765"/>
                  <a:gd name="connsiteX4" fmla="*/ 118874 w 506630"/>
                  <a:gd name="connsiteY4" fmla="*/ 833765 h 833765"/>
                  <a:gd name="connsiteX5" fmla="*/ 224617 w 506630"/>
                  <a:gd name="connsiteY5" fmla="*/ 569010 h 833765"/>
                  <a:gd name="connsiteX6" fmla="*/ 152862 w 506630"/>
                  <a:gd name="connsiteY6" fmla="*/ 251974 h 833765"/>
                  <a:gd name="connsiteX7" fmla="*/ 0 w 506630"/>
                  <a:gd name="connsiteY7" fmla="*/ 32 h 833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630" h="833765">
                    <a:moveTo>
                      <a:pt x="0" y="32"/>
                    </a:moveTo>
                    <a:cubicBezTo>
                      <a:pt x="119745" y="-2931"/>
                      <a:pt x="367868" y="205796"/>
                      <a:pt x="457445" y="388196"/>
                    </a:cubicBezTo>
                    <a:cubicBezTo>
                      <a:pt x="547022" y="570596"/>
                      <a:pt x="477057" y="626960"/>
                      <a:pt x="469308" y="685509"/>
                    </a:cubicBezTo>
                    <a:cubicBezTo>
                      <a:pt x="476793" y="701454"/>
                      <a:pt x="540643" y="689584"/>
                      <a:pt x="482237" y="714293"/>
                    </a:cubicBezTo>
                    <a:cubicBezTo>
                      <a:pt x="423831" y="739002"/>
                      <a:pt x="260236" y="746854"/>
                      <a:pt x="118874" y="833765"/>
                    </a:cubicBezTo>
                    <a:cubicBezTo>
                      <a:pt x="87016" y="805351"/>
                      <a:pt x="218952" y="665975"/>
                      <a:pt x="224617" y="569010"/>
                    </a:cubicBezTo>
                    <a:cubicBezTo>
                      <a:pt x="230282" y="472045"/>
                      <a:pt x="218254" y="355205"/>
                      <a:pt x="152862" y="251974"/>
                    </a:cubicBezTo>
                    <a:cubicBezTo>
                      <a:pt x="87470" y="148743"/>
                      <a:pt x="20624" y="79196"/>
                      <a:pt x="0" y="32"/>
                    </a:cubicBezTo>
                    <a:close/>
                  </a:path>
                </a:pathLst>
              </a:custGeom>
              <a:solidFill>
                <a:srgbClr val="ECC6B6"/>
              </a:solidFill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フリーフォーム 1">
                <a:extLst>
                  <a:ext uri="{FF2B5EF4-FFF2-40B4-BE49-F238E27FC236}">
                    <a16:creationId xmlns:a16="http://schemas.microsoft.com/office/drawing/2014/main" id="{30FF16EA-681E-3C4F-8675-373C15A8B403}"/>
                  </a:ext>
                </a:extLst>
              </p:cNvPr>
              <p:cNvSpPr/>
              <p:nvPr/>
            </p:nvSpPr>
            <p:spPr>
              <a:xfrm>
                <a:off x="3868260" y="2359209"/>
                <a:ext cx="2595710" cy="3186089"/>
              </a:xfrm>
              <a:custGeom>
                <a:avLst/>
                <a:gdLst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28286 w 2637322"/>
                  <a:gd name="connsiteY30" fmla="*/ 582329 h 3161899"/>
                  <a:gd name="connsiteX31" fmla="*/ 1366787 w 2637322"/>
                  <a:gd name="connsiteY31" fmla="*/ 351322 h 3161899"/>
                  <a:gd name="connsiteX32" fmla="*/ 1140594 w 2637322"/>
                  <a:gd name="connsiteY32" fmla="*/ 115503 h 3161899"/>
                  <a:gd name="connsiteX33" fmla="*/ 938463 w 2637322"/>
                  <a:gd name="connsiteY33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28286 w 2637322"/>
                  <a:gd name="connsiteY30" fmla="*/ 582329 h 3161899"/>
                  <a:gd name="connsiteX31" fmla="*/ 1366787 w 2637322"/>
                  <a:gd name="connsiteY31" fmla="*/ 351322 h 3161899"/>
                  <a:gd name="connsiteX32" fmla="*/ 1140594 w 2637322"/>
                  <a:gd name="connsiteY32" fmla="*/ 115503 h 3161899"/>
                  <a:gd name="connsiteX33" fmla="*/ 938463 w 2637322"/>
                  <a:gd name="connsiteY33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28286 w 2637322"/>
                  <a:gd name="connsiteY30" fmla="*/ 582329 h 3161899"/>
                  <a:gd name="connsiteX31" fmla="*/ 1366787 w 2637322"/>
                  <a:gd name="connsiteY31" fmla="*/ 351322 h 3161899"/>
                  <a:gd name="connsiteX32" fmla="*/ 1140594 w 2637322"/>
                  <a:gd name="connsiteY32" fmla="*/ 115503 h 3161899"/>
                  <a:gd name="connsiteX33" fmla="*/ 938463 w 2637322"/>
                  <a:gd name="connsiteY33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66787 w 2637322"/>
                  <a:gd name="connsiteY30" fmla="*/ 351322 h 3161899"/>
                  <a:gd name="connsiteX31" fmla="*/ 1140594 w 2637322"/>
                  <a:gd name="connsiteY31" fmla="*/ 115503 h 3161899"/>
                  <a:gd name="connsiteX32" fmla="*/ 938463 w 2637322"/>
                  <a:gd name="connsiteY32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66787 w 2637322"/>
                  <a:gd name="connsiteY30" fmla="*/ 351322 h 3161899"/>
                  <a:gd name="connsiteX31" fmla="*/ 1140594 w 2637322"/>
                  <a:gd name="connsiteY31" fmla="*/ 115503 h 3161899"/>
                  <a:gd name="connsiteX32" fmla="*/ 938463 w 2637322"/>
                  <a:gd name="connsiteY32" fmla="*/ 0 h 3161899"/>
                  <a:gd name="connsiteX0" fmla="*/ 938463 w 2637322"/>
                  <a:gd name="connsiteY0" fmla="*/ 0 h 3161899"/>
                  <a:gd name="connsiteX1" fmla="*/ 1063592 w 2637322"/>
                  <a:gd name="connsiteY1" fmla="*/ 409074 h 3161899"/>
                  <a:gd name="connsiteX2" fmla="*/ 1005840 w 2637322"/>
                  <a:gd name="connsiteY2" fmla="*/ 789272 h 3161899"/>
                  <a:gd name="connsiteX3" fmla="*/ 644893 w 2637322"/>
                  <a:gd name="connsiteY3" fmla="*/ 871087 h 3161899"/>
                  <a:gd name="connsiteX4" fmla="*/ 336884 w 2637322"/>
                  <a:gd name="connsiteY4" fmla="*/ 1073217 h 3161899"/>
                  <a:gd name="connsiteX5" fmla="*/ 197318 w 2637322"/>
                  <a:gd name="connsiteY5" fmla="*/ 1650733 h 3161899"/>
                  <a:gd name="connsiteX6" fmla="*/ 279133 w 2637322"/>
                  <a:gd name="connsiteY6" fmla="*/ 1934678 h 3161899"/>
                  <a:gd name="connsiteX7" fmla="*/ 288758 w 2637322"/>
                  <a:gd name="connsiteY7" fmla="*/ 2011680 h 3161899"/>
                  <a:gd name="connsiteX8" fmla="*/ 303196 w 2637322"/>
                  <a:gd name="connsiteY8" fmla="*/ 2151247 h 3161899"/>
                  <a:gd name="connsiteX9" fmla="*/ 67377 w 2637322"/>
                  <a:gd name="connsiteY9" fmla="*/ 2334127 h 3161899"/>
                  <a:gd name="connsiteX10" fmla="*/ 0 w 2637322"/>
                  <a:gd name="connsiteY10" fmla="*/ 2632510 h 3161899"/>
                  <a:gd name="connsiteX11" fmla="*/ 211756 w 2637322"/>
                  <a:gd name="connsiteY11" fmla="*/ 2786514 h 3161899"/>
                  <a:gd name="connsiteX12" fmla="*/ 356135 w 2637322"/>
                  <a:gd name="connsiteY12" fmla="*/ 2863516 h 3161899"/>
                  <a:gd name="connsiteX13" fmla="*/ 211756 w 2637322"/>
                  <a:gd name="connsiteY13" fmla="*/ 2983832 h 3161899"/>
                  <a:gd name="connsiteX14" fmla="*/ 457200 w 2637322"/>
                  <a:gd name="connsiteY14" fmla="*/ 2954956 h 3161899"/>
                  <a:gd name="connsiteX15" fmla="*/ 943276 w 2637322"/>
                  <a:gd name="connsiteY15" fmla="*/ 2954956 h 3161899"/>
                  <a:gd name="connsiteX16" fmla="*/ 678581 w 2637322"/>
                  <a:gd name="connsiteY16" fmla="*/ 3099335 h 3161899"/>
                  <a:gd name="connsiteX17" fmla="*/ 635267 w 2637322"/>
                  <a:gd name="connsiteY17" fmla="*/ 3152274 h 3161899"/>
                  <a:gd name="connsiteX18" fmla="*/ 1227221 w 2637322"/>
                  <a:gd name="connsiteY18" fmla="*/ 3036771 h 3161899"/>
                  <a:gd name="connsiteX19" fmla="*/ 1559293 w 2637322"/>
                  <a:gd name="connsiteY19" fmla="*/ 3056021 h 3161899"/>
                  <a:gd name="connsiteX20" fmla="*/ 1987617 w 2637322"/>
                  <a:gd name="connsiteY20" fmla="*/ 3161899 h 3161899"/>
                  <a:gd name="connsiteX21" fmla="*/ 2030931 w 2637322"/>
                  <a:gd name="connsiteY21" fmla="*/ 3017520 h 3161899"/>
                  <a:gd name="connsiteX22" fmla="*/ 2184935 w 2637322"/>
                  <a:gd name="connsiteY22" fmla="*/ 3065647 h 3161899"/>
                  <a:gd name="connsiteX23" fmla="*/ 2637322 w 2637322"/>
                  <a:gd name="connsiteY23" fmla="*/ 2810577 h 3161899"/>
                  <a:gd name="connsiteX24" fmla="*/ 2492943 w 2637322"/>
                  <a:gd name="connsiteY24" fmla="*/ 2165684 h 3161899"/>
                  <a:gd name="connsiteX25" fmla="*/ 2252312 w 2637322"/>
                  <a:gd name="connsiteY25" fmla="*/ 1804737 h 3161899"/>
                  <a:gd name="connsiteX26" fmla="*/ 1915427 w 2637322"/>
                  <a:gd name="connsiteY26" fmla="*/ 1506354 h 3161899"/>
                  <a:gd name="connsiteX27" fmla="*/ 1876926 w 2637322"/>
                  <a:gd name="connsiteY27" fmla="*/ 1487103 h 3161899"/>
                  <a:gd name="connsiteX28" fmla="*/ 1540042 w 2637322"/>
                  <a:gd name="connsiteY28" fmla="*/ 1232034 h 3161899"/>
                  <a:gd name="connsiteX29" fmla="*/ 1333099 w 2637322"/>
                  <a:gd name="connsiteY29" fmla="*/ 943276 h 3161899"/>
                  <a:gd name="connsiteX30" fmla="*/ 1371599 w 2637322"/>
                  <a:gd name="connsiteY30" fmla="*/ 423511 h 3161899"/>
                  <a:gd name="connsiteX31" fmla="*/ 1140594 w 2637322"/>
                  <a:gd name="connsiteY31" fmla="*/ 115503 h 3161899"/>
                  <a:gd name="connsiteX32" fmla="*/ 938463 w 2637322"/>
                  <a:gd name="connsiteY32" fmla="*/ 0 h 3161899"/>
                  <a:gd name="connsiteX0" fmla="*/ 938463 w 2637322"/>
                  <a:gd name="connsiteY0" fmla="*/ 3227 h 3165126"/>
                  <a:gd name="connsiteX1" fmla="*/ 1063592 w 2637322"/>
                  <a:gd name="connsiteY1" fmla="*/ 412301 h 3165126"/>
                  <a:gd name="connsiteX2" fmla="*/ 1005840 w 2637322"/>
                  <a:gd name="connsiteY2" fmla="*/ 792499 h 3165126"/>
                  <a:gd name="connsiteX3" fmla="*/ 644893 w 2637322"/>
                  <a:gd name="connsiteY3" fmla="*/ 874314 h 3165126"/>
                  <a:gd name="connsiteX4" fmla="*/ 336884 w 2637322"/>
                  <a:gd name="connsiteY4" fmla="*/ 1076444 h 3165126"/>
                  <a:gd name="connsiteX5" fmla="*/ 197318 w 2637322"/>
                  <a:gd name="connsiteY5" fmla="*/ 1653960 h 3165126"/>
                  <a:gd name="connsiteX6" fmla="*/ 279133 w 2637322"/>
                  <a:gd name="connsiteY6" fmla="*/ 1937905 h 3165126"/>
                  <a:gd name="connsiteX7" fmla="*/ 288758 w 2637322"/>
                  <a:gd name="connsiteY7" fmla="*/ 2014907 h 3165126"/>
                  <a:gd name="connsiteX8" fmla="*/ 303196 w 2637322"/>
                  <a:gd name="connsiteY8" fmla="*/ 2154474 h 3165126"/>
                  <a:gd name="connsiteX9" fmla="*/ 67377 w 2637322"/>
                  <a:gd name="connsiteY9" fmla="*/ 2337354 h 3165126"/>
                  <a:gd name="connsiteX10" fmla="*/ 0 w 2637322"/>
                  <a:gd name="connsiteY10" fmla="*/ 2635737 h 3165126"/>
                  <a:gd name="connsiteX11" fmla="*/ 211756 w 2637322"/>
                  <a:gd name="connsiteY11" fmla="*/ 2789741 h 3165126"/>
                  <a:gd name="connsiteX12" fmla="*/ 356135 w 2637322"/>
                  <a:gd name="connsiteY12" fmla="*/ 2866743 h 3165126"/>
                  <a:gd name="connsiteX13" fmla="*/ 211756 w 2637322"/>
                  <a:gd name="connsiteY13" fmla="*/ 2987059 h 3165126"/>
                  <a:gd name="connsiteX14" fmla="*/ 457200 w 2637322"/>
                  <a:gd name="connsiteY14" fmla="*/ 2958183 h 3165126"/>
                  <a:gd name="connsiteX15" fmla="*/ 943276 w 2637322"/>
                  <a:gd name="connsiteY15" fmla="*/ 2958183 h 3165126"/>
                  <a:gd name="connsiteX16" fmla="*/ 678581 w 2637322"/>
                  <a:gd name="connsiteY16" fmla="*/ 3102562 h 3165126"/>
                  <a:gd name="connsiteX17" fmla="*/ 635267 w 2637322"/>
                  <a:gd name="connsiteY17" fmla="*/ 3155501 h 3165126"/>
                  <a:gd name="connsiteX18" fmla="*/ 1227221 w 2637322"/>
                  <a:gd name="connsiteY18" fmla="*/ 3039998 h 3165126"/>
                  <a:gd name="connsiteX19" fmla="*/ 1559293 w 2637322"/>
                  <a:gd name="connsiteY19" fmla="*/ 3059248 h 3165126"/>
                  <a:gd name="connsiteX20" fmla="*/ 1987617 w 2637322"/>
                  <a:gd name="connsiteY20" fmla="*/ 3165126 h 3165126"/>
                  <a:gd name="connsiteX21" fmla="*/ 2030931 w 2637322"/>
                  <a:gd name="connsiteY21" fmla="*/ 3020747 h 3165126"/>
                  <a:gd name="connsiteX22" fmla="*/ 2184935 w 2637322"/>
                  <a:gd name="connsiteY22" fmla="*/ 3068874 h 3165126"/>
                  <a:gd name="connsiteX23" fmla="*/ 2637322 w 2637322"/>
                  <a:gd name="connsiteY23" fmla="*/ 2813804 h 3165126"/>
                  <a:gd name="connsiteX24" fmla="*/ 2492943 w 2637322"/>
                  <a:gd name="connsiteY24" fmla="*/ 2168911 h 3165126"/>
                  <a:gd name="connsiteX25" fmla="*/ 2252312 w 2637322"/>
                  <a:gd name="connsiteY25" fmla="*/ 1807964 h 3165126"/>
                  <a:gd name="connsiteX26" fmla="*/ 1915427 w 2637322"/>
                  <a:gd name="connsiteY26" fmla="*/ 1509581 h 3165126"/>
                  <a:gd name="connsiteX27" fmla="*/ 1876926 w 2637322"/>
                  <a:gd name="connsiteY27" fmla="*/ 1490330 h 3165126"/>
                  <a:gd name="connsiteX28" fmla="*/ 1540042 w 2637322"/>
                  <a:gd name="connsiteY28" fmla="*/ 1235261 h 3165126"/>
                  <a:gd name="connsiteX29" fmla="*/ 1333099 w 2637322"/>
                  <a:gd name="connsiteY29" fmla="*/ 946503 h 3165126"/>
                  <a:gd name="connsiteX30" fmla="*/ 1371599 w 2637322"/>
                  <a:gd name="connsiteY30" fmla="*/ 426738 h 3165126"/>
                  <a:gd name="connsiteX31" fmla="*/ 1140594 w 2637322"/>
                  <a:gd name="connsiteY31" fmla="*/ 118730 h 3165126"/>
                  <a:gd name="connsiteX32" fmla="*/ 938463 w 2637322"/>
                  <a:gd name="connsiteY32" fmla="*/ 3227 h 3165126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36884 w 2637322"/>
                  <a:gd name="connsiteY4" fmla="*/ 1079511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197318 w 2637322"/>
                  <a:gd name="connsiteY5" fmla="*/ 1657027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279133 w 2637322"/>
                  <a:gd name="connsiteY6" fmla="*/ 1940972 h 3168193"/>
                  <a:gd name="connsiteX7" fmla="*/ 288758 w 2637322"/>
                  <a:gd name="connsiteY7" fmla="*/ 2017974 h 3168193"/>
                  <a:gd name="connsiteX8" fmla="*/ 303196 w 2637322"/>
                  <a:gd name="connsiteY8" fmla="*/ 2157541 h 3168193"/>
                  <a:gd name="connsiteX9" fmla="*/ 67377 w 2637322"/>
                  <a:gd name="connsiteY9" fmla="*/ 2340421 h 3168193"/>
                  <a:gd name="connsiteX10" fmla="*/ 0 w 2637322"/>
                  <a:gd name="connsiteY10" fmla="*/ 2638804 h 3168193"/>
                  <a:gd name="connsiteX11" fmla="*/ 211756 w 2637322"/>
                  <a:gd name="connsiteY11" fmla="*/ 2792808 h 3168193"/>
                  <a:gd name="connsiteX12" fmla="*/ 356135 w 2637322"/>
                  <a:gd name="connsiteY12" fmla="*/ 2869810 h 3168193"/>
                  <a:gd name="connsiteX13" fmla="*/ 211756 w 2637322"/>
                  <a:gd name="connsiteY13" fmla="*/ 2990126 h 3168193"/>
                  <a:gd name="connsiteX14" fmla="*/ 457200 w 2637322"/>
                  <a:gd name="connsiteY14" fmla="*/ 2961250 h 3168193"/>
                  <a:gd name="connsiteX15" fmla="*/ 943276 w 2637322"/>
                  <a:gd name="connsiteY15" fmla="*/ 2961250 h 3168193"/>
                  <a:gd name="connsiteX16" fmla="*/ 678581 w 2637322"/>
                  <a:gd name="connsiteY16" fmla="*/ 3105629 h 3168193"/>
                  <a:gd name="connsiteX17" fmla="*/ 635267 w 2637322"/>
                  <a:gd name="connsiteY17" fmla="*/ 3158568 h 3168193"/>
                  <a:gd name="connsiteX18" fmla="*/ 1227221 w 2637322"/>
                  <a:gd name="connsiteY18" fmla="*/ 3043065 h 3168193"/>
                  <a:gd name="connsiteX19" fmla="*/ 1559293 w 2637322"/>
                  <a:gd name="connsiteY19" fmla="*/ 3062315 h 3168193"/>
                  <a:gd name="connsiteX20" fmla="*/ 1987617 w 2637322"/>
                  <a:gd name="connsiteY20" fmla="*/ 3168193 h 3168193"/>
                  <a:gd name="connsiteX21" fmla="*/ 2030931 w 2637322"/>
                  <a:gd name="connsiteY21" fmla="*/ 3023814 h 3168193"/>
                  <a:gd name="connsiteX22" fmla="*/ 2184935 w 2637322"/>
                  <a:gd name="connsiteY22" fmla="*/ 3071941 h 3168193"/>
                  <a:gd name="connsiteX23" fmla="*/ 2637322 w 2637322"/>
                  <a:gd name="connsiteY23" fmla="*/ 2816871 h 3168193"/>
                  <a:gd name="connsiteX24" fmla="*/ 2492943 w 2637322"/>
                  <a:gd name="connsiteY24" fmla="*/ 2171978 h 3168193"/>
                  <a:gd name="connsiteX25" fmla="*/ 2252312 w 2637322"/>
                  <a:gd name="connsiteY25" fmla="*/ 1811031 h 3168193"/>
                  <a:gd name="connsiteX26" fmla="*/ 1915427 w 2637322"/>
                  <a:gd name="connsiteY26" fmla="*/ 1512648 h 3168193"/>
                  <a:gd name="connsiteX27" fmla="*/ 1876926 w 2637322"/>
                  <a:gd name="connsiteY27" fmla="*/ 1493397 h 3168193"/>
                  <a:gd name="connsiteX28" fmla="*/ 1540042 w 2637322"/>
                  <a:gd name="connsiteY28" fmla="*/ 1238328 h 3168193"/>
                  <a:gd name="connsiteX29" fmla="*/ 1333099 w 2637322"/>
                  <a:gd name="connsiteY29" fmla="*/ 949570 h 3168193"/>
                  <a:gd name="connsiteX30" fmla="*/ 1371599 w 2637322"/>
                  <a:gd name="connsiteY30" fmla="*/ 429805 h 3168193"/>
                  <a:gd name="connsiteX31" fmla="*/ 1140594 w 2637322"/>
                  <a:gd name="connsiteY31" fmla="*/ 121797 h 3168193"/>
                  <a:gd name="connsiteX32" fmla="*/ 938463 w 2637322"/>
                  <a:gd name="connsiteY32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279133 w 2637322"/>
                  <a:gd name="connsiteY6" fmla="*/ 1940972 h 3168193"/>
                  <a:gd name="connsiteX7" fmla="*/ 303196 w 2637322"/>
                  <a:gd name="connsiteY7" fmla="*/ 2157541 h 3168193"/>
                  <a:gd name="connsiteX8" fmla="*/ 67377 w 2637322"/>
                  <a:gd name="connsiteY8" fmla="*/ 2340421 h 3168193"/>
                  <a:gd name="connsiteX9" fmla="*/ 0 w 2637322"/>
                  <a:gd name="connsiteY9" fmla="*/ 2638804 h 3168193"/>
                  <a:gd name="connsiteX10" fmla="*/ 211756 w 2637322"/>
                  <a:gd name="connsiteY10" fmla="*/ 2792808 h 3168193"/>
                  <a:gd name="connsiteX11" fmla="*/ 356135 w 2637322"/>
                  <a:gd name="connsiteY11" fmla="*/ 2869810 h 3168193"/>
                  <a:gd name="connsiteX12" fmla="*/ 211756 w 2637322"/>
                  <a:gd name="connsiteY12" fmla="*/ 2990126 h 3168193"/>
                  <a:gd name="connsiteX13" fmla="*/ 457200 w 2637322"/>
                  <a:gd name="connsiteY13" fmla="*/ 2961250 h 3168193"/>
                  <a:gd name="connsiteX14" fmla="*/ 943276 w 2637322"/>
                  <a:gd name="connsiteY14" fmla="*/ 2961250 h 3168193"/>
                  <a:gd name="connsiteX15" fmla="*/ 678581 w 2637322"/>
                  <a:gd name="connsiteY15" fmla="*/ 3105629 h 3168193"/>
                  <a:gd name="connsiteX16" fmla="*/ 635267 w 2637322"/>
                  <a:gd name="connsiteY16" fmla="*/ 3158568 h 3168193"/>
                  <a:gd name="connsiteX17" fmla="*/ 1227221 w 2637322"/>
                  <a:gd name="connsiteY17" fmla="*/ 3043065 h 3168193"/>
                  <a:gd name="connsiteX18" fmla="*/ 1559293 w 2637322"/>
                  <a:gd name="connsiteY18" fmla="*/ 3062315 h 3168193"/>
                  <a:gd name="connsiteX19" fmla="*/ 1987617 w 2637322"/>
                  <a:gd name="connsiteY19" fmla="*/ 3168193 h 3168193"/>
                  <a:gd name="connsiteX20" fmla="*/ 2030931 w 2637322"/>
                  <a:gd name="connsiteY20" fmla="*/ 3023814 h 3168193"/>
                  <a:gd name="connsiteX21" fmla="*/ 2184935 w 2637322"/>
                  <a:gd name="connsiteY21" fmla="*/ 3071941 h 3168193"/>
                  <a:gd name="connsiteX22" fmla="*/ 2637322 w 2637322"/>
                  <a:gd name="connsiteY22" fmla="*/ 2816871 h 3168193"/>
                  <a:gd name="connsiteX23" fmla="*/ 2492943 w 2637322"/>
                  <a:gd name="connsiteY23" fmla="*/ 2171978 h 3168193"/>
                  <a:gd name="connsiteX24" fmla="*/ 2252312 w 2637322"/>
                  <a:gd name="connsiteY24" fmla="*/ 1811031 h 3168193"/>
                  <a:gd name="connsiteX25" fmla="*/ 1915427 w 2637322"/>
                  <a:gd name="connsiteY25" fmla="*/ 1512648 h 3168193"/>
                  <a:gd name="connsiteX26" fmla="*/ 1876926 w 2637322"/>
                  <a:gd name="connsiteY26" fmla="*/ 1493397 h 3168193"/>
                  <a:gd name="connsiteX27" fmla="*/ 1540042 w 2637322"/>
                  <a:gd name="connsiteY27" fmla="*/ 1238328 h 3168193"/>
                  <a:gd name="connsiteX28" fmla="*/ 1333099 w 2637322"/>
                  <a:gd name="connsiteY28" fmla="*/ 949570 h 3168193"/>
                  <a:gd name="connsiteX29" fmla="*/ 1371599 w 2637322"/>
                  <a:gd name="connsiteY29" fmla="*/ 429805 h 3168193"/>
                  <a:gd name="connsiteX30" fmla="*/ 1140594 w 2637322"/>
                  <a:gd name="connsiteY30" fmla="*/ 121797 h 3168193"/>
                  <a:gd name="connsiteX31" fmla="*/ 938463 w 2637322"/>
                  <a:gd name="connsiteY31" fmla="*/ 6294 h 3168193"/>
                  <a:gd name="connsiteX0" fmla="*/ 938463 w 2637322"/>
                  <a:gd name="connsiteY0" fmla="*/ 6294 h 3168193"/>
                  <a:gd name="connsiteX1" fmla="*/ 1063592 w 2637322"/>
                  <a:gd name="connsiteY1" fmla="*/ 415368 h 3168193"/>
                  <a:gd name="connsiteX2" fmla="*/ 1005840 w 2637322"/>
                  <a:gd name="connsiteY2" fmla="*/ 795566 h 3168193"/>
                  <a:gd name="connsiteX3" fmla="*/ 644893 w 2637322"/>
                  <a:gd name="connsiteY3" fmla="*/ 877381 h 3168193"/>
                  <a:gd name="connsiteX4" fmla="*/ 375385 w 2637322"/>
                  <a:gd name="connsiteY4" fmla="*/ 1137262 h 3168193"/>
                  <a:gd name="connsiteX5" fmla="*/ 269507 w 2637322"/>
                  <a:gd name="connsiteY5" fmla="*/ 1661840 h 3168193"/>
                  <a:gd name="connsiteX6" fmla="*/ 303196 w 2637322"/>
                  <a:gd name="connsiteY6" fmla="*/ 2157541 h 3168193"/>
                  <a:gd name="connsiteX7" fmla="*/ 67377 w 2637322"/>
                  <a:gd name="connsiteY7" fmla="*/ 2340421 h 3168193"/>
                  <a:gd name="connsiteX8" fmla="*/ 0 w 2637322"/>
                  <a:gd name="connsiteY8" fmla="*/ 2638804 h 3168193"/>
                  <a:gd name="connsiteX9" fmla="*/ 211756 w 2637322"/>
                  <a:gd name="connsiteY9" fmla="*/ 2792808 h 3168193"/>
                  <a:gd name="connsiteX10" fmla="*/ 356135 w 2637322"/>
                  <a:gd name="connsiteY10" fmla="*/ 2869810 h 3168193"/>
                  <a:gd name="connsiteX11" fmla="*/ 211756 w 2637322"/>
                  <a:gd name="connsiteY11" fmla="*/ 2990126 h 3168193"/>
                  <a:gd name="connsiteX12" fmla="*/ 457200 w 2637322"/>
                  <a:gd name="connsiteY12" fmla="*/ 2961250 h 3168193"/>
                  <a:gd name="connsiteX13" fmla="*/ 943276 w 2637322"/>
                  <a:gd name="connsiteY13" fmla="*/ 2961250 h 3168193"/>
                  <a:gd name="connsiteX14" fmla="*/ 678581 w 2637322"/>
                  <a:gd name="connsiteY14" fmla="*/ 3105629 h 3168193"/>
                  <a:gd name="connsiteX15" fmla="*/ 635267 w 2637322"/>
                  <a:gd name="connsiteY15" fmla="*/ 3158568 h 3168193"/>
                  <a:gd name="connsiteX16" fmla="*/ 1227221 w 2637322"/>
                  <a:gd name="connsiteY16" fmla="*/ 3043065 h 3168193"/>
                  <a:gd name="connsiteX17" fmla="*/ 1559293 w 2637322"/>
                  <a:gd name="connsiteY17" fmla="*/ 3062315 h 3168193"/>
                  <a:gd name="connsiteX18" fmla="*/ 1987617 w 2637322"/>
                  <a:gd name="connsiteY18" fmla="*/ 3168193 h 3168193"/>
                  <a:gd name="connsiteX19" fmla="*/ 2030931 w 2637322"/>
                  <a:gd name="connsiteY19" fmla="*/ 3023814 h 3168193"/>
                  <a:gd name="connsiteX20" fmla="*/ 2184935 w 2637322"/>
                  <a:gd name="connsiteY20" fmla="*/ 3071941 h 3168193"/>
                  <a:gd name="connsiteX21" fmla="*/ 2637322 w 2637322"/>
                  <a:gd name="connsiteY21" fmla="*/ 2816871 h 3168193"/>
                  <a:gd name="connsiteX22" fmla="*/ 2492943 w 2637322"/>
                  <a:gd name="connsiteY22" fmla="*/ 2171978 h 3168193"/>
                  <a:gd name="connsiteX23" fmla="*/ 2252312 w 2637322"/>
                  <a:gd name="connsiteY23" fmla="*/ 1811031 h 3168193"/>
                  <a:gd name="connsiteX24" fmla="*/ 1915427 w 2637322"/>
                  <a:gd name="connsiteY24" fmla="*/ 1512648 h 3168193"/>
                  <a:gd name="connsiteX25" fmla="*/ 1876926 w 2637322"/>
                  <a:gd name="connsiteY25" fmla="*/ 1493397 h 3168193"/>
                  <a:gd name="connsiteX26" fmla="*/ 1540042 w 2637322"/>
                  <a:gd name="connsiteY26" fmla="*/ 1238328 h 3168193"/>
                  <a:gd name="connsiteX27" fmla="*/ 1333099 w 2637322"/>
                  <a:gd name="connsiteY27" fmla="*/ 949570 h 3168193"/>
                  <a:gd name="connsiteX28" fmla="*/ 1371599 w 2637322"/>
                  <a:gd name="connsiteY28" fmla="*/ 429805 h 3168193"/>
                  <a:gd name="connsiteX29" fmla="*/ 1140594 w 2637322"/>
                  <a:gd name="connsiteY29" fmla="*/ 121797 h 3168193"/>
                  <a:gd name="connsiteX30" fmla="*/ 938463 w 2637322"/>
                  <a:gd name="connsiteY30" fmla="*/ 6294 h 3168193"/>
                  <a:gd name="connsiteX0" fmla="*/ 949385 w 2648244"/>
                  <a:gd name="connsiteY0" fmla="*/ 6294 h 3168193"/>
                  <a:gd name="connsiteX1" fmla="*/ 1074514 w 2648244"/>
                  <a:gd name="connsiteY1" fmla="*/ 415368 h 3168193"/>
                  <a:gd name="connsiteX2" fmla="*/ 1016762 w 2648244"/>
                  <a:gd name="connsiteY2" fmla="*/ 795566 h 3168193"/>
                  <a:gd name="connsiteX3" fmla="*/ 655815 w 2648244"/>
                  <a:gd name="connsiteY3" fmla="*/ 877381 h 3168193"/>
                  <a:gd name="connsiteX4" fmla="*/ 386307 w 2648244"/>
                  <a:gd name="connsiteY4" fmla="*/ 1137262 h 3168193"/>
                  <a:gd name="connsiteX5" fmla="*/ 280429 w 2648244"/>
                  <a:gd name="connsiteY5" fmla="*/ 1661840 h 3168193"/>
                  <a:gd name="connsiteX6" fmla="*/ 314118 w 2648244"/>
                  <a:gd name="connsiteY6" fmla="*/ 2157541 h 3168193"/>
                  <a:gd name="connsiteX7" fmla="*/ 78299 w 2648244"/>
                  <a:gd name="connsiteY7" fmla="*/ 2340421 h 3168193"/>
                  <a:gd name="connsiteX8" fmla="*/ 10922 w 2648244"/>
                  <a:gd name="connsiteY8" fmla="*/ 2638804 h 3168193"/>
                  <a:gd name="connsiteX9" fmla="*/ 222678 w 2648244"/>
                  <a:gd name="connsiteY9" fmla="*/ 2792808 h 3168193"/>
                  <a:gd name="connsiteX10" fmla="*/ 367057 w 2648244"/>
                  <a:gd name="connsiteY10" fmla="*/ 2869810 h 3168193"/>
                  <a:gd name="connsiteX11" fmla="*/ 222678 w 2648244"/>
                  <a:gd name="connsiteY11" fmla="*/ 2990126 h 3168193"/>
                  <a:gd name="connsiteX12" fmla="*/ 468122 w 2648244"/>
                  <a:gd name="connsiteY12" fmla="*/ 2961250 h 3168193"/>
                  <a:gd name="connsiteX13" fmla="*/ 954198 w 2648244"/>
                  <a:gd name="connsiteY13" fmla="*/ 2961250 h 3168193"/>
                  <a:gd name="connsiteX14" fmla="*/ 689503 w 2648244"/>
                  <a:gd name="connsiteY14" fmla="*/ 3105629 h 3168193"/>
                  <a:gd name="connsiteX15" fmla="*/ 646189 w 2648244"/>
                  <a:gd name="connsiteY15" fmla="*/ 3158568 h 3168193"/>
                  <a:gd name="connsiteX16" fmla="*/ 1238143 w 2648244"/>
                  <a:gd name="connsiteY16" fmla="*/ 3043065 h 3168193"/>
                  <a:gd name="connsiteX17" fmla="*/ 1570215 w 2648244"/>
                  <a:gd name="connsiteY17" fmla="*/ 3062315 h 3168193"/>
                  <a:gd name="connsiteX18" fmla="*/ 1998539 w 2648244"/>
                  <a:gd name="connsiteY18" fmla="*/ 3168193 h 3168193"/>
                  <a:gd name="connsiteX19" fmla="*/ 2041853 w 2648244"/>
                  <a:gd name="connsiteY19" fmla="*/ 3023814 h 3168193"/>
                  <a:gd name="connsiteX20" fmla="*/ 2195857 w 2648244"/>
                  <a:gd name="connsiteY20" fmla="*/ 3071941 h 3168193"/>
                  <a:gd name="connsiteX21" fmla="*/ 2648244 w 2648244"/>
                  <a:gd name="connsiteY21" fmla="*/ 2816871 h 3168193"/>
                  <a:gd name="connsiteX22" fmla="*/ 2503865 w 2648244"/>
                  <a:gd name="connsiteY22" fmla="*/ 2171978 h 3168193"/>
                  <a:gd name="connsiteX23" fmla="*/ 2263234 w 2648244"/>
                  <a:gd name="connsiteY23" fmla="*/ 1811031 h 3168193"/>
                  <a:gd name="connsiteX24" fmla="*/ 1926349 w 2648244"/>
                  <a:gd name="connsiteY24" fmla="*/ 1512648 h 3168193"/>
                  <a:gd name="connsiteX25" fmla="*/ 1887848 w 2648244"/>
                  <a:gd name="connsiteY25" fmla="*/ 1493397 h 3168193"/>
                  <a:gd name="connsiteX26" fmla="*/ 1550964 w 2648244"/>
                  <a:gd name="connsiteY26" fmla="*/ 1238328 h 3168193"/>
                  <a:gd name="connsiteX27" fmla="*/ 1344021 w 2648244"/>
                  <a:gd name="connsiteY27" fmla="*/ 949570 h 3168193"/>
                  <a:gd name="connsiteX28" fmla="*/ 1382521 w 2648244"/>
                  <a:gd name="connsiteY28" fmla="*/ 429805 h 3168193"/>
                  <a:gd name="connsiteX29" fmla="*/ 1151516 w 2648244"/>
                  <a:gd name="connsiteY29" fmla="*/ 121797 h 3168193"/>
                  <a:gd name="connsiteX30" fmla="*/ 949385 w 2648244"/>
                  <a:gd name="connsiteY30" fmla="*/ 6294 h 3168193"/>
                  <a:gd name="connsiteX0" fmla="*/ 954790 w 2653649"/>
                  <a:gd name="connsiteY0" fmla="*/ 6294 h 3168193"/>
                  <a:gd name="connsiteX1" fmla="*/ 1079919 w 2653649"/>
                  <a:gd name="connsiteY1" fmla="*/ 415368 h 3168193"/>
                  <a:gd name="connsiteX2" fmla="*/ 1022167 w 2653649"/>
                  <a:gd name="connsiteY2" fmla="*/ 795566 h 3168193"/>
                  <a:gd name="connsiteX3" fmla="*/ 661220 w 2653649"/>
                  <a:gd name="connsiteY3" fmla="*/ 877381 h 3168193"/>
                  <a:gd name="connsiteX4" fmla="*/ 391712 w 2653649"/>
                  <a:gd name="connsiteY4" fmla="*/ 1137262 h 3168193"/>
                  <a:gd name="connsiteX5" fmla="*/ 285834 w 2653649"/>
                  <a:gd name="connsiteY5" fmla="*/ 1661840 h 3168193"/>
                  <a:gd name="connsiteX6" fmla="*/ 319523 w 2653649"/>
                  <a:gd name="connsiteY6" fmla="*/ 2157541 h 3168193"/>
                  <a:gd name="connsiteX7" fmla="*/ 83704 w 2653649"/>
                  <a:gd name="connsiteY7" fmla="*/ 2340421 h 3168193"/>
                  <a:gd name="connsiteX8" fmla="*/ 16327 w 2653649"/>
                  <a:gd name="connsiteY8" fmla="*/ 2638804 h 3168193"/>
                  <a:gd name="connsiteX9" fmla="*/ 228083 w 2653649"/>
                  <a:gd name="connsiteY9" fmla="*/ 2792808 h 3168193"/>
                  <a:gd name="connsiteX10" fmla="*/ 372462 w 2653649"/>
                  <a:gd name="connsiteY10" fmla="*/ 2869810 h 3168193"/>
                  <a:gd name="connsiteX11" fmla="*/ 228083 w 2653649"/>
                  <a:gd name="connsiteY11" fmla="*/ 2990126 h 3168193"/>
                  <a:gd name="connsiteX12" fmla="*/ 473527 w 2653649"/>
                  <a:gd name="connsiteY12" fmla="*/ 2961250 h 3168193"/>
                  <a:gd name="connsiteX13" fmla="*/ 959603 w 2653649"/>
                  <a:gd name="connsiteY13" fmla="*/ 2961250 h 3168193"/>
                  <a:gd name="connsiteX14" fmla="*/ 694908 w 2653649"/>
                  <a:gd name="connsiteY14" fmla="*/ 3105629 h 3168193"/>
                  <a:gd name="connsiteX15" fmla="*/ 651594 w 2653649"/>
                  <a:gd name="connsiteY15" fmla="*/ 3158568 h 3168193"/>
                  <a:gd name="connsiteX16" fmla="*/ 1243548 w 2653649"/>
                  <a:gd name="connsiteY16" fmla="*/ 3043065 h 3168193"/>
                  <a:gd name="connsiteX17" fmla="*/ 1575620 w 2653649"/>
                  <a:gd name="connsiteY17" fmla="*/ 3062315 h 3168193"/>
                  <a:gd name="connsiteX18" fmla="*/ 2003944 w 2653649"/>
                  <a:gd name="connsiteY18" fmla="*/ 3168193 h 3168193"/>
                  <a:gd name="connsiteX19" fmla="*/ 2047258 w 2653649"/>
                  <a:gd name="connsiteY19" fmla="*/ 3023814 h 3168193"/>
                  <a:gd name="connsiteX20" fmla="*/ 2201262 w 2653649"/>
                  <a:gd name="connsiteY20" fmla="*/ 3071941 h 3168193"/>
                  <a:gd name="connsiteX21" fmla="*/ 2653649 w 2653649"/>
                  <a:gd name="connsiteY21" fmla="*/ 2816871 h 3168193"/>
                  <a:gd name="connsiteX22" fmla="*/ 2509270 w 2653649"/>
                  <a:gd name="connsiteY22" fmla="*/ 2171978 h 3168193"/>
                  <a:gd name="connsiteX23" fmla="*/ 2268639 w 2653649"/>
                  <a:gd name="connsiteY23" fmla="*/ 1811031 h 3168193"/>
                  <a:gd name="connsiteX24" fmla="*/ 1931754 w 2653649"/>
                  <a:gd name="connsiteY24" fmla="*/ 1512648 h 3168193"/>
                  <a:gd name="connsiteX25" fmla="*/ 1893253 w 2653649"/>
                  <a:gd name="connsiteY25" fmla="*/ 1493397 h 3168193"/>
                  <a:gd name="connsiteX26" fmla="*/ 1556369 w 2653649"/>
                  <a:gd name="connsiteY26" fmla="*/ 1238328 h 3168193"/>
                  <a:gd name="connsiteX27" fmla="*/ 1349426 w 2653649"/>
                  <a:gd name="connsiteY27" fmla="*/ 949570 h 3168193"/>
                  <a:gd name="connsiteX28" fmla="*/ 1387926 w 2653649"/>
                  <a:gd name="connsiteY28" fmla="*/ 429805 h 3168193"/>
                  <a:gd name="connsiteX29" fmla="*/ 1156921 w 2653649"/>
                  <a:gd name="connsiteY29" fmla="*/ 121797 h 3168193"/>
                  <a:gd name="connsiteX30" fmla="*/ 954790 w 2653649"/>
                  <a:gd name="connsiteY30" fmla="*/ 6294 h 3168193"/>
                  <a:gd name="connsiteX0" fmla="*/ 975329 w 2674188"/>
                  <a:gd name="connsiteY0" fmla="*/ 6294 h 3168193"/>
                  <a:gd name="connsiteX1" fmla="*/ 1100458 w 2674188"/>
                  <a:gd name="connsiteY1" fmla="*/ 415368 h 3168193"/>
                  <a:gd name="connsiteX2" fmla="*/ 1042706 w 2674188"/>
                  <a:gd name="connsiteY2" fmla="*/ 795566 h 3168193"/>
                  <a:gd name="connsiteX3" fmla="*/ 681759 w 2674188"/>
                  <a:gd name="connsiteY3" fmla="*/ 877381 h 3168193"/>
                  <a:gd name="connsiteX4" fmla="*/ 412251 w 2674188"/>
                  <a:gd name="connsiteY4" fmla="*/ 1137262 h 3168193"/>
                  <a:gd name="connsiteX5" fmla="*/ 306373 w 2674188"/>
                  <a:gd name="connsiteY5" fmla="*/ 1661840 h 3168193"/>
                  <a:gd name="connsiteX6" fmla="*/ 340062 w 2674188"/>
                  <a:gd name="connsiteY6" fmla="*/ 2157541 h 3168193"/>
                  <a:gd name="connsiteX7" fmla="*/ 104243 w 2674188"/>
                  <a:gd name="connsiteY7" fmla="*/ 2340421 h 3168193"/>
                  <a:gd name="connsiteX8" fmla="*/ 36866 w 2674188"/>
                  <a:gd name="connsiteY8" fmla="*/ 2638804 h 3168193"/>
                  <a:gd name="connsiteX9" fmla="*/ 248622 w 2674188"/>
                  <a:gd name="connsiteY9" fmla="*/ 2792808 h 3168193"/>
                  <a:gd name="connsiteX10" fmla="*/ 393001 w 2674188"/>
                  <a:gd name="connsiteY10" fmla="*/ 2869810 h 3168193"/>
                  <a:gd name="connsiteX11" fmla="*/ 248622 w 2674188"/>
                  <a:gd name="connsiteY11" fmla="*/ 2990126 h 3168193"/>
                  <a:gd name="connsiteX12" fmla="*/ 494066 w 2674188"/>
                  <a:gd name="connsiteY12" fmla="*/ 2961250 h 3168193"/>
                  <a:gd name="connsiteX13" fmla="*/ 980142 w 2674188"/>
                  <a:gd name="connsiteY13" fmla="*/ 2961250 h 3168193"/>
                  <a:gd name="connsiteX14" fmla="*/ 715447 w 2674188"/>
                  <a:gd name="connsiteY14" fmla="*/ 3105629 h 3168193"/>
                  <a:gd name="connsiteX15" fmla="*/ 672133 w 2674188"/>
                  <a:gd name="connsiteY15" fmla="*/ 3158568 h 3168193"/>
                  <a:gd name="connsiteX16" fmla="*/ 1264087 w 2674188"/>
                  <a:gd name="connsiteY16" fmla="*/ 3043065 h 3168193"/>
                  <a:gd name="connsiteX17" fmla="*/ 1596159 w 2674188"/>
                  <a:gd name="connsiteY17" fmla="*/ 3062315 h 3168193"/>
                  <a:gd name="connsiteX18" fmla="*/ 2024483 w 2674188"/>
                  <a:gd name="connsiteY18" fmla="*/ 3168193 h 3168193"/>
                  <a:gd name="connsiteX19" fmla="*/ 2067797 w 2674188"/>
                  <a:gd name="connsiteY19" fmla="*/ 3023814 h 3168193"/>
                  <a:gd name="connsiteX20" fmla="*/ 2221801 w 2674188"/>
                  <a:gd name="connsiteY20" fmla="*/ 3071941 h 3168193"/>
                  <a:gd name="connsiteX21" fmla="*/ 2674188 w 2674188"/>
                  <a:gd name="connsiteY21" fmla="*/ 2816871 h 3168193"/>
                  <a:gd name="connsiteX22" fmla="*/ 2529809 w 2674188"/>
                  <a:gd name="connsiteY22" fmla="*/ 2171978 h 3168193"/>
                  <a:gd name="connsiteX23" fmla="*/ 2289178 w 2674188"/>
                  <a:gd name="connsiteY23" fmla="*/ 1811031 h 3168193"/>
                  <a:gd name="connsiteX24" fmla="*/ 1952293 w 2674188"/>
                  <a:gd name="connsiteY24" fmla="*/ 1512648 h 3168193"/>
                  <a:gd name="connsiteX25" fmla="*/ 1913792 w 2674188"/>
                  <a:gd name="connsiteY25" fmla="*/ 1493397 h 3168193"/>
                  <a:gd name="connsiteX26" fmla="*/ 1576908 w 2674188"/>
                  <a:gd name="connsiteY26" fmla="*/ 1238328 h 3168193"/>
                  <a:gd name="connsiteX27" fmla="*/ 1369965 w 2674188"/>
                  <a:gd name="connsiteY27" fmla="*/ 949570 h 3168193"/>
                  <a:gd name="connsiteX28" fmla="*/ 1408465 w 2674188"/>
                  <a:gd name="connsiteY28" fmla="*/ 429805 h 3168193"/>
                  <a:gd name="connsiteX29" fmla="*/ 1177460 w 2674188"/>
                  <a:gd name="connsiteY29" fmla="*/ 121797 h 3168193"/>
                  <a:gd name="connsiteX30" fmla="*/ 975329 w 2674188"/>
                  <a:gd name="connsiteY30" fmla="*/ 6294 h 3168193"/>
                  <a:gd name="connsiteX0" fmla="*/ 962560 w 2661419"/>
                  <a:gd name="connsiteY0" fmla="*/ 6294 h 3168193"/>
                  <a:gd name="connsiteX1" fmla="*/ 1087689 w 2661419"/>
                  <a:gd name="connsiteY1" fmla="*/ 415368 h 3168193"/>
                  <a:gd name="connsiteX2" fmla="*/ 1029937 w 2661419"/>
                  <a:gd name="connsiteY2" fmla="*/ 795566 h 3168193"/>
                  <a:gd name="connsiteX3" fmla="*/ 668990 w 2661419"/>
                  <a:gd name="connsiteY3" fmla="*/ 877381 h 3168193"/>
                  <a:gd name="connsiteX4" fmla="*/ 399482 w 2661419"/>
                  <a:gd name="connsiteY4" fmla="*/ 1137262 h 3168193"/>
                  <a:gd name="connsiteX5" fmla="*/ 293604 w 2661419"/>
                  <a:gd name="connsiteY5" fmla="*/ 1661840 h 3168193"/>
                  <a:gd name="connsiteX6" fmla="*/ 327293 w 2661419"/>
                  <a:gd name="connsiteY6" fmla="*/ 2157541 h 3168193"/>
                  <a:gd name="connsiteX7" fmla="*/ 91474 w 2661419"/>
                  <a:gd name="connsiteY7" fmla="*/ 2340421 h 3168193"/>
                  <a:gd name="connsiteX8" fmla="*/ 24097 w 2661419"/>
                  <a:gd name="connsiteY8" fmla="*/ 2638804 h 3168193"/>
                  <a:gd name="connsiteX9" fmla="*/ 235853 w 2661419"/>
                  <a:gd name="connsiteY9" fmla="*/ 2792808 h 3168193"/>
                  <a:gd name="connsiteX10" fmla="*/ 380232 w 2661419"/>
                  <a:gd name="connsiteY10" fmla="*/ 2869810 h 3168193"/>
                  <a:gd name="connsiteX11" fmla="*/ 235853 w 2661419"/>
                  <a:gd name="connsiteY11" fmla="*/ 2990126 h 3168193"/>
                  <a:gd name="connsiteX12" fmla="*/ 481297 w 2661419"/>
                  <a:gd name="connsiteY12" fmla="*/ 2961250 h 3168193"/>
                  <a:gd name="connsiteX13" fmla="*/ 967373 w 2661419"/>
                  <a:gd name="connsiteY13" fmla="*/ 2961250 h 3168193"/>
                  <a:gd name="connsiteX14" fmla="*/ 702678 w 2661419"/>
                  <a:gd name="connsiteY14" fmla="*/ 3105629 h 3168193"/>
                  <a:gd name="connsiteX15" fmla="*/ 659364 w 2661419"/>
                  <a:gd name="connsiteY15" fmla="*/ 3158568 h 3168193"/>
                  <a:gd name="connsiteX16" fmla="*/ 1251318 w 2661419"/>
                  <a:gd name="connsiteY16" fmla="*/ 3043065 h 3168193"/>
                  <a:gd name="connsiteX17" fmla="*/ 1583390 w 2661419"/>
                  <a:gd name="connsiteY17" fmla="*/ 3062315 h 3168193"/>
                  <a:gd name="connsiteX18" fmla="*/ 2011714 w 2661419"/>
                  <a:gd name="connsiteY18" fmla="*/ 3168193 h 3168193"/>
                  <a:gd name="connsiteX19" fmla="*/ 2055028 w 2661419"/>
                  <a:gd name="connsiteY19" fmla="*/ 3023814 h 3168193"/>
                  <a:gd name="connsiteX20" fmla="*/ 2209032 w 2661419"/>
                  <a:gd name="connsiteY20" fmla="*/ 3071941 h 3168193"/>
                  <a:gd name="connsiteX21" fmla="*/ 2661419 w 2661419"/>
                  <a:gd name="connsiteY21" fmla="*/ 2816871 h 3168193"/>
                  <a:gd name="connsiteX22" fmla="*/ 2517040 w 2661419"/>
                  <a:gd name="connsiteY22" fmla="*/ 2171978 h 3168193"/>
                  <a:gd name="connsiteX23" fmla="*/ 2276409 w 2661419"/>
                  <a:gd name="connsiteY23" fmla="*/ 1811031 h 3168193"/>
                  <a:gd name="connsiteX24" fmla="*/ 1939524 w 2661419"/>
                  <a:gd name="connsiteY24" fmla="*/ 1512648 h 3168193"/>
                  <a:gd name="connsiteX25" fmla="*/ 1901023 w 2661419"/>
                  <a:gd name="connsiteY25" fmla="*/ 1493397 h 3168193"/>
                  <a:gd name="connsiteX26" fmla="*/ 1564139 w 2661419"/>
                  <a:gd name="connsiteY26" fmla="*/ 1238328 h 3168193"/>
                  <a:gd name="connsiteX27" fmla="*/ 1357196 w 2661419"/>
                  <a:gd name="connsiteY27" fmla="*/ 949570 h 3168193"/>
                  <a:gd name="connsiteX28" fmla="*/ 1395696 w 2661419"/>
                  <a:gd name="connsiteY28" fmla="*/ 429805 h 3168193"/>
                  <a:gd name="connsiteX29" fmla="*/ 1164691 w 2661419"/>
                  <a:gd name="connsiteY29" fmla="*/ 121797 h 3168193"/>
                  <a:gd name="connsiteX30" fmla="*/ 962560 w 2661419"/>
                  <a:gd name="connsiteY30" fmla="*/ 6294 h 3168193"/>
                  <a:gd name="connsiteX0" fmla="*/ 962560 w 2661419"/>
                  <a:gd name="connsiteY0" fmla="*/ 6294 h 3168193"/>
                  <a:gd name="connsiteX1" fmla="*/ 1087689 w 2661419"/>
                  <a:gd name="connsiteY1" fmla="*/ 415368 h 3168193"/>
                  <a:gd name="connsiteX2" fmla="*/ 1029937 w 2661419"/>
                  <a:gd name="connsiteY2" fmla="*/ 795566 h 3168193"/>
                  <a:gd name="connsiteX3" fmla="*/ 668990 w 2661419"/>
                  <a:gd name="connsiteY3" fmla="*/ 877381 h 3168193"/>
                  <a:gd name="connsiteX4" fmla="*/ 399482 w 2661419"/>
                  <a:gd name="connsiteY4" fmla="*/ 1137262 h 3168193"/>
                  <a:gd name="connsiteX5" fmla="*/ 293604 w 2661419"/>
                  <a:gd name="connsiteY5" fmla="*/ 1661840 h 3168193"/>
                  <a:gd name="connsiteX6" fmla="*/ 327293 w 2661419"/>
                  <a:gd name="connsiteY6" fmla="*/ 2157541 h 3168193"/>
                  <a:gd name="connsiteX7" fmla="*/ 91474 w 2661419"/>
                  <a:gd name="connsiteY7" fmla="*/ 2340421 h 3168193"/>
                  <a:gd name="connsiteX8" fmla="*/ 24097 w 2661419"/>
                  <a:gd name="connsiteY8" fmla="*/ 2638804 h 3168193"/>
                  <a:gd name="connsiteX9" fmla="*/ 235853 w 2661419"/>
                  <a:gd name="connsiteY9" fmla="*/ 2792808 h 3168193"/>
                  <a:gd name="connsiteX10" fmla="*/ 380232 w 2661419"/>
                  <a:gd name="connsiteY10" fmla="*/ 2869810 h 3168193"/>
                  <a:gd name="connsiteX11" fmla="*/ 235853 w 2661419"/>
                  <a:gd name="connsiteY11" fmla="*/ 2990126 h 3168193"/>
                  <a:gd name="connsiteX12" fmla="*/ 481297 w 2661419"/>
                  <a:gd name="connsiteY12" fmla="*/ 2961250 h 3168193"/>
                  <a:gd name="connsiteX13" fmla="*/ 967373 w 2661419"/>
                  <a:gd name="connsiteY13" fmla="*/ 2961250 h 3168193"/>
                  <a:gd name="connsiteX14" fmla="*/ 702678 w 2661419"/>
                  <a:gd name="connsiteY14" fmla="*/ 3105629 h 3168193"/>
                  <a:gd name="connsiteX15" fmla="*/ 659364 w 2661419"/>
                  <a:gd name="connsiteY15" fmla="*/ 3158568 h 3168193"/>
                  <a:gd name="connsiteX16" fmla="*/ 1251318 w 2661419"/>
                  <a:gd name="connsiteY16" fmla="*/ 3043065 h 3168193"/>
                  <a:gd name="connsiteX17" fmla="*/ 1583390 w 2661419"/>
                  <a:gd name="connsiteY17" fmla="*/ 3062315 h 3168193"/>
                  <a:gd name="connsiteX18" fmla="*/ 2011714 w 2661419"/>
                  <a:gd name="connsiteY18" fmla="*/ 3168193 h 3168193"/>
                  <a:gd name="connsiteX19" fmla="*/ 2055028 w 2661419"/>
                  <a:gd name="connsiteY19" fmla="*/ 3023814 h 3168193"/>
                  <a:gd name="connsiteX20" fmla="*/ 2209032 w 2661419"/>
                  <a:gd name="connsiteY20" fmla="*/ 3071941 h 3168193"/>
                  <a:gd name="connsiteX21" fmla="*/ 2661419 w 2661419"/>
                  <a:gd name="connsiteY21" fmla="*/ 2816871 h 3168193"/>
                  <a:gd name="connsiteX22" fmla="*/ 2517040 w 2661419"/>
                  <a:gd name="connsiteY22" fmla="*/ 2171978 h 3168193"/>
                  <a:gd name="connsiteX23" fmla="*/ 2276409 w 2661419"/>
                  <a:gd name="connsiteY23" fmla="*/ 1811031 h 3168193"/>
                  <a:gd name="connsiteX24" fmla="*/ 1939524 w 2661419"/>
                  <a:gd name="connsiteY24" fmla="*/ 1512648 h 3168193"/>
                  <a:gd name="connsiteX25" fmla="*/ 1901023 w 2661419"/>
                  <a:gd name="connsiteY25" fmla="*/ 1493397 h 3168193"/>
                  <a:gd name="connsiteX26" fmla="*/ 1564139 w 2661419"/>
                  <a:gd name="connsiteY26" fmla="*/ 1238328 h 3168193"/>
                  <a:gd name="connsiteX27" fmla="*/ 1357196 w 2661419"/>
                  <a:gd name="connsiteY27" fmla="*/ 949570 h 3168193"/>
                  <a:gd name="connsiteX28" fmla="*/ 1395696 w 2661419"/>
                  <a:gd name="connsiteY28" fmla="*/ 429805 h 3168193"/>
                  <a:gd name="connsiteX29" fmla="*/ 1164691 w 2661419"/>
                  <a:gd name="connsiteY29" fmla="*/ 121797 h 3168193"/>
                  <a:gd name="connsiteX30" fmla="*/ 962560 w 2661419"/>
                  <a:gd name="connsiteY30" fmla="*/ 6294 h 3168193"/>
                  <a:gd name="connsiteX0" fmla="*/ 965393 w 2664252"/>
                  <a:gd name="connsiteY0" fmla="*/ 6294 h 3168193"/>
                  <a:gd name="connsiteX1" fmla="*/ 1090522 w 2664252"/>
                  <a:gd name="connsiteY1" fmla="*/ 415368 h 3168193"/>
                  <a:gd name="connsiteX2" fmla="*/ 1032770 w 2664252"/>
                  <a:gd name="connsiteY2" fmla="*/ 795566 h 3168193"/>
                  <a:gd name="connsiteX3" fmla="*/ 671823 w 2664252"/>
                  <a:gd name="connsiteY3" fmla="*/ 877381 h 3168193"/>
                  <a:gd name="connsiteX4" fmla="*/ 402315 w 2664252"/>
                  <a:gd name="connsiteY4" fmla="*/ 1137262 h 3168193"/>
                  <a:gd name="connsiteX5" fmla="*/ 296437 w 2664252"/>
                  <a:gd name="connsiteY5" fmla="*/ 1661840 h 3168193"/>
                  <a:gd name="connsiteX6" fmla="*/ 330126 w 2664252"/>
                  <a:gd name="connsiteY6" fmla="*/ 2157541 h 3168193"/>
                  <a:gd name="connsiteX7" fmla="*/ 94307 w 2664252"/>
                  <a:gd name="connsiteY7" fmla="*/ 2340421 h 3168193"/>
                  <a:gd name="connsiteX8" fmla="*/ 26930 w 2664252"/>
                  <a:gd name="connsiteY8" fmla="*/ 2638804 h 3168193"/>
                  <a:gd name="connsiteX9" fmla="*/ 383065 w 2664252"/>
                  <a:gd name="connsiteY9" fmla="*/ 2869810 h 3168193"/>
                  <a:gd name="connsiteX10" fmla="*/ 238686 w 2664252"/>
                  <a:gd name="connsiteY10" fmla="*/ 2990126 h 3168193"/>
                  <a:gd name="connsiteX11" fmla="*/ 484130 w 2664252"/>
                  <a:gd name="connsiteY11" fmla="*/ 2961250 h 3168193"/>
                  <a:gd name="connsiteX12" fmla="*/ 970206 w 2664252"/>
                  <a:gd name="connsiteY12" fmla="*/ 2961250 h 3168193"/>
                  <a:gd name="connsiteX13" fmla="*/ 705511 w 2664252"/>
                  <a:gd name="connsiteY13" fmla="*/ 3105629 h 3168193"/>
                  <a:gd name="connsiteX14" fmla="*/ 662197 w 2664252"/>
                  <a:gd name="connsiteY14" fmla="*/ 3158568 h 3168193"/>
                  <a:gd name="connsiteX15" fmla="*/ 1254151 w 2664252"/>
                  <a:gd name="connsiteY15" fmla="*/ 3043065 h 3168193"/>
                  <a:gd name="connsiteX16" fmla="*/ 1586223 w 2664252"/>
                  <a:gd name="connsiteY16" fmla="*/ 3062315 h 3168193"/>
                  <a:gd name="connsiteX17" fmla="*/ 2014547 w 2664252"/>
                  <a:gd name="connsiteY17" fmla="*/ 3168193 h 3168193"/>
                  <a:gd name="connsiteX18" fmla="*/ 2057861 w 2664252"/>
                  <a:gd name="connsiteY18" fmla="*/ 3023814 h 3168193"/>
                  <a:gd name="connsiteX19" fmla="*/ 2211865 w 2664252"/>
                  <a:gd name="connsiteY19" fmla="*/ 3071941 h 3168193"/>
                  <a:gd name="connsiteX20" fmla="*/ 2664252 w 2664252"/>
                  <a:gd name="connsiteY20" fmla="*/ 2816871 h 3168193"/>
                  <a:gd name="connsiteX21" fmla="*/ 2519873 w 2664252"/>
                  <a:gd name="connsiteY21" fmla="*/ 2171978 h 3168193"/>
                  <a:gd name="connsiteX22" fmla="*/ 2279242 w 2664252"/>
                  <a:gd name="connsiteY22" fmla="*/ 1811031 h 3168193"/>
                  <a:gd name="connsiteX23" fmla="*/ 1942357 w 2664252"/>
                  <a:gd name="connsiteY23" fmla="*/ 1512648 h 3168193"/>
                  <a:gd name="connsiteX24" fmla="*/ 1903856 w 2664252"/>
                  <a:gd name="connsiteY24" fmla="*/ 1493397 h 3168193"/>
                  <a:gd name="connsiteX25" fmla="*/ 1566972 w 2664252"/>
                  <a:gd name="connsiteY25" fmla="*/ 1238328 h 3168193"/>
                  <a:gd name="connsiteX26" fmla="*/ 1360029 w 2664252"/>
                  <a:gd name="connsiteY26" fmla="*/ 949570 h 3168193"/>
                  <a:gd name="connsiteX27" fmla="*/ 1398529 w 2664252"/>
                  <a:gd name="connsiteY27" fmla="*/ 429805 h 3168193"/>
                  <a:gd name="connsiteX28" fmla="*/ 1167524 w 2664252"/>
                  <a:gd name="connsiteY28" fmla="*/ 121797 h 3168193"/>
                  <a:gd name="connsiteX29" fmla="*/ 965393 w 2664252"/>
                  <a:gd name="connsiteY29" fmla="*/ 6294 h 3168193"/>
                  <a:gd name="connsiteX0" fmla="*/ 973908 w 2672767"/>
                  <a:gd name="connsiteY0" fmla="*/ 6294 h 3168193"/>
                  <a:gd name="connsiteX1" fmla="*/ 1099037 w 2672767"/>
                  <a:gd name="connsiteY1" fmla="*/ 415368 h 3168193"/>
                  <a:gd name="connsiteX2" fmla="*/ 1041285 w 2672767"/>
                  <a:gd name="connsiteY2" fmla="*/ 795566 h 3168193"/>
                  <a:gd name="connsiteX3" fmla="*/ 680338 w 2672767"/>
                  <a:gd name="connsiteY3" fmla="*/ 877381 h 3168193"/>
                  <a:gd name="connsiteX4" fmla="*/ 410830 w 2672767"/>
                  <a:gd name="connsiteY4" fmla="*/ 1137262 h 3168193"/>
                  <a:gd name="connsiteX5" fmla="*/ 304952 w 2672767"/>
                  <a:gd name="connsiteY5" fmla="*/ 1661840 h 3168193"/>
                  <a:gd name="connsiteX6" fmla="*/ 338641 w 2672767"/>
                  <a:gd name="connsiteY6" fmla="*/ 2157541 h 3168193"/>
                  <a:gd name="connsiteX7" fmla="*/ 102822 w 2672767"/>
                  <a:gd name="connsiteY7" fmla="*/ 2340421 h 3168193"/>
                  <a:gd name="connsiteX8" fmla="*/ 35445 w 2672767"/>
                  <a:gd name="connsiteY8" fmla="*/ 2638804 h 3168193"/>
                  <a:gd name="connsiteX9" fmla="*/ 391580 w 2672767"/>
                  <a:gd name="connsiteY9" fmla="*/ 2869810 h 3168193"/>
                  <a:gd name="connsiteX10" fmla="*/ 247201 w 2672767"/>
                  <a:gd name="connsiteY10" fmla="*/ 2990126 h 3168193"/>
                  <a:gd name="connsiteX11" fmla="*/ 492645 w 2672767"/>
                  <a:gd name="connsiteY11" fmla="*/ 2961250 h 3168193"/>
                  <a:gd name="connsiteX12" fmla="*/ 978721 w 2672767"/>
                  <a:gd name="connsiteY12" fmla="*/ 2961250 h 3168193"/>
                  <a:gd name="connsiteX13" fmla="*/ 714026 w 2672767"/>
                  <a:gd name="connsiteY13" fmla="*/ 3105629 h 3168193"/>
                  <a:gd name="connsiteX14" fmla="*/ 670712 w 2672767"/>
                  <a:gd name="connsiteY14" fmla="*/ 3158568 h 3168193"/>
                  <a:gd name="connsiteX15" fmla="*/ 1262666 w 2672767"/>
                  <a:gd name="connsiteY15" fmla="*/ 3043065 h 3168193"/>
                  <a:gd name="connsiteX16" fmla="*/ 1594738 w 2672767"/>
                  <a:gd name="connsiteY16" fmla="*/ 3062315 h 3168193"/>
                  <a:gd name="connsiteX17" fmla="*/ 2023062 w 2672767"/>
                  <a:gd name="connsiteY17" fmla="*/ 3168193 h 3168193"/>
                  <a:gd name="connsiteX18" fmla="*/ 2066376 w 2672767"/>
                  <a:gd name="connsiteY18" fmla="*/ 3023814 h 3168193"/>
                  <a:gd name="connsiteX19" fmla="*/ 2220380 w 2672767"/>
                  <a:gd name="connsiteY19" fmla="*/ 3071941 h 3168193"/>
                  <a:gd name="connsiteX20" fmla="*/ 2672767 w 2672767"/>
                  <a:gd name="connsiteY20" fmla="*/ 2816871 h 3168193"/>
                  <a:gd name="connsiteX21" fmla="*/ 2528388 w 2672767"/>
                  <a:gd name="connsiteY21" fmla="*/ 2171978 h 3168193"/>
                  <a:gd name="connsiteX22" fmla="*/ 2287757 w 2672767"/>
                  <a:gd name="connsiteY22" fmla="*/ 1811031 h 3168193"/>
                  <a:gd name="connsiteX23" fmla="*/ 1950872 w 2672767"/>
                  <a:gd name="connsiteY23" fmla="*/ 1512648 h 3168193"/>
                  <a:gd name="connsiteX24" fmla="*/ 1912371 w 2672767"/>
                  <a:gd name="connsiteY24" fmla="*/ 1493397 h 3168193"/>
                  <a:gd name="connsiteX25" fmla="*/ 1575487 w 2672767"/>
                  <a:gd name="connsiteY25" fmla="*/ 1238328 h 3168193"/>
                  <a:gd name="connsiteX26" fmla="*/ 1368544 w 2672767"/>
                  <a:gd name="connsiteY26" fmla="*/ 949570 h 3168193"/>
                  <a:gd name="connsiteX27" fmla="*/ 1407044 w 2672767"/>
                  <a:gd name="connsiteY27" fmla="*/ 429805 h 3168193"/>
                  <a:gd name="connsiteX28" fmla="*/ 1176039 w 2672767"/>
                  <a:gd name="connsiteY28" fmla="*/ 121797 h 3168193"/>
                  <a:gd name="connsiteX29" fmla="*/ 973908 w 2672767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245106 w 2670672"/>
                  <a:gd name="connsiteY10" fmla="*/ 2990126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245106 w 2670672"/>
                  <a:gd name="connsiteY10" fmla="*/ 2990126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245106 w 2670672"/>
                  <a:gd name="connsiteY10" fmla="*/ 2990126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0550 w 2670672"/>
                  <a:gd name="connsiteY11" fmla="*/ 2961250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5363 w 2670672"/>
                  <a:gd name="connsiteY11" fmla="*/ 2999751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5363 w 2670672"/>
                  <a:gd name="connsiteY11" fmla="*/ 2999751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71813 w 2670672"/>
                  <a:gd name="connsiteY0" fmla="*/ 6294 h 3168193"/>
                  <a:gd name="connsiteX1" fmla="*/ 1096942 w 2670672"/>
                  <a:gd name="connsiteY1" fmla="*/ 415368 h 3168193"/>
                  <a:gd name="connsiteX2" fmla="*/ 1039190 w 2670672"/>
                  <a:gd name="connsiteY2" fmla="*/ 795566 h 3168193"/>
                  <a:gd name="connsiteX3" fmla="*/ 678243 w 2670672"/>
                  <a:gd name="connsiteY3" fmla="*/ 877381 h 3168193"/>
                  <a:gd name="connsiteX4" fmla="*/ 408735 w 2670672"/>
                  <a:gd name="connsiteY4" fmla="*/ 1137262 h 3168193"/>
                  <a:gd name="connsiteX5" fmla="*/ 302857 w 2670672"/>
                  <a:gd name="connsiteY5" fmla="*/ 1661840 h 3168193"/>
                  <a:gd name="connsiteX6" fmla="*/ 336546 w 2670672"/>
                  <a:gd name="connsiteY6" fmla="*/ 2157541 h 3168193"/>
                  <a:gd name="connsiteX7" fmla="*/ 100727 w 2670672"/>
                  <a:gd name="connsiteY7" fmla="*/ 2340421 h 3168193"/>
                  <a:gd name="connsiteX8" fmla="*/ 23725 w 2670672"/>
                  <a:gd name="connsiteY8" fmla="*/ 2677305 h 3168193"/>
                  <a:gd name="connsiteX9" fmla="*/ 389485 w 2670672"/>
                  <a:gd name="connsiteY9" fmla="*/ 2869810 h 3168193"/>
                  <a:gd name="connsiteX10" fmla="*/ 168103 w 2670672"/>
                  <a:gd name="connsiteY10" fmla="*/ 3028628 h 3168193"/>
                  <a:gd name="connsiteX11" fmla="*/ 495363 w 2670672"/>
                  <a:gd name="connsiteY11" fmla="*/ 2999751 h 3168193"/>
                  <a:gd name="connsiteX12" fmla="*/ 976626 w 2670672"/>
                  <a:gd name="connsiteY12" fmla="*/ 2961250 h 3168193"/>
                  <a:gd name="connsiteX13" fmla="*/ 711931 w 2670672"/>
                  <a:gd name="connsiteY13" fmla="*/ 3105629 h 3168193"/>
                  <a:gd name="connsiteX14" fmla="*/ 668617 w 2670672"/>
                  <a:gd name="connsiteY14" fmla="*/ 3158568 h 3168193"/>
                  <a:gd name="connsiteX15" fmla="*/ 1260571 w 2670672"/>
                  <a:gd name="connsiteY15" fmla="*/ 3043065 h 3168193"/>
                  <a:gd name="connsiteX16" fmla="*/ 1592643 w 2670672"/>
                  <a:gd name="connsiteY16" fmla="*/ 3062315 h 3168193"/>
                  <a:gd name="connsiteX17" fmla="*/ 2020967 w 2670672"/>
                  <a:gd name="connsiteY17" fmla="*/ 3168193 h 3168193"/>
                  <a:gd name="connsiteX18" fmla="*/ 2064281 w 2670672"/>
                  <a:gd name="connsiteY18" fmla="*/ 3023814 h 3168193"/>
                  <a:gd name="connsiteX19" fmla="*/ 2218285 w 2670672"/>
                  <a:gd name="connsiteY19" fmla="*/ 3071941 h 3168193"/>
                  <a:gd name="connsiteX20" fmla="*/ 2670672 w 2670672"/>
                  <a:gd name="connsiteY20" fmla="*/ 2816871 h 3168193"/>
                  <a:gd name="connsiteX21" fmla="*/ 2526293 w 2670672"/>
                  <a:gd name="connsiteY21" fmla="*/ 2171978 h 3168193"/>
                  <a:gd name="connsiteX22" fmla="*/ 2285662 w 2670672"/>
                  <a:gd name="connsiteY22" fmla="*/ 1811031 h 3168193"/>
                  <a:gd name="connsiteX23" fmla="*/ 1948777 w 2670672"/>
                  <a:gd name="connsiteY23" fmla="*/ 1512648 h 3168193"/>
                  <a:gd name="connsiteX24" fmla="*/ 1910276 w 2670672"/>
                  <a:gd name="connsiteY24" fmla="*/ 1493397 h 3168193"/>
                  <a:gd name="connsiteX25" fmla="*/ 1573392 w 2670672"/>
                  <a:gd name="connsiteY25" fmla="*/ 1238328 h 3168193"/>
                  <a:gd name="connsiteX26" fmla="*/ 1366449 w 2670672"/>
                  <a:gd name="connsiteY26" fmla="*/ 949570 h 3168193"/>
                  <a:gd name="connsiteX27" fmla="*/ 1404949 w 2670672"/>
                  <a:gd name="connsiteY27" fmla="*/ 429805 h 3168193"/>
                  <a:gd name="connsiteX28" fmla="*/ 1173944 w 2670672"/>
                  <a:gd name="connsiteY28" fmla="*/ 121797 h 3168193"/>
                  <a:gd name="connsiteX29" fmla="*/ 971813 w 2670672"/>
                  <a:gd name="connsiteY29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702613 w 2661354"/>
                  <a:gd name="connsiteY13" fmla="*/ 3105629 h 3168193"/>
                  <a:gd name="connsiteX14" fmla="*/ 659299 w 2661354"/>
                  <a:gd name="connsiteY14" fmla="*/ 3158568 h 3168193"/>
                  <a:gd name="connsiteX15" fmla="*/ 1251253 w 2661354"/>
                  <a:gd name="connsiteY15" fmla="*/ 3043065 h 3168193"/>
                  <a:gd name="connsiteX16" fmla="*/ 1583325 w 2661354"/>
                  <a:gd name="connsiteY16" fmla="*/ 3062315 h 3168193"/>
                  <a:gd name="connsiteX17" fmla="*/ 2011649 w 2661354"/>
                  <a:gd name="connsiteY17" fmla="*/ 3168193 h 3168193"/>
                  <a:gd name="connsiteX18" fmla="*/ 2054963 w 2661354"/>
                  <a:gd name="connsiteY18" fmla="*/ 3023814 h 3168193"/>
                  <a:gd name="connsiteX19" fmla="*/ 2208967 w 2661354"/>
                  <a:gd name="connsiteY19" fmla="*/ 3071941 h 3168193"/>
                  <a:gd name="connsiteX20" fmla="*/ 2661354 w 2661354"/>
                  <a:gd name="connsiteY20" fmla="*/ 2816871 h 3168193"/>
                  <a:gd name="connsiteX21" fmla="*/ 2516975 w 2661354"/>
                  <a:gd name="connsiteY21" fmla="*/ 2171978 h 3168193"/>
                  <a:gd name="connsiteX22" fmla="*/ 2276344 w 2661354"/>
                  <a:gd name="connsiteY22" fmla="*/ 1811031 h 3168193"/>
                  <a:gd name="connsiteX23" fmla="*/ 1939459 w 2661354"/>
                  <a:gd name="connsiteY23" fmla="*/ 1512648 h 3168193"/>
                  <a:gd name="connsiteX24" fmla="*/ 1900958 w 2661354"/>
                  <a:gd name="connsiteY24" fmla="*/ 1493397 h 3168193"/>
                  <a:gd name="connsiteX25" fmla="*/ 1564074 w 2661354"/>
                  <a:gd name="connsiteY25" fmla="*/ 1238328 h 3168193"/>
                  <a:gd name="connsiteX26" fmla="*/ 1357131 w 2661354"/>
                  <a:gd name="connsiteY26" fmla="*/ 949570 h 3168193"/>
                  <a:gd name="connsiteX27" fmla="*/ 1395631 w 2661354"/>
                  <a:gd name="connsiteY27" fmla="*/ 429805 h 3168193"/>
                  <a:gd name="connsiteX28" fmla="*/ 1164626 w 2661354"/>
                  <a:gd name="connsiteY28" fmla="*/ 121797 h 3168193"/>
                  <a:gd name="connsiteX29" fmla="*/ 962495 w 2661354"/>
                  <a:gd name="connsiteY29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702613 w 2661354"/>
                  <a:gd name="connsiteY13" fmla="*/ 3105629 h 3168193"/>
                  <a:gd name="connsiteX14" fmla="*/ 659299 w 2661354"/>
                  <a:gd name="connsiteY14" fmla="*/ 3158568 h 3168193"/>
                  <a:gd name="connsiteX15" fmla="*/ 1251253 w 2661354"/>
                  <a:gd name="connsiteY15" fmla="*/ 3043065 h 3168193"/>
                  <a:gd name="connsiteX16" fmla="*/ 1583325 w 2661354"/>
                  <a:gd name="connsiteY16" fmla="*/ 3062315 h 3168193"/>
                  <a:gd name="connsiteX17" fmla="*/ 2011649 w 2661354"/>
                  <a:gd name="connsiteY17" fmla="*/ 3168193 h 3168193"/>
                  <a:gd name="connsiteX18" fmla="*/ 2054963 w 2661354"/>
                  <a:gd name="connsiteY18" fmla="*/ 3023814 h 3168193"/>
                  <a:gd name="connsiteX19" fmla="*/ 2208967 w 2661354"/>
                  <a:gd name="connsiteY19" fmla="*/ 3071941 h 3168193"/>
                  <a:gd name="connsiteX20" fmla="*/ 2661354 w 2661354"/>
                  <a:gd name="connsiteY20" fmla="*/ 2816871 h 3168193"/>
                  <a:gd name="connsiteX21" fmla="*/ 2516975 w 2661354"/>
                  <a:gd name="connsiteY21" fmla="*/ 2171978 h 3168193"/>
                  <a:gd name="connsiteX22" fmla="*/ 2276344 w 2661354"/>
                  <a:gd name="connsiteY22" fmla="*/ 1811031 h 3168193"/>
                  <a:gd name="connsiteX23" fmla="*/ 1939459 w 2661354"/>
                  <a:gd name="connsiteY23" fmla="*/ 1512648 h 3168193"/>
                  <a:gd name="connsiteX24" fmla="*/ 1900958 w 2661354"/>
                  <a:gd name="connsiteY24" fmla="*/ 1493397 h 3168193"/>
                  <a:gd name="connsiteX25" fmla="*/ 1564074 w 2661354"/>
                  <a:gd name="connsiteY25" fmla="*/ 1238328 h 3168193"/>
                  <a:gd name="connsiteX26" fmla="*/ 1357131 w 2661354"/>
                  <a:gd name="connsiteY26" fmla="*/ 949570 h 3168193"/>
                  <a:gd name="connsiteX27" fmla="*/ 1395631 w 2661354"/>
                  <a:gd name="connsiteY27" fmla="*/ 429805 h 3168193"/>
                  <a:gd name="connsiteX28" fmla="*/ 1164626 w 2661354"/>
                  <a:gd name="connsiteY28" fmla="*/ 121797 h 3168193"/>
                  <a:gd name="connsiteX29" fmla="*/ 962495 w 2661354"/>
                  <a:gd name="connsiteY29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702613 w 2661354"/>
                  <a:gd name="connsiteY13" fmla="*/ 3105629 h 3168193"/>
                  <a:gd name="connsiteX14" fmla="*/ 659299 w 2661354"/>
                  <a:gd name="connsiteY14" fmla="*/ 3158568 h 3168193"/>
                  <a:gd name="connsiteX15" fmla="*/ 1251253 w 2661354"/>
                  <a:gd name="connsiteY15" fmla="*/ 3043065 h 3168193"/>
                  <a:gd name="connsiteX16" fmla="*/ 1583325 w 2661354"/>
                  <a:gd name="connsiteY16" fmla="*/ 3062315 h 3168193"/>
                  <a:gd name="connsiteX17" fmla="*/ 2011649 w 2661354"/>
                  <a:gd name="connsiteY17" fmla="*/ 3168193 h 3168193"/>
                  <a:gd name="connsiteX18" fmla="*/ 2054963 w 2661354"/>
                  <a:gd name="connsiteY18" fmla="*/ 3023814 h 3168193"/>
                  <a:gd name="connsiteX19" fmla="*/ 2208967 w 2661354"/>
                  <a:gd name="connsiteY19" fmla="*/ 3071941 h 3168193"/>
                  <a:gd name="connsiteX20" fmla="*/ 2661354 w 2661354"/>
                  <a:gd name="connsiteY20" fmla="*/ 2816871 h 3168193"/>
                  <a:gd name="connsiteX21" fmla="*/ 2516975 w 2661354"/>
                  <a:gd name="connsiteY21" fmla="*/ 2171978 h 3168193"/>
                  <a:gd name="connsiteX22" fmla="*/ 2276344 w 2661354"/>
                  <a:gd name="connsiteY22" fmla="*/ 1811031 h 3168193"/>
                  <a:gd name="connsiteX23" fmla="*/ 1939459 w 2661354"/>
                  <a:gd name="connsiteY23" fmla="*/ 1512648 h 3168193"/>
                  <a:gd name="connsiteX24" fmla="*/ 1900958 w 2661354"/>
                  <a:gd name="connsiteY24" fmla="*/ 1493397 h 3168193"/>
                  <a:gd name="connsiteX25" fmla="*/ 1564074 w 2661354"/>
                  <a:gd name="connsiteY25" fmla="*/ 1238328 h 3168193"/>
                  <a:gd name="connsiteX26" fmla="*/ 1357131 w 2661354"/>
                  <a:gd name="connsiteY26" fmla="*/ 949570 h 3168193"/>
                  <a:gd name="connsiteX27" fmla="*/ 1395631 w 2661354"/>
                  <a:gd name="connsiteY27" fmla="*/ 429805 h 3168193"/>
                  <a:gd name="connsiteX28" fmla="*/ 1164626 w 2661354"/>
                  <a:gd name="connsiteY28" fmla="*/ 121797 h 3168193"/>
                  <a:gd name="connsiteX29" fmla="*/ 962495 w 2661354"/>
                  <a:gd name="connsiteY29" fmla="*/ 6294 h 3168193"/>
                  <a:gd name="connsiteX0" fmla="*/ 962495 w 2661354"/>
                  <a:gd name="connsiteY0" fmla="*/ 6294 h 3171225"/>
                  <a:gd name="connsiteX1" fmla="*/ 1087624 w 2661354"/>
                  <a:gd name="connsiteY1" fmla="*/ 415368 h 3171225"/>
                  <a:gd name="connsiteX2" fmla="*/ 1029872 w 2661354"/>
                  <a:gd name="connsiteY2" fmla="*/ 795566 h 3171225"/>
                  <a:gd name="connsiteX3" fmla="*/ 668925 w 2661354"/>
                  <a:gd name="connsiteY3" fmla="*/ 877381 h 3171225"/>
                  <a:gd name="connsiteX4" fmla="*/ 399417 w 2661354"/>
                  <a:gd name="connsiteY4" fmla="*/ 1137262 h 3171225"/>
                  <a:gd name="connsiteX5" fmla="*/ 293539 w 2661354"/>
                  <a:gd name="connsiteY5" fmla="*/ 1661840 h 3171225"/>
                  <a:gd name="connsiteX6" fmla="*/ 327228 w 2661354"/>
                  <a:gd name="connsiteY6" fmla="*/ 2157541 h 3171225"/>
                  <a:gd name="connsiteX7" fmla="*/ 91409 w 2661354"/>
                  <a:gd name="connsiteY7" fmla="*/ 2340421 h 3171225"/>
                  <a:gd name="connsiteX8" fmla="*/ 14407 w 2661354"/>
                  <a:gd name="connsiteY8" fmla="*/ 2677305 h 3171225"/>
                  <a:gd name="connsiteX9" fmla="*/ 360916 w 2661354"/>
                  <a:gd name="connsiteY9" fmla="*/ 2879436 h 3171225"/>
                  <a:gd name="connsiteX10" fmla="*/ 158785 w 2661354"/>
                  <a:gd name="connsiteY10" fmla="*/ 3028628 h 3171225"/>
                  <a:gd name="connsiteX11" fmla="*/ 486045 w 2661354"/>
                  <a:gd name="connsiteY11" fmla="*/ 2999751 h 3171225"/>
                  <a:gd name="connsiteX12" fmla="*/ 967308 w 2661354"/>
                  <a:gd name="connsiteY12" fmla="*/ 2961250 h 3171225"/>
                  <a:gd name="connsiteX13" fmla="*/ 702613 w 2661354"/>
                  <a:gd name="connsiteY13" fmla="*/ 3105629 h 3171225"/>
                  <a:gd name="connsiteX14" fmla="*/ 659299 w 2661354"/>
                  <a:gd name="connsiteY14" fmla="*/ 3158568 h 3171225"/>
                  <a:gd name="connsiteX15" fmla="*/ 1251253 w 2661354"/>
                  <a:gd name="connsiteY15" fmla="*/ 3043065 h 3171225"/>
                  <a:gd name="connsiteX16" fmla="*/ 1583325 w 2661354"/>
                  <a:gd name="connsiteY16" fmla="*/ 3062315 h 3171225"/>
                  <a:gd name="connsiteX17" fmla="*/ 2011649 w 2661354"/>
                  <a:gd name="connsiteY17" fmla="*/ 3168193 h 3171225"/>
                  <a:gd name="connsiteX18" fmla="*/ 2054963 w 2661354"/>
                  <a:gd name="connsiteY18" fmla="*/ 3023814 h 3171225"/>
                  <a:gd name="connsiteX19" fmla="*/ 2208967 w 2661354"/>
                  <a:gd name="connsiteY19" fmla="*/ 3071941 h 3171225"/>
                  <a:gd name="connsiteX20" fmla="*/ 2661354 w 2661354"/>
                  <a:gd name="connsiteY20" fmla="*/ 2816871 h 3171225"/>
                  <a:gd name="connsiteX21" fmla="*/ 2516975 w 2661354"/>
                  <a:gd name="connsiteY21" fmla="*/ 2171978 h 3171225"/>
                  <a:gd name="connsiteX22" fmla="*/ 2276344 w 2661354"/>
                  <a:gd name="connsiteY22" fmla="*/ 1811031 h 3171225"/>
                  <a:gd name="connsiteX23" fmla="*/ 1939459 w 2661354"/>
                  <a:gd name="connsiteY23" fmla="*/ 1512648 h 3171225"/>
                  <a:gd name="connsiteX24" fmla="*/ 1900958 w 2661354"/>
                  <a:gd name="connsiteY24" fmla="*/ 1493397 h 3171225"/>
                  <a:gd name="connsiteX25" fmla="*/ 1564074 w 2661354"/>
                  <a:gd name="connsiteY25" fmla="*/ 1238328 h 3171225"/>
                  <a:gd name="connsiteX26" fmla="*/ 1357131 w 2661354"/>
                  <a:gd name="connsiteY26" fmla="*/ 949570 h 3171225"/>
                  <a:gd name="connsiteX27" fmla="*/ 1395631 w 2661354"/>
                  <a:gd name="connsiteY27" fmla="*/ 429805 h 3171225"/>
                  <a:gd name="connsiteX28" fmla="*/ 1164626 w 2661354"/>
                  <a:gd name="connsiteY28" fmla="*/ 121797 h 3171225"/>
                  <a:gd name="connsiteX29" fmla="*/ 962495 w 2661354"/>
                  <a:gd name="connsiteY29" fmla="*/ 6294 h 3171225"/>
                  <a:gd name="connsiteX0" fmla="*/ 962495 w 2661354"/>
                  <a:gd name="connsiteY0" fmla="*/ 6294 h 3172751"/>
                  <a:gd name="connsiteX1" fmla="*/ 1087624 w 2661354"/>
                  <a:gd name="connsiteY1" fmla="*/ 415368 h 3172751"/>
                  <a:gd name="connsiteX2" fmla="*/ 1029872 w 2661354"/>
                  <a:gd name="connsiteY2" fmla="*/ 795566 h 3172751"/>
                  <a:gd name="connsiteX3" fmla="*/ 668925 w 2661354"/>
                  <a:gd name="connsiteY3" fmla="*/ 877381 h 3172751"/>
                  <a:gd name="connsiteX4" fmla="*/ 399417 w 2661354"/>
                  <a:gd name="connsiteY4" fmla="*/ 1137262 h 3172751"/>
                  <a:gd name="connsiteX5" fmla="*/ 293539 w 2661354"/>
                  <a:gd name="connsiteY5" fmla="*/ 1661840 h 3172751"/>
                  <a:gd name="connsiteX6" fmla="*/ 327228 w 2661354"/>
                  <a:gd name="connsiteY6" fmla="*/ 2157541 h 3172751"/>
                  <a:gd name="connsiteX7" fmla="*/ 91409 w 2661354"/>
                  <a:gd name="connsiteY7" fmla="*/ 2340421 h 3172751"/>
                  <a:gd name="connsiteX8" fmla="*/ 14407 w 2661354"/>
                  <a:gd name="connsiteY8" fmla="*/ 2677305 h 3172751"/>
                  <a:gd name="connsiteX9" fmla="*/ 360916 w 2661354"/>
                  <a:gd name="connsiteY9" fmla="*/ 2879436 h 3172751"/>
                  <a:gd name="connsiteX10" fmla="*/ 158785 w 2661354"/>
                  <a:gd name="connsiteY10" fmla="*/ 3028628 h 3172751"/>
                  <a:gd name="connsiteX11" fmla="*/ 486045 w 2661354"/>
                  <a:gd name="connsiteY11" fmla="*/ 2999751 h 3172751"/>
                  <a:gd name="connsiteX12" fmla="*/ 967308 w 2661354"/>
                  <a:gd name="connsiteY12" fmla="*/ 2961250 h 3172751"/>
                  <a:gd name="connsiteX13" fmla="*/ 702613 w 2661354"/>
                  <a:gd name="connsiteY13" fmla="*/ 3105629 h 3172751"/>
                  <a:gd name="connsiteX14" fmla="*/ 659299 w 2661354"/>
                  <a:gd name="connsiteY14" fmla="*/ 3158568 h 3172751"/>
                  <a:gd name="connsiteX15" fmla="*/ 1251253 w 2661354"/>
                  <a:gd name="connsiteY15" fmla="*/ 3043065 h 3172751"/>
                  <a:gd name="connsiteX16" fmla="*/ 1583325 w 2661354"/>
                  <a:gd name="connsiteY16" fmla="*/ 3062315 h 3172751"/>
                  <a:gd name="connsiteX17" fmla="*/ 2011649 w 2661354"/>
                  <a:gd name="connsiteY17" fmla="*/ 3168193 h 3172751"/>
                  <a:gd name="connsiteX18" fmla="*/ 2054963 w 2661354"/>
                  <a:gd name="connsiteY18" fmla="*/ 3023814 h 3172751"/>
                  <a:gd name="connsiteX19" fmla="*/ 2208967 w 2661354"/>
                  <a:gd name="connsiteY19" fmla="*/ 3071941 h 3172751"/>
                  <a:gd name="connsiteX20" fmla="*/ 2661354 w 2661354"/>
                  <a:gd name="connsiteY20" fmla="*/ 2816871 h 3172751"/>
                  <a:gd name="connsiteX21" fmla="*/ 2516975 w 2661354"/>
                  <a:gd name="connsiteY21" fmla="*/ 2171978 h 3172751"/>
                  <a:gd name="connsiteX22" fmla="*/ 2276344 w 2661354"/>
                  <a:gd name="connsiteY22" fmla="*/ 1811031 h 3172751"/>
                  <a:gd name="connsiteX23" fmla="*/ 1939459 w 2661354"/>
                  <a:gd name="connsiteY23" fmla="*/ 1512648 h 3172751"/>
                  <a:gd name="connsiteX24" fmla="*/ 1900958 w 2661354"/>
                  <a:gd name="connsiteY24" fmla="*/ 1493397 h 3172751"/>
                  <a:gd name="connsiteX25" fmla="*/ 1564074 w 2661354"/>
                  <a:gd name="connsiteY25" fmla="*/ 1238328 h 3172751"/>
                  <a:gd name="connsiteX26" fmla="*/ 1357131 w 2661354"/>
                  <a:gd name="connsiteY26" fmla="*/ 949570 h 3172751"/>
                  <a:gd name="connsiteX27" fmla="*/ 1395631 w 2661354"/>
                  <a:gd name="connsiteY27" fmla="*/ 429805 h 3172751"/>
                  <a:gd name="connsiteX28" fmla="*/ 1164626 w 2661354"/>
                  <a:gd name="connsiteY28" fmla="*/ 121797 h 3172751"/>
                  <a:gd name="connsiteX29" fmla="*/ 962495 w 2661354"/>
                  <a:gd name="connsiteY29" fmla="*/ 6294 h 3172751"/>
                  <a:gd name="connsiteX0" fmla="*/ 962495 w 2661354"/>
                  <a:gd name="connsiteY0" fmla="*/ 6294 h 3208745"/>
                  <a:gd name="connsiteX1" fmla="*/ 1087624 w 2661354"/>
                  <a:gd name="connsiteY1" fmla="*/ 415368 h 3208745"/>
                  <a:gd name="connsiteX2" fmla="*/ 1029872 w 2661354"/>
                  <a:gd name="connsiteY2" fmla="*/ 795566 h 3208745"/>
                  <a:gd name="connsiteX3" fmla="*/ 668925 w 2661354"/>
                  <a:gd name="connsiteY3" fmla="*/ 877381 h 3208745"/>
                  <a:gd name="connsiteX4" fmla="*/ 399417 w 2661354"/>
                  <a:gd name="connsiteY4" fmla="*/ 1137262 h 3208745"/>
                  <a:gd name="connsiteX5" fmla="*/ 293539 w 2661354"/>
                  <a:gd name="connsiteY5" fmla="*/ 1661840 h 3208745"/>
                  <a:gd name="connsiteX6" fmla="*/ 327228 w 2661354"/>
                  <a:gd name="connsiteY6" fmla="*/ 2157541 h 3208745"/>
                  <a:gd name="connsiteX7" fmla="*/ 91409 w 2661354"/>
                  <a:gd name="connsiteY7" fmla="*/ 2340421 h 3208745"/>
                  <a:gd name="connsiteX8" fmla="*/ 14407 w 2661354"/>
                  <a:gd name="connsiteY8" fmla="*/ 2677305 h 3208745"/>
                  <a:gd name="connsiteX9" fmla="*/ 360916 w 2661354"/>
                  <a:gd name="connsiteY9" fmla="*/ 2879436 h 3208745"/>
                  <a:gd name="connsiteX10" fmla="*/ 158785 w 2661354"/>
                  <a:gd name="connsiteY10" fmla="*/ 3028628 h 3208745"/>
                  <a:gd name="connsiteX11" fmla="*/ 486045 w 2661354"/>
                  <a:gd name="connsiteY11" fmla="*/ 2999751 h 3208745"/>
                  <a:gd name="connsiteX12" fmla="*/ 967308 w 2661354"/>
                  <a:gd name="connsiteY12" fmla="*/ 2961250 h 3208745"/>
                  <a:gd name="connsiteX13" fmla="*/ 702613 w 2661354"/>
                  <a:gd name="connsiteY13" fmla="*/ 3105629 h 3208745"/>
                  <a:gd name="connsiteX14" fmla="*/ 635236 w 2661354"/>
                  <a:gd name="connsiteY14" fmla="*/ 3197069 h 3208745"/>
                  <a:gd name="connsiteX15" fmla="*/ 1251253 w 2661354"/>
                  <a:gd name="connsiteY15" fmla="*/ 3043065 h 3208745"/>
                  <a:gd name="connsiteX16" fmla="*/ 1583325 w 2661354"/>
                  <a:gd name="connsiteY16" fmla="*/ 3062315 h 3208745"/>
                  <a:gd name="connsiteX17" fmla="*/ 2011649 w 2661354"/>
                  <a:gd name="connsiteY17" fmla="*/ 3168193 h 3208745"/>
                  <a:gd name="connsiteX18" fmla="*/ 2054963 w 2661354"/>
                  <a:gd name="connsiteY18" fmla="*/ 3023814 h 3208745"/>
                  <a:gd name="connsiteX19" fmla="*/ 2208967 w 2661354"/>
                  <a:gd name="connsiteY19" fmla="*/ 3071941 h 3208745"/>
                  <a:gd name="connsiteX20" fmla="*/ 2661354 w 2661354"/>
                  <a:gd name="connsiteY20" fmla="*/ 2816871 h 3208745"/>
                  <a:gd name="connsiteX21" fmla="*/ 2516975 w 2661354"/>
                  <a:gd name="connsiteY21" fmla="*/ 2171978 h 3208745"/>
                  <a:gd name="connsiteX22" fmla="*/ 2276344 w 2661354"/>
                  <a:gd name="connsiteY22" fmla="*/ 1811031 h 3208745"/>
                  <a:gd name="connsiteX23" fmla="*/ 1939459 w 2661354"/>
                  <a:gd name="connsiteY23" fmla="*/ 1512648 h 3208745"/>
                  <a:gd name="connsiteX24" fmla="*/ 1900958 w 2661354"/>
                  <a:gd name="connsiteY24" fmla="*/ 1493397 h 3208745"/>
                  <a:gd name="connsiteX25" fmla="*/ 1564074 w 2661354"/>
                  <a:gd name="connsiteY25" fmla="*/ 1238328 h 3208745"/>
                  <a:gd name="connsiteX26" fmla="*/ 1357131 w 2661354"/>
                  <a:gd name="connsiteY26" fmla="*/ 949570 h 3208745"/>
                  <a:gd name="connsiteX27" fmla="*/ 1395631 w 2661354"/>
                  <a:gd name="connsiteY27" fmla="*/ 429805 h 3208745"/>
                  <a:gd name="connsiteX28" fmla="*/ 1164626 w 2661354"/>
                  <a:gd name="connsiteY28" fmla="*/ 121797 h 3208745"/>
                  <a:gd name="connsiteX29" fmla="*/ 962495 w 2661354"/>
                  <a:gd name="connsiteY29" fmla="*/ 6294 h 3208745"/>
                  <a:gd name="connsiteX0" fmla="*/ 962495 w 2661354"/>
                  <a:gd name="connsiteY0" fmla="*/ 6294 h 3218443"/>
                  <a:gd name="connsiteX1" fmla="*/ 1087624 w 2661354"/>
                  <a:gd name="connsiteY1" fmla="*/ 415368 h 3218443"/>
                  <a:gd name="connsiteX2" fmla="*/ 1029872 w 2661354"/>
                  <a:gd name="connsiteY2" fmla="*/ 795566 h 3218443"/>
                  <a:gd name="connsiteX3" fmla="*/ 668925 w 2661354"/>
                  <a:gd name="connsiteY3" fmla="*/ 877381 h 3218443"/>
                  <a:gd name="connsiteX4" fmla="*/ 399417 w 2661354"/>
                  <a:gd name="connsiteY4" fmla="*/ 1137262 h 3218443"/>
                  <a:gd name="connsiteX5" fmla="*/ 293539 w 2661354"/>
                  <a:gd name="connsiteY5" fmla="*/ 1661840 h 3218443"/>
                  <a:gd name="connsiteX6" fmla="*/ 327228 w 2661354"/>
                  <a:gd name="connsiteY6" fmla="*/ 2157541 h 3218443"/>
                  <a:gd name="connsiteX7" fmla="*/ 91409 w 2661354"/>
                  <a:gd name="connsiteY7" fmla="*/ 2340421 h 3218443"/>
                  <a:gd name="connsiteX8" fmla="*/ 14407 w 2661354"/>
                  <a:gd name="connsiteY8" fmla="*/ 2677305 h 3218443"/>
                  <a:gd name="connsiteX9" fmla="*/ 360916 w 2661354"/>
                  <a:gd name="connsiteY9" fmla="*/ 2879436 h 3218443"/>
                  <a:gd name="connsiteX10" fmla="*/ 158785 w 2661354"/>
                  <a:gd name="connsiteY10" fmla="*/ 3028628 h 3218443"/>
                  <a:gd name="connsiteX11" fmla="*/ 486045 w 2661354"/>
                  <a:gd name="connsiteY11" fmla="*/ 2999751 h 3218443"/>
                  <a:gd name="connsiteX12" fmla="*/ 967308 w 2661354"/>
                  <a:gd name="connsiteY12" fmla="*/ 2961250 h 3218443"/>
                  <a:gd name="connsiteX13" fmla="*/ 702613 w 2661354"/>
                  <a:gd name="connsiteY13" fmla="*/ 3105629 h 3218443"/>
                  <a:gd name="connsiteX14" fmla="*/ 635236 w 2661354"/>
                  <a:gd name="connsiteY14" fmla="*/ 3197069 h 3218443"/>
                  <a:gd name="connsiteX15" fmla="*/ 1251253 w 2661354"/>
                  <a:gd name="connsiteY15" fmla="*/ 3043065 h 3218443"/>
                  <a:gd name="connsiteX16" fmla="*/ 1583325 w 2661354"/>
                  <a:gd name="connsiteY16" fmla="*/ 3062315 h 3218443"/>
                  <a:gd name="connsiteX17" fmla="*/ 2011649 w 2661354"/>
                  <a:gd name="connsiteY17" fmla="*/ 3168193 h 3218443"/>
                  <a:gd name="connsiteX18" fmla="*/ 2054963 w 2661354"/>
                  <a:gd name="connsiteY18" fmla="*/ 3023814 h 3218443"/>
                  <a:gd name="connsiteX19" fmla="*/ 2208967 w 2661354"/>
                  <a:gd name="connsiteY19" fmla="*/ 3071941 h 3218443"/>
                  <a:gd name="connsiteX20" fmla="*/ 2661354 w 2661354"/>
                  <a:gd name="connsiteY20" fmla="*/ 2816871 h 3218443"/>
                  <a:gd name="connsiteX21" fmla="*/ 2516975 w 2661354"/>
                  <a:gd name="connsiteY21" fmla="*/ 2171978 h 3218443"/>
                  <a:gd name="connsiteX22" fmla="*/ 2276344 w 2661354"/>
                  <a:gd name="connsiteY22" fmla="*/ 1811031 h 3218443"/>
                  <a:gd name="connsiteX23" fmla="*/ 1939459 w 2661354"/>
                  <a:gd name="connsiteY23" fmla="*/ 1512648 h 3218443"/>
                  <a:gd name="connsiteX24" fmla="*/ 1900958 w 2661354"/>
                  <a:gd name="connsiteY24" fmla="*/ 1493397 h 3218443"/>
                  <a:gd name="connsiteX25" fmla="*/ 1564074 w 2661354"/>
                  <a:gd name="connsiteY25" fmla="*/ 1238328 h 3218443"/>
                  <a:gd name="connsiteX26" fmla="*/ 1357131 w 2661354"/>
                  <a:gd name="connsiteY26" fmla="*/ 949570 h 3218443"/>
                  <a:gd name="connsiteX27" fmla="*/ 1395631 w 2661354"/>
                  <a:gd name="connsiteY27" fmla="*/ 429805 h 3218443"/>
                  <a:gd name="connsiteX28" fmla="*/ 1164626 w 2661354"/>
                  <a:gd name="connsiteY28" fmla="*/ 121797 h 3218443"/>
                  <a:gd name="connsiteX29" fmla="*/ 962495 w 2661354"/>
                  <a:gd name="connsiteY29" fmla="*/ 6294 h 3218443"/>
                  <a:gd name="connsiteX0" fmla="*/ 962495 w 2661354"/>
                  <a:gd name="connsiteY0" fmla="*/ 6294 h 3218443"/>
                  <a:gd name="connsiteX1" fmla="*/ 1087624 w 2661354"/>
                  <a:gd name="connsiteY1" fmla="*/ 415368 h 3218443"/>
                  <a:gd name="connsiteX2" fmla="*/ 1029872 w 2661354"/>
                  <a:gd name="connsiteY2" fmla="*/ 795566 h 3218443"/>
                  <a:gd name="connsiteX3" fmla="*/ 668925 w 2661354"/>
                  <a:gd name="connsiteY3" fmla="*/ 877381 h 3218443"/>
                  <a:gd name="connsiteX4" fmla="*/ 399417 w 2661354"/>
                  <a:gd name="connsiteY4" fmla="*/ 1137262 h 3218443"/>
                  <a:gd name="connsiteX5" fmla="*/ 293539 w 2661354"/>
                  <a:gd name="connsiteY5" fmla="*/ 1661840 h 3218443"/>
                  <a:gd name="connsiteX6" fmla="*/ 327228 w 2661354"/>
                  <a:gd name="connsiteY6" fmla="*/ 2157541 h 3218443"/>
                  <a:gd name="connsiteX7" fmla="*/ 91409 w 2661354"/>
                  <a:gd name="connsiteY7" fmla="*/ 2340421 h 3218443"/>
                  <a:gd name="connsiteX8" fmla="*/ 14407 w 2661354"/>
                  <a:gd name="connsiteY8" fmla="*/ 2677305 h 3218443"/>
                  <a:gd name="connsiteX9" fmla="*/ 360916 w 2661354"/>
                  <a:gd name="connsiteY9" fmla="*/ 2879436 h 3218443"/>
                  <a:gd name="connsiteX10" fmla="*/ 158785 w 2661354"/>
                  <a:gd name="connsiteY10" fmla="*/ 3028628 h 3218443"/>
                  <a:gd name="connsiteX11" fmla="*/ 486045 w 2661354"/>
                  <a:gd name="connsiteY11" fmla="*/ 2999751 h 3218443"/>
                  <a:gd name="connsiteX12" fmla="*/ 967308 w 2661354"/>
                  <a:gd name="connsiteY12" fmla="*/ 2961250 h 3218443"/>
                  <a:gd name="connsiteX13" fmla="*/ 635236 w 2661354"/>
                  <a:gd name="connsiteY13" fmla="*/ 3197069 h 3218443"/>
                  <a:gd name="connsiteX14" fmla="*/ 1251253 w 2661354"/>
                  <a:gd name="connsiteY14" fmla="*/ 3043065 h 3218443"/>
                  <a:gd name="connsiteX15" fmla="*/ 1583325 w 2661354"/>
                  <a:gd name="connsiteY15" fmla="*/ 3062315 h 3218443"/>
                  <a:gd name="connsiteX16" fmla="*/ 2011649 w 2661354"/>
                  <a:gd name="connsiteY16" fmla="*/ 3168193 h 3218443"/>
                  <a:gd name="connsiteX17" fmla="*/ 2054963 w 2661354"/>
                  <a:gd name="connsiteY17" fmla="*/ 3023814 h 3218443"/>
                  <a:gd name="connsiteX18" fmla="*/ 2208967 w 2661354"/>
                  <a:gd name="connsiteY18" fmla="*/ 3071941 h 3218443"/>
                  <a:gd name="connsiteX19" fmla="*/ 2661354 w 2661354"/>
                  <a:gd name="connsiteY19" fmla="*/ 2816871 h 3218443"/>
                  <a:gd name="connsiteX20" fmla="*/ 2516975 w 2661354"/>
                  <a:gd name="connsiteY20" fmla="*/ 2171978 h 3218443"/>
                  <a:gd name="connsiteX21" fmla="*/ 2276344 w 2661354"/>
                  <a:gd name="connsiteY21" fmla="*/ 1811031 h 3218443"/>
                  <a:gd name="connsiteX22" fmla="*/ 1939459 w 2661354"/>
                  <a:gd name="connsiteY22" fmla="*/ 1512648 h 3218443"/>
                  <a:gd name="connsiteX23" fmla="*/ 1900958 w 2661354"/>
                  <a:gd name="connsiteY23" fmla="*/ 1493397 h 3218443"/>
                  <a:gd name="connsiteX24" fmla="*/ 1564074 w 2661354"/>
                  <a:gd name="connsiteY24" fmla="*/ 1238328 h 3218443"/>
                  <a:gd name="connsiteX25" fmla="*/ 1357131 w 2661354"/>
                  <a:gd name="connsiteY25" fmla="*/ 949570 h 3218443"/>
                  <a:gd name="connsiteX26" fmla="*/ 1395631 w 2661354"/>
                  <a:gd name="connsiteY26" fmla="*/ 429805 h 3218443"/>
                  <a:gd name="connsiteX27" fmla="*/ 1164626 w 2661354"/>
                  <a:gd name="connsiteY27" fmla="*/ 121797 h 3218443"/>
                  <a:gd name="connsiteX28" fmla="*/ 962495 w 2661354"/>
                  <a:gd name="connsiteY28" fmla="*/ 6294 h 3218443"/>
                  <a:gd name="connsiteX0" fmla="*/ 962495 w 2661354"/>
                  <a:gd name="connsiteY0" fmla="*/ 6294 h 3226981"/>
                  <a:gd name="connsiteX1" fmla="*/ 1087624 w 2661354"/>
                  <a:gd name="connsiteY1" fmla="*/ 415368 h 3226981"/>
                  <a:gd name="connsiteX2" fmla="*/ 1029872 w 2661354"/>
                  <a:gd name="connsiteY2" fmla="*/ 795566 h 3226981"/>
                  <a:gd name="connsiteX3" fmla="*/ 668925 w 2661354"/>
                  <a:gd name="connsiteY3" fmla="*/ 877381 h 3226981"/>
                  <a:gd name="connsiteX4" fmla="*/ 399417 w 2661354"/>
                  <a:gd name="connsiteY4" fmla="*/ 1137262 h 3226981"/>
                  <a:gd name="connsiteX5" fmla="*/ 293539 w 2661354"/>
                  <a:gd name="connsiteY5" fmla="*/ 1661840 h 3226981"/>
                  <a:gd name="connsiteX6" fmla="*/ 327228 w 2661354"/>
                  <a:gd name="connsiteY6" fmla="*/ 2157541 h 3226981"/>
                  <a:gd name="connsiteX7" fmla="*/ 91409 w 2661354"/>
                  <a:gd name="connsiteY7" fmla="*/ 2340421 h 3226981"/>
                  <a:gd name="connsiteX8" fmla="*/ 14407 w 2661354"/>
                  <a:gd name="connsiteY8" fmla="*/ 2677305 h 3226981"/>
                  <a:gd name="connsiteX9" fmla="*/ 360916 w 2661354"/>
                  <a:gd name="connsiteY9" fmla="*/ 2879436 h 3226981"/>
                  <a:gd name="connsiteX10" fmla="*/ 158785 w 2661354"/>
                  <a:gd name="connsiteY10" fmla="*/ 3028628 h 3226981"/>
                  <a:gd name="connsiteX11" fmla="*/ 486045 w 2661354"/>
                  <a:gd name="connsiteY11" fmla="*/ 2999751 h 3226981"/>
                  <a:gd name="connsiteX12" fmla="*/ 967308 w 2661354"/>
                  <a:gd name="connsiteY12" fmla="*/ 2961250 h 3226981"/>
                  <a:gd name="connsiteX13" fmla="*/ 635236 w 2661354"/>
                  <a:gd name="connsiteY13" fmla="*/ 3197069 h 3226981"/>
                  <a:gd name="connsiteX14" fmla="*/ 1251253 w 2661354"/>
                  <a:gd name="connsiteY14" fmla="*/ 3043065 h 3226981"/>
                  <a:gd name="connsiteX15" fmla="*/ 1583325 w 2661354"/>
                  <a:gd name="connsiteY15" fmla="*/ 3062315 h 3226981"/>
                  <a:gd name="connsiteX16" fmla="*/ 2011649 w 2661354"/>
                  <a:gd name="connsiteY16" fmla="*/ 3168193 h 3226981"/>
                  <a:gd name="connsiteX17" fmla="*/ 2054963 w 2661354"/>
                  <a:gd name="connsiteY17" fmla="*/ 3023814 h 3226981"/>
                  <a:gd name="connsiteX18" fmla="*/ 2208967 w 2661354"/>
                  <a:gd name="connsiteY18" fmla="*/ 3071941 h 3226981"/>
                  <a:gd name="connsiteX19" fmla="*/ 2661354 w 2661354"/>
                  <a:gd name="connsiteY19" fmla="*/ 2816871 h 3226981"/>
                  <a:gd name="connsiteX20" fmla="*/ 2516975 w 2661354"/>
                  <a:gd name="connsiteY20" fmla="*/ 2171978 h 3226981"/>
                  <a:gd name="connsiteX21" fmla="*/ 2276344 w 2661354"/>
                  <a:gd name="connsiteY21" fmla="*/ 1811031 h 3226981"/>
                  <a:gd name="connsiteX22" fmla="*/ 1939459 w 2661354"/>
                  <a:gd name="connsiteY22" fmla="*/ 1512648 h 3226981"/>
                  <a:gd name="connsiteX23" fmla="*/ 1900958 w 2661354"/>
                  <a:gd name="connsiteY23" fmla="*/ 1493397 h 3226981"/>
                  <a:gd name="connsiteX24" fmla="*/ 1564074 w 2661354"/>
                  <a:gd name="connsiteY24" fmla="*/ 1238328 h 3226981"/>
                  <a:gd name="connsiteX25" fmla="*/ 1357131 w 2661354"/>
                  <a:gd name="connsiteY25" fmla="*/ 949570 h 3226981"/>
                  <a:gd name="connsiteX26" fmla="*/ 1395631 w 2661354"/>
                  <a:gd name="connsiteY26" fmla="*/ 429805 h 3226981"/>
                  <a:gd name="connsiteX27" fmla="*/ 1164626 w 2661354"/>
                  <a:gd name="connsiteY27" fmla="*/ 121797 h 3226981"/>
                  <a:gd name="connsiteX28" fmla="*/ 962495 w 2661354"/>
                  <a:gd name="connsiteY28" fmla="*/ 6294 h 3226981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615985 w 2661354"/>
                  <a:gd name="connsiteY13" fmla="*/ 3129692 h 3168193"/>
                  <a:gd name="connsiteX14" fmla="*/ 1251253 w 2661354"/>
                  <a:gd name="connsiteY14" fmla="*/ 3043065 h 3168193"/>
                  <a:gd name="connsiteX15" fmla="*/ 1583325 w 2661354"/>
                  <a:gd name="connsiteY15" fmla="*/ 3062315 h 3168193"/>
                  <a:gd name="connsiteX16" fmla="*/ 2011649 w 2661354"/>
                  <a:gd name="connsiteY16" fmla="*/ 3168193 h 3168193"/>
                  <a:gd name="connsiteX17" fmla="*/ 2054963 w 2661354"/>
                  <a:gd name="connsiteY17" fmla="*/ 3023814 h 3168193"/>
                  <a:gd name="connsiteX18" fmla="*/ 2208967 w 2661354"/>
                  <a:gd name="connsiteY18" fmla="*/ 3071941 h 3168193"/>
                  <a:gd name="connsiteX19" fmla="*/ 2661354 w 2661354"/>
                  <a:gd name="connsiteY19" fmla="*/ 2816871 h 3168193"/>
                  <a:gd name="connsiteX20" fmla="*/ 2516975 w 2661354"/>
                  <a:gd name="connsiteY20" fmla="*/ 2171978 h 3168193"/>
                  <a:gd name="connsiteX21" fmla="*/ 2276344 w 2661354"/>
                  <a:gd name="connsiteY21" fmla="*/ 1811031 h 3168193"/>
                  <a:gd name="connsiteX22" fmla="*/ 1939459 w 2661354"/>
                  <a:gd name="connsiteY22" fmla="*/ 1512648 h 3168193"/>
                  <a:gd name="connsiteX23" fmla="*/ 1900958 w 2661354"/>
                  <a:gd name="connsiteY23" fmla="*/ 1493397 h 3168193"/>
                  <a:gd name="connsiteX24" fmla="*/ 1564074 w 2661354"/>
                  <a:gd name="connsiteY24" fmla="*/ 1238328 h 3168193"/>
                  <a:gd name="connsiteX25" fmla="*/ 1357131 w 2661354"/>
                  <a:gd name="connsiteY25" fmla="*/ 949570 h 3168193"/>
                  <a:gd name="connsiteX26" fmla="*/ 1395631 w 2661354"/>
                  <a:gd name="connsiteY26" fmla="*/ 429805 h 3168193"/>
                  <a:gd name="connsiteX27" fmla="*/ 1164626 w 2661354"/>
                  <a:gd name="connsiteY27" fmla="*/ 121797 h 3168193"/>
                  <a:gd name="connsiteX28" fmla="*/ 962495 w 2661354"/>
                  <a:gd name="connsiteY28" fmla="*/ 6294 h 3168193"/>
                  <a:gd name="connsiteX0" fmla="*/ 962495 w 2661354"/>
                  <a:gd name="connsiteY0" fmla="*/ 6294 h 3168193"/>
                  <a:gd name="connsiteX1" fmla="*/ 1087624 w 2661354"/>
                  <a:gd name="connsiteY1" fmla="*/ 415368 h 3168193"/>
                  <a:gd name="connsiteX2" fmla="*/ 1029872 w 2661354"/>
                  <a:gd name="connsiteY2" fmla="*/ 795566 h 3168193"/>
                  <a:gd name="connsiteX3" fmla="*/ 668925 w 2661354"/>
                  <a:gd name="connsiteY3" fmla="*/ 877381 h 3168193"/>
                  <a:gd name="connsiteX4" fmla="*/ 399417 w 2661354"/>
                  <a:gd name="connsiteY4" fmla="*/ 1137262 h 3168193"/>
                  <a:gd name="connsiteX5" fmla="*/ 293539 w 2661354"/>
                  <a:gd name="connsiteY5" fmla="*/ 1661840 h 3168193"/>
                  <a:gd name="connsiteX6" fmla="*/ 327228 w 2661354"/>
                  <a:gd name="connsiteY6" fmla="*/ 2157541 h 3168193"/>
                  <a:gd name="connsiteX7" fmla="*/ 91409 w 2661354"/>
                  <a:gd name="connsiteY7" fmla="*/ 2340421 h 3168193"/>
                  <a:gd name="connsiteX8" fmla="*/ 14407 w 2661354"/>
                  <a:gd name="connsiteY8" fmla="*/ 2677305 h 3168193"/>
                  <a:gd name="connsiteX9" fmla="*/ 360916 w 2661354"/>
                  <a:gd name="connsiteY9" fmla="*/ 2879436 h 3168193"/>
                  <a:gd name="connsiteX10" fmla="*/ 158785 w 2661354"/>
                  <a:gd name="connsiteY10" fmla="*/ 3028628 h 3168193"/>
                  <a:gd name="connsiteX11" fmla="*/ 486045 w 2661354"/>
                  <a:gd name="connsiteY11" fmla="*/ 2999751 h 3168193"/>
                  <a:gd name="connsiteX12" fmla="*/ 967308 w 2661354"/>
                  <a:gd name="connsiteY12" fmla="*/ 2961250 h 3168193"/>
                  <a:gd name="connsiteX13" fmla="*/ 615985 w 2661354"/>
                  <a:gd name="connsiteY13" fmla="*/ 3129692 h 3168193"/>
                  <a:gd name="connsiteX14" fmla="*/ 1246440 w 2661354"/>
                  <a:gd name="connsiteY14" fmla="*/ 3105629 h 3168193"/>
                  <a:gd name="connsiteX15" fmla="*/ 1583325 w 2661354"/>
                  <a:gd name="connsiteY15" fmla="*/ 3062315 h 3168193"/>
                  <a:gd name="connsiteX16" fmla="*/ 2011649 w 2661354"/>
                  <a:gd name="connsiteY16" fmla="*/ 3168193 h 3168193"/>
                  <a:gd name="connsiteX17" fmla="*/ 2054963 w 2661354"/>
                  <a:gd name="connsiteY17" fmla="*/ 3023814 h 3168193"/>
                  <a:gd name="connsiteX18" fmla="*/ 2208967 w 2661354"/>
                  <a:gd name="connsiteY18" fmla="*/ 3071941 h 3168193"/>
                  <a:gd name="connsiteX19" fmla="*/ 2661354 w 2661354"/>
                  <a:gd name="connsiteY19" fmla="*/ 2816871 h 3168193"/>
                  <a:gd name="connsiteX20" fmla="*/ 2516975 w 2661354"/>
                  <a:gd name="connsiteY20" fmla="*/ 2171978 h 3168193"/>
                  <a:gd name="connsiteX21" fmla="*/ 2276344 w 2661354"/>
                  <a:gd name="connsiteY21" fmla="*/ 1811031 h 3168193"/>
                  <a:gd name="connsiteX22" fmla="*/ 1939459 w 2661354"/>
                  <a:gd name="connsiteY22" fmla="*/ 1512648 h 3168193"/>
                  <a:gd name="connsiteX23" fmla="*/ 1900958 w 2661354"/>
                  <a:gd name="connsiteY23" fmla="*/ 1493397 h 3168193"/>
                  <a:gd name="connsiteX24" fmla="*/ 1564074 w 2661354"/>
                  <a:gd name="connsiteY24" fmla="*/ 1238328 h 3168193"/>
                  <a:gd name="connsiteX25" fmla="*/ 1357131 w 2661354"/>
                  <a:gd name="connsiteY25" fmla="*/ 949570 h 3168193"/>
                  <a:gd name="connsiteX26" fmla="*/ 1395631 w 2661354"/>
                  <a:gd name="connsiteY26" fmla="*/ 429805 h 3168193"/>
                  <a:gd name="connsiteX27" fmla="*/ 1164626 w 2661354"/>
                  <a:gd name="connsiteY27" fmla="*/ 121797 h 3168193"/>
                  <a:gd name="connsiteX28" fmla="*/ 962495 w 2661354"/>
                  <a:gd name="connsiteY28" fmla="*/ 6294 h 3168193"/>
                  <a:gd name="connsiteX0" fmla="*/ 962495 w 2661354"/>
                  <a:gd name="connsiteY0" fmla="*/ 6294 h 3168428"/>
                  <a:gd name="connsiteX1" fmla="*/ 1087624 w 2661354"/>
                  <a:gd name="connsiteY1" fmla="*/ 415368 h 3168428"/>
                  <a:gd name="connsiteX2" fmla="*/ 1029872 w 2661354"/>
                  <a:gd name="connsiteY2" fmla="*/ 795566 h 3168428"/>
                  <a:gd name="connsiteX3" fmla="*/ 668925 w 2661354"/>
                  <a:gd name="connsiteY3" fmla="*/ 877381 h 3168428"/>
                  <a:gd name="connsiteX4" fmla="*/ 399417 w 2661354"/>
                  <a:gd name="connsiteY4" fmla="*/ 1137262 h 3168428"/>
                  <a:gd name="connsiteX5" fmla="*/ 293539 w 2661354"/>
                  <a:gd name="connsiteY5" fmla="*/ 1661840 h 3168428"/>
                  <a:gd name="connsiteX6" fmla="*/ 327228 w 2661354"/>
                  <a:gd name="connsiteY6" fmla="*/ 2157541 h 3168428"/>
                  <a:gd name="connsiteX7" fmla="*/ 91409 w 2661354"/>
                  <a:gd name="connsiteY7" fmla="*/ 2340421 h 3168428"/>
                  <a:gd name="connsiteX8" fmla="*/ 14407 w 2661354"/>
                  <a:gd name="connsiteY8" fmla="*/ 2677305 h 3168428"/>
                  <a:gd name="connsiteX9" fmla="*/ 360916 w 2661354"/>
                  <a:gd name="connsiteY9" fmla="*/ 2879436 h 3168428"/>
                  <a:gd name="connsiteX10" fmla="*/ 158785 w 2661354"/>
                  <a:gd name="connsiteY10" fmla="*/ 3028628 h 3168428"/>
                  <a:gd name="connsiteX11" fmla="*/ 486045 w 2661354"/>
                  <a:gd name="connsiteY11" fmla="*/ 2999751 h 3168428"/>
                  <a:gd name="connsiteX12" fmla="*/ 967308 w 2661354"/>
                  <a:gd name="connsiteY12" fmla="*/ 2961250 h 3168428"/>
                  <a:gd name="connsiteX13" fmla="*/ 615985 w 2661354"/>
                  <a:gd name="connsiteY13" fmla="*/ 3129692 h 3168428"/>
                  <a:gd name="connsiteX14" fmla="*/ 1246440 w 2661354"/>
                  <a:gd name="connsiteY14" fmla="*/ 3105629 h 3168428"/>
                  <a:gd name="connsiteX15" fmla="*/ 1583325 w 2661354"/>
                  <a:gd name="connsiteY15" fmla="*/ 3062315 h 3168428"/>
                  <a:gd name="connsiteX16" fmla="*/ 2011649 w 2661354"/>
                  <a:gd name="connsiteY16" fmla="*/ 3168193 h 3168428"/>
                  <a:gd name="connsiteX17" fmla="*/ 2054963 w 2661354"/>
                  <a:gd name="connsiteY17" fmla="*/ 3023814 h 3168428"/>
                  <a:gd name="connsiteX18" fmla="*/ 2208967 w 2661354"/>
                  <a:gd name="connsiteY18" fmla="*/ 3071941 h 3168428"/>
                  <a:gd name="connsiteX19" fmla="*/ 2661354 w 2661354"/>
                  <a:gd name="connsiteY19" fmla="*/ 2816871 h 3168428"/>
                  <a:gd name="connsiteX20" fmla="*/ 2516975 w 2661354"/>
                  <a:gd name="connsiteY20" fmla="*/ 2171978 h 3168428"/>
                  <a:gd name="connsiteX21" fmla="*/ 2276344 w 2661354"/>
                  <a:gd name="connsiteY21" fmla="*/ 1811031 h 3168428"/>
                  <a:gd name="connsiteX22" fmla="*/ 1939459 w 2661354"/>
                  <a:gd name="connsiteY22" fmla="*/ 1512648 h 3168428"/>
                  <a:gd name="connsiteX23" fmla="*/ 1900958 w 2661354"/>
                  <a:gd name="connsiteY23" fmla="*/ 1493397 h 3168428"/>
                  <a:gd name="connsiteX24" fmla="*/ 1564074 w 2661354"/>
                  <a:gd name="connsiteY24" fmla="*/ 1238328 h 3168428"/>
                  <a:gd name="connsiteX25" fmla="*/ 1357131 w 2661354"/>
                  <a:gd name="connsiteY25" fmla="*/ 949570 h 3168428"/>
                  <a:gd name="connsiteX26" fmla="*/ 1395631 w 2661354"/>
                  <a:gd name="connsiteY26" fmla="*/ 429805 h 3168428"/>
                  <a:gd name="connsiteX27" fmla="*/ 1164626 w 2661354"/>
                  <a:gd name="connsiteY27" fmla="*/ 121797 h 3168428"/>
                  <a:gd name="connsiteX28" fmla="*/ 962495 w 2661354"/>
                  <a:gd name="connsiteY28" fmla="*/ 6294 h 3168428"/>
                  <a:gd name="connsiteX0" fmla="*/ 962495 w 2661354"/>
                  <a:gd name="connsiteY0" fmla="*/ 6294 h 3168767"/>
                  <a:gd name="connsiteX1" fmla="*/ 1087624 w 2661354"/>
                  <a:gd name="connsiteY1" fmla="*/ 415368 h 3168767"/>
                  <a:gd name="connsiteX2" fmla="*/ 1029872 w 2661354"/>
                  <a:gd name="connsiteY2" fmla="*/ 795566 h 3168767"/>
                  <a:gd name="connsiteX3" fmla="*/ 668925 w 2661354"/>
                  <a:gd name="connsiteY3" fmla="*/ 877381 h 3168767"/>
                  <a:gd name="connsiteX4" fmla="*/ 399417 w 2661354"/>
                  <a:gd name="connsiteY4" fmla="*/ 1137262 h 3168767"/>
                  <a:gd name="connsiteX5" fmla="*/ 293539 w 2661354"/>
                  <a:gd name="connsiteY5" fmla="*/ 1661840 h 3168767"/>
                  <a:gd name="connsiteX6" fmla="*/ 327228 w 2661354"/>
                  <a:gd name="connsiteY6" fmla="*/ 2157541 h 3168767"/>
                  <a:gd name="connsiteX7" fmla="*/ 91409 w 2661354"/>
                  <a:gd name="connsiteY7" fmla="*/ 2340421 h 3168767"/>
                  <a:gd name="connsiteX8" fmla="*/ 14407 w 2661354"/>
                  <a:gd name="connsiteY8" fmla="*/ 2677305 h 3168767"/>
                  <a:gd name="connsiteX9" fmla="*/ 360916 w 2661354"/>
                  <a:gd name="connsiteY9" fmla="*/ 2879436 h 3168767"/>
                  <a:gd name="connsiteX10" fmla="*/ 158785 w 2661354"/>
                  <a:gd name="connsiteY10" fmla="*/ 3028628 h 3168767"/>
                  <a:gd name="connsiteX11" fmla="*/ 486045 w 2661354"/>
                  <a:gd name="connsiteY11" fmla="*/ 2999751 h 3168767"/>
                  <a:gd name="connsiteX12" fmla="*/ 967308 w 2661354"/>
                  <a:gd name="connsiteY12" fmla="*/ 2961250 h 3168767"/>
                  <a:gd name="connsiteX13" fmla="*/ 615985 w 2661354"/>
                  <a:gd name="connsiteY13" fmla="*/ 3129692 h 3168767"/>
                  <a:gd name="connsiteX14" fmla="*/ 1246440 w 2661354"/>
                  <a:gd name="connsiteY14" fmla="*/ 3105629 h 3168767"/>
                  <a:gd name="connsiteX15" fmla="*/ 1588137 w 2661354"/>
                  <a:gd name="connsiteY15" fmla="*/ 3139317 h 3168767"/>
                  <a:gd name="connsiteX16" fmla="*/ 2011649 w 2661354"/>
                  <a:gd name="connsiteY16" fmla="*/ 3168193 h 3168767"/>
                  <a:gd name="connsiteX17" fmla="*/ 2054963 w 2661354"/>
                  <a:gd name="connsiteY17" fmla="*/ 3023814 h 3168767"/>
                  <a:gd name="connsiteX18" fmla="*/ 2208967 w 2661354"/>
                  <a:gd name="connsiteY18" fmla="*/ 3071941 h 3168767"/>
                  <a:gd name="connsiteX19" fmla="*/ 2661354 w 2661354"/>
                  <a:gd name="connsiteY19" fmla="*/ 2816871 h 3168767"/>
                  <a:gd name="connsiteX20" fmla="*/ 2516975 w 2661354"/>
                  <a:gd name="connsiteY20" fmla="*/ 2171978 h 3168767"/>
                  <a:gd name="connsiteX21" fmla="*/ 2276344 w 2661354"/>
                  <a:gd name="connsiteY21" fmla="*/ 1811031 h 3168767"/>
                  <a:gd name="connsiteX22" fmla="*/ 1939459 w 2661354"/>
                  <a:gd name="connsiteY22" fmla="*/ 1512648 h 3168767"/>
                  <a:gd name="connsiteX23" fmla="*/ 1900958 w 2661354"/>
                  <a:gd name="connsiteY23" fmla="*/ 1493397 h 3168767"/>
                  <a:gd name="connsiteX24" fmla="*/ 1564074 w 2661354"/>
                  <a:gd name="connsiteY24" fmla="*/ 1238328 h 3168767"/>
                  <a:gd name="connsiteX25" fmla="*/ 1357131 w 2661354"/>
                  <a:gd name="connsiteY25" fmla="*/ 949570 h 3168767"/>
                  <a:gd name="connsiteX26" fmla="*/ 1395631 w 2661354"/>
                  <a:gd name="connsiteY26" fmla="*/ 429805 h 3168767"/>
                  <a:gd name="connsiteX27" fmla="*/ 1164626 w 2661354"/>
                  <a:gd name="connsiteY27" fmla="*/ 121797 h 3168767"/>
                  <a:gd name="connsiteX28" fmla="*/ 962495 w 2661354"/>
                  <a:gd name="connsiteY28" fmla="*/ 6294 h 3168767"/>
                  <a:gd name="connsiteX0" fmla="*/ 962495 w 2661354"/>
                  <a:gd name="connsiteY0" fmla="*/ 6294 h 3168767"/>
                  <a:gd name="connsiteX1" fmla="*/ 1087624 w 2661354"/>
                  <a:gd name="connsiteY1" fmla="*/ 415368 h 3168767"/>
                  <a:gd name="connsiteX2" fmla="*/ 1029872 w 2661354"/>
                  <a:gd name="connsiteY2" fmla="*/ 795566 h 3168767"/>
                  <a:gd name="connsiteX3" fmla="*/ 668925 w 2661354"/>
                  <a:gd name="connsiteY3" fmla="*/ 877381 h 3168767"/>
                  <a:gd name="connsiteX4" fmla="*/ 399417 w 2661354"/>
                  <a:gd name="connsiteY4" fmla="*/ 1137262 h 3168767"/>
                  <a:gd name="connsiteX5" fmla="*/ 293539 w 2661354"/>
                  <a:gd name="connsiteY5" fmla="*/ 1661840 h 3168767"/>
                  <a:gd name="connsiteX6" fmla="*/ 327228 w 2661354"/>
                  <a:gd name="connsiteY6" fmla="*/ 2157541 h 3168767"/>
                  <a:gd name="connsiteX7" fmla="*/ 91409 w 2661354"/>
                  <a:gd name="connsiteY7" fmla="*/ 2340421 h 3168767"/>
                  <a:gd name="connsiteX8" fmla="*/ 14407 w 2661354"/>
                  <a:gd name="connsiteY8" fmla="*/ 2677305 h 3168767"/>
                  <a:gd name="connsiteX9" fmla="*/ 360916 w 2661354"/>
                  <a:gd name="connsiteY9" fmla="*/ 2879436 h 3168767"/>
                  <a:gd name="connsiteX10" fmla="*/ 158785 w 2661354"/>
                  <a:gd name="connsiteY10" fmla="*/ 3028628 h 3168767"/>
                  <a:gd name="connsiteX11" fmla="*/ 486045 w 2661354"/>
                  <a:gd name="connsiteY11" fmla="*/ 2999751 h 3168767"/>
                  <a:gd name="connsiteX12" fmla="*/ 967308 w 2661354"/>
                  <a:gd name="connsiteY12" fmla="*/ 2961250 h 3168767"/>
                  <a:gd name="connsiteX13" fmla="*/ 615985 w 2661354"/>
                  <a:gd name="connsiteY13" fmla="*/ 3129692 h 3168767"/>
                  <a:gd name="connsiteX14" fmla="*/ 1588137 w 2661354"/>
                  <a:gd name="connsiteY14" fmla="*/ 3139317 h 3168767"/>
                  <a:gd name="connsiteX15" fmla="*/ 2011649 w 2661354"/>
                  <a:gd name="connsiteY15" fmla="*/ 3168193 h 3168767"/>
                  <a:gd name="connsiteX16" fmla="*/ 2054963 w 2661354"/>
                  <a:gd name="connsiteY16" fmla="*/ 3023814 h 3168767"/>
                  <a:gd name="connsiteX17" fmla="*/ 2208967 w 2661354"/>
                  <a:gd name="connsiteY17" fmla="*/ 3071941 h 3168767"/>
                  <a:gd name="connsiteX18" fmla="*/ 2661354 w 2661354"/>
                  <a:gd name="connsiteY18" fmla="*/ 2816871 h 3168767"/>
                  <a:gd name="connsiteX19" fmla="*/ 2516975 w 2661354"/>
                  <a:gd name="connsiteY19" fmla="*/ 2171978 h 3168767"/>
                  <a:gd name="connsiteX20" fmla="*/ 2276344 w 2661354"/>
                  <a:gd name="connsiteY20" fmla="*/ 1811031 h 3168767"/>
                  <a:gd name="connsiteX21" fmla="*/ 1939459 w 2661354"/>
                  <a:gd name="connsiteY21" fmla="*/ 1512648 h 3168767"/>
                  <a:gd name="connsiteX22" fmla="*/ 1900958 w 2661354"/>
                  <a:gd name="connsiteY22" fmla="*/ 1493397 h 3168767"/>
                  <a:gd name="connsiteX23" fmla="*/ 1564074 w 2661354"/>
                  <a:gd name="connsiteY23" fmla="*/ 1238328 h 3168767"/>
                  <a:gd name="connsiteX24" fmla="*/ 1357131 w 2661354"/>
                  <a:gd name="connsiteY24" fmla="*/ 949570 h 3168767"/>
                  <a:gd name="connsiteX25" fmla="*/ 1395631 w 2661354"/>
                  <a:gd name="connsiteY25" fmla="*/ 429805 h 3168767"/>
                  <a:gd name="connsiteX26" fmla="*/ 1164626 w 2661354"/>
                  <a:gd name="connsiteY26" fmla="*/ 121797 h 3168767"/>
                  <a:gd name="connsiteX27" fmla="*/ 962495 w 2661354"/>
                  <a:gd name="connsiteY27" fmla="*/ 6294 h 3168767"/>
                  <a:gd name="connsiteX0" fmla="*/ 962495 w 2661354"/>
                  <a:gd name="connsiteY0" fmla="*/ 6294 h 3169659"/>
                  <a:gd name="connsiteX1" fmla="*/ 1087624 w 2661354"/>
                  <a:gd name="connsiteY1" fmla="*/ 415368 h 3169659"/>
                  <a:gd name="connsiteX2" fmla="*/ 1029872 w 2661354"/>
                  <a:gd name="connsiteY2" fmla="*/ 795566 h 3169659"/>
                  <a:gd name="connsiteX3" fmla="*/ 668925 w 2661354"/>
                  <a:gd name="connsiteY3" fmla="*/ 877381 h 3169659"/>
                  <a:gd name="connsiteX4" fmla="*/ 399417 w 2661354"/>
                  <a:gd name="connsiteY4" fmla="*/ 1137262 h 3169659"/>
                  <a:gd name="connsiteX5" fmla="*/ 293539 w 2661354"/>
                  <a:gd name="connsiteY5" fmla="*/ 1661840 h 3169659"/>
                  <a:gd name="connsiteX6" fmla="*/ 327228 w 2661354"/>
                  <a:gd name="connsiteY6" fmla="*/ 2157541 h 3169659"/>
                  <a:gd name="connsiteX7" fmla="*/ 91409 w 2661354"/>
                  <a:gd name="connsiteY7" fmla="*/ 2340421 h 3169659"/>
                  <a:gd name="connsiteX8" fmla="*/ 14407 w 2661354"/>
                  <a:gd name="connsiteY8" fmla="*/ 2677305 h 3169659"/>
                  <a:gd name="connsiteX9" fmla="*/ 360916 w 2661354"/>
                  <a:gd name="connsiteY9" fmla="*/ 2879436 h 3169659"/>
                  <a:gd name="connsiteX10" fmla="*/ 158785 w 2661354"/>
                  <a:gd name="connsiteY10" fmla="*/ 3028628 h 3169659"/>
                  <a:gd name="connsiteX11" fmla="*/ 486045 w 2661354"/>
                  <a:gd name="connsiteY11" fmla="*/ 2999751 h 3169659"/>
                  <a:gd name="connsiteX12" fmla="*/ 967308 w 2661354"/>
                  <a:gd name="connsiteY12" fmla="*/ 2961250 h 3169659"/>
                  <a:gd name="connsiteX13" fmla="*/ 615985 w 2661354"/>
                  <a:gd name="connsiteY13" fmla="*/ 3129692 h 3169659"/>
                  <a:gd name="connsiteX14" fmla="*/ 1588137 w 2661354"/>
                  <a:gd name="connsiteY14" fmla="*/ 3139317 h 3169659"/>
                  <a:gd name="connsiteX15" fmla="*/ 2011649 w 2661354"/>
                  <a:gd name="connsiteY15" fmla="*/ 3168193 h 3169659"/>
                  <a:gd name="connsiteX16" fmla="*/ 2054963 w 2661354"/>
                  <a:gd name="connsiteY16" fmla="*/ 3023814 h 3169659"/>
                  <a:gd name="connsiteX17" fmla="*/ 2208967 w 2661354"/>
                  <a:gd name="connsiteY17" fmla="*/ 3071941 h 3169659"/>
                  <a:gd name="connsiteX18" fmla="*/ 2661354 w 2661354"/>
                  <a:gd name="connsiteY18" fmla="*/ 2816871 h 3169659"/>
                  <a:gd name="connsiteX19" fmla="*/ 2516975 w 2661354"/>
                  <a:gd name="connsiteY19" fmla="*/ 2171978 h 3169659"/>
                  <a:gd name="connsiteX20" fmla="*/ 2276344 w 2661354"/>
                  <a:gd name="connsiteY20" fmla="*/ 1811031 h 3169659"/>
                  <a:gd name="connsiteX21" fmla="*/ 1939459 w 2661354"/>
                  <a:gd name="connsiteY21" fmla="*/ 1512648 h 3169659"/>
                  <a:gd name="connsiteX22" fmla="*/ 1900958 w 2661354"/>
                  <a:gd name="connsiteY22" fmla="*/ 1493397 h 3169659"/>
                  <a:gd name="connsiteX23" fmla="*/ 1564074 w 2661354"/>
                  <a:gd name="connsiteY23" fmla="*/ 1238328 h 3169659"/>
                  <a:gd name="connsiteX24" fmla="*/ 1357131 w 2661354"/>
                  <a:gd name="connsiteY24" fmla="*/ 949570 h 3169659"/>
                  <a:gd name="connsiteX25" fmla="*/ 1395631 w 2661354"/>
                  <a:gd name="connsiteY25" fmla="*/ 429805 h 3169659"/>
                  <a:gd name="connsiteX26" fmla="*/ 1164626 w 2661354"/>
                  <a:gd name="connsiteY26" fmla="*/ 121797 h 3169659"/>
                  <a:gd name="connsiteX27" fmla="*/ 962495 w 2661354"/>
                  <a:gd name="connsiteY27" fmla="*/ 6294 h 3169659"/>
                  <a:gd name="connsiteX0" fmla="*/ 962495 w 2661354"/>
                  <a:gd name="connsiteY0" fmla="*/ 6294 h 3173933"/>
                  <a:gd name="connsiteX1" fmla="*/ 1087624 w 2661354"/>
                  <a:gd name="connsiteY1" fmla="*/ 415368 h 3173933"/>
                  <a:gd name="connsiteX2" fmla="*/ 1029872 w 2661354"/>
                  <a:gd name="connsiteY2" fmla="*/ 795566 h 3173933"/>
                  <a:gd name="connsiteX3" fmla="*/ 668925 w 2661354"/>
                  <a:gd name="connsiteY3" fmla="*/ 877381 h 3173933"/>
                  <a:gd name="connsiteX4" fmla="*/ 399417 w 2661354"/>
                  <a:gd name="connsiteY4" fmla="*/ 1137262 h 3173933"/>
                  <a:gd name="connsiteX5" fmla="*/ 293539 w 2661354"/>
                  <a:gd name="connsiteY5" fmla="*/ 1661840 h 3173933"/>
                  <a:gd name="connsiteX6" fmla="*/ 327228 w 2661354"/>
                  <a:gd name="connsiteY6" fmla="*/ 2157541 h 3173933"/>
                  <a:gd name="connsiteX7" fmla="*/ 91409 w 2661354"/>
                  <a:gd name="connsiteY7" fmla="*/ 2340421 h 3173933"/>
                  <a:gd name="connsiteX8" fmla="*/ 14407 w 2661354"/>
                  <a:gd name="connsiteY8" fmla="*/ 2677305 h 3173933"/>
                  <a:gd name="connsiteX9" fmla="*/ 360916 w 2661354"/>
                  <a:gd name="connsiteY9" fmla="*/ 2879436 h 3173933"/>
                  <a:gd name="connsiteX10" fmla="*/ 158785 w 2661354"/>
                  <a:gd name="connsiteY10" fmla="*/ 3028628 h 3173933"/>
                  <a:gd name="connsiteX11" fmla="*/ 486045 w 2661354"/>
                  <a:gd name="connsiteY11" fmla="*/ 2999751 h 3173933"/>
                  <a:gd name="connsiteX12" fmla="*/ 967308 w 2661354"/>
                  <a:gd name="connsiteY12" fmla="*/ 2961250 h 3173933"/>
                  <a:gd name="connsiteX13" fmla="*/ 615985 w 2661354"/>
                  <a:gd name="connsiteY13" fmla="*/ 3129692 h 3173933"/>
                  <a:gd name="connsiteX14" fmla="*/ 1588137 w 2661354"/>
                  <a:gd name="connsiteY14" fmla="*/ 3139317 h 3173933"/>
                  <a:gd name="connsiteX15" fmla="*/ 2011649 w 2661354"/>
                  <a:gd name="connsiteY15" fmla="*/ 3168193 h 3173933"/>
                  <a:gd name="connsiteX16" fmla="*/ 2054963 w 2661354"/>
                  <a:gd name="connsiteY16" fmla="*/ 3023814 h 3173933"/>
                  <a:gd name="connsiteX17" fmla="*/ 2208967 w 2661354"/>
                  <a:gd name="connsiteY17" fmla="*/ 3071941 h 3173933"/>
                  <a:gd name="connsiteX18" fmla="*/ 2661354 w 2661354"/>
                  <a:gd name="connsiteY18" fmla="*/ 2816871 h 3173933"/>
                  <a:gd name="connsiteX19" fmla="*/ 2516975 w 2661354"/>
                  <a:gd name="connsiteY19" fmla="*/ 2171978 h 3173933"/>
                  <a:gd name="connsiteX20" fmla="*/ 2276344 w 2661354"/>
                  <a:gd name="connsiteY20" fmla="*/ 1811031 h 3173933"/>
                  <a:gd name="connsiteX21" fmla="*/ 1939459 w 2661354"/>
                  <a:gd name="connsiteY21" fmla="*/ 1512648 h 3173933"/>
                  <a:gd name="connsiteX22" fmla="*/ 1900958 w 2661354"/>
                  <a:gd name="connsiteY22" fmla="*/ 1493397 h 3173933"/>
                  <a:gd name="connsiteX23" fmla="*/ 1564074 w 2661354"/>
                  <a:gd name="connsiteY23" fmla="*/ 1238328 h 3173933"/>
                  <a:gd name="connsiteX24" fmla="*/ 1357131 w 2661354"/>
                  <a:gd name="connsiteY24" fmla="*/ 949570 h 3173933"/>
                  <a:gd name="connsiteX25" fmla="*/ 1395631 w 2661354"/>
                  <a:gd name="connsiteY25" fmla="*/ 429805 h 3173933"/>
                  <a:gd name="connsiteX26" fmla="*/ 1164626 w 2661354"/>
                  <a:gd name="connsiteY26" fmla="*/ 121797 h 3173933"/>
                  <a:gd name="connsiteX27" fmla="*/ 962495 w 2661354"/>
                  <a:gd name="connsiteY27" fmla="*/ 6294 h 3173933"/>
                  <a:gd name="connsiteX0" fmla="*/ 962495 w 2661354"/>
                  <a:gd name="connsiteY0" fmla="*/ 6294 h 3169161"/>
                  <a:gd name="connsiteX1" fmla="*/ 1087624 w 2661354"/>
                  <a:gd name="connsiteY1" fmla="*/ 415368 h 3169161"/>
                  <a:gd name="connsiteX2" fmla="*/ 1029872 w 2661354"/>
                  <a:gd name="connsiteY2" fmla="*/ 795566 h 3169161"/>
                  <a:gd name="connsiteX3" fmla="*/ 668925 w 2661354"/>
                  <a:gd name="connsiteY3" fmla="*/ 877381 h 3169161"/>
                  <a:gd name="connsiteX4" fmla="*/ 399417 w 2661354"/>
                  <a:gd name="connsiteY4" fmla="*/ 1137262 h 3169161"/>
                  <a:gd name="connsiteX5" fmla="*/ 293539 w 2661354"/>
                  <a:gd name="connsiteY5" fmla="*/ 1661840 h 3169161"/>
                  <a:gd name="connsiteX6" fmla="*/ 327228 w 2661354"/>
                  <a:gd name="connsiteY6" fmla="*/ 2157541 h 3169161"/>
                  <a:gd name="connsiteX7" fmla="*/ 91409 w 2661354"/>
                  <a:gd name="connsiteY7" fmla="*/ 2340421 h 3169161"/>
                  <a:gd name="connsiteX8" fmla="*/ 14407 w 2661354"/>
                  <a:gd name="connsiteY8" fmla="*/ 2677305 h 3169161"/>
                  <a:gd name="connsiteX9" fmla="*/ 360916 w 2661354"/>
                  <a:gd name="connsiteY9" fmla="*/ 2879436 h 3169161"/>
                  <a:gd name="connsiteX10" fmla="*/ 158785 w 2661354"/>
                  <a:gd name="connsiteY10" fmla="*/ 3028628 h 3169161"/>
                  <a:gd name="connsiteX11" fmla="*/ 486045 w 2661354"/>
                  <a:gd name="connsiteY11" fmla="*/ 2999751 h 3169161"/>
                  <a:gd name="connsiteX12" fmla="*/ 967308 w 2661354"/>
                  <a:gd name="connsiteY12" fmla="*/ 2961250 h 3169161"/>
                  <a:gd name="connsiteX13" fmla="*/ 659298 w 2661354"/>
                  <a:gd name="connsiteY13" fmla="*/ 3120067 h 3169161"/>
                  <a:gd name="connsiteX14" fmla="*/ 1588137 w 2661354"/>
                  <a:gd name="connsiteY14" fmla="*/ 3139317 h 3169161"/>
                  <a:gd name="connsiteX15" fmla="*/ 2011649 w 2661354"/>
                  <a:gd name="connsiteY15" fmla="*/ 3168193 h 3169161"/>
                  <a:gd name="connsiteX16" fmla="*/ 2054963 w 2661354"/>
                  <a:gd name="connsiteY16" fmla="*/ 3023814 h 3169161"/>
                  <a:gd name="connsiteX17" fmla="*/ 2208967 w 2661354"/>
                  <a:gd name="connsiteY17" fmla="*/ 3071941 h 3169161"/>
                  <a:gd name="connsiteX18" fmla="*/ 2661354 w 2661354"/>
                  <a:gd name="connsiteY18" fmla="*/ 2816871 h 3169161"/>
                  <a:gd name="connsiteX19" fmla="*/ 2516975 w 2661354"/>
                  <a:gd name="connsiteY19" fmla="*/ 2171978 h 3169161"/>
                  <a:gd name="connsiteX20" fmla="*/ 2276344 w 2661354"/>
                  <a:gd name="connsiteY20" fmla="*/ 1811031 h 3169161"/>
                  <a:gd name="connsiteX21" fmla="*/ 1939459 w 2661354"/>
                  <a:gd name="connsiteY21" fmla="*/ 1512648 h 3169161"/>
                  <a:gd name="connsiteX22" fmla="*/ 1900958 w 2661354"/>
                  <a:gd name="connsiteY22" fmla="*/ 1493397 h 3169161"/>
                  <a:gd name="connsiteX23" fmla="*/ 1564074 w 2661354"/>
                  <a:gd name="connsiteY23" fmla="*/ 1238328 h 3169161"/>
                  <a:gd name="connsiteX24" fmla="*/ 1357131 w 2661354"/>
                  <a:gd name="connsiteY24" fmla="*/ 949570 h 3169161"/>
                  <a:gd name="connsiteX25" fmla="*/ 1395631 w 2661354"/>
                  <a:gd name="connsiteY25" fmla="*/ 429805 h 3169161"/>
                  <a:gd name="connsiteX26" fmla="*/ 1164626 w 2661354"/>
                  <a:gd name="connsiteY26" fmla="*/ 121797 h 3169161"/>
                  <a:gd name="connsiteX27" fmla="*/ 962495 w 2661354"/>
                  <a:gd name="connsiteY27" fmla="*/ 6294 h 3169161"/>
                  <a:gd name="connsiteX0" fmla="*/ 962495 w 2661354"/>
                  <a:gd name="connsiteY0" fmla="*/ 6294 h 3168798"/>
                  <a:gd name="connsiteX1" fmla="*/ 1087624 w 2661354"/>
                  <a:gd name="connsiteY1" fmla="*/ 415368 h 3168798"/>
                  <a:gd name="connsiteX2" fmla="*/ 1029872 w 2661354"/>
                  <a:gd name="connsiteY2" fmla="*/ 795566 h 3168798"/>
                  <a:gd name="connsiteX3" fmla="*/ 668925 w 2661354"/>
                  <a:gd name="connsiteY3" fmla="*/ 877381 h 3168798"/>
                  <a:gd name="connsiteX4" fmla="*/ 399417 w 2661354"/>
                  <a:gd name="connsiteY4" fmla="*/ 1137262 h 3168798"/>
                  <a:gd name="connsiteX5" fmla="*/ 293539 w 2661354"/>
                  <a:gd name="connsiteY5" fmla="*/ 1661840 h 3168798"/>
                  <a:gd name="connsiteX6" fmla="*/ 327228 w 2661354"/>
                  <a:gd name="connsiteY6" fmla="*/ 2157541 h 3168798"/>
                  <a:gd name="connsiteX7" fmla="*/ 91409 w 2661354"/>
                  <a:gd name="connsiteY7" fmla="*/ 2340421 h 3168798"/>
                  <a:gd name="connsiteX8" fmla="*/ 14407 w 2661354"/>
                  <a:gd name="connsiteY8" fmla="*/ 2677305 h 3168798"/>
                  <a:gd name="connsiteX9" fmla="*/ 360916 w 2661354"/>
                  <a:gd name="connsiteY9" fmla="*/ 2879436 h 3168798"/>
                  <a:gd name="connsiteX10" fmla="*/ 158785 w 2661354"/>
                  <a:gd name="connsiteY10" fmla="*/ 3028628 h 3168798"/>
                  <a:gd name="connsiteX11" fmla="*/ 486045 w 2661354"/>
                  <a:gd name="connsiteY11" fmla="*/ 2999751 h 3168798"/>
                  <a:gd name="connsiteX12" fmla="*/ 967308 w 2661354"/>
                  <a:gd name="connsiteY12" fmla="*/ 2961250 h 3168798"/>
                  <a:gd name="connsiteX13" fmla="*/ 659298 w 2661354"/>
                  <a:gd name="connsiteY13" fmla="*/ 3120067 h 3168798"/>
                  <a:gd name="connsiteX14" fmla="*/ 1414882 w 2661354"/>
                  <a:gd name="connsiteY14" fmla="*/ 3120067 h 3168798"/>
                  <a:gd name="connsiteX15" fmla="*/ 2011649 w 2661354"/>
                  <a:gd name="connsiteY15" fmla="*/ 3168193 h 3168798"/>
                  <a:gd name="connsiteX16" fmla="*/ 2054963 w 2661354"/>
                  <a:gd name="connsiteY16" fmla="*/ 3023814 h 3168798"/>
                  <a:gd name="connsiteX17" fmla="*/ 2208967 w 2661354"/>
                  <a:gd name="connsiteY17" fmla="*/ 3071941 h 3168798"/>
                  <a:gd name="connsiteX18" fmla="*/ 2661354 w 2661354"/>
                  <a:gd name="connsiteY18" fmla="*/ 2816871 h 3168798"/>
                  <a:gd name="connsiteX19" fmla="*/ 2516975 w 2661354"/>
                  <a:gd name="connsiteY19" fmla="*/ 2171978 h 3168798"/>
                  <a:gd name="connsiteX20" fmla="*/ 2276344 w 2661354"/>
                  <a:gd name="connsiteY20" fmla="*/ 1811031 h 3168798"/>
                  <a:gd name="connsiteX21" fmla="*/ 1939459 w 2661354"/>
                  <a:gd name="connsiteY21" fmla="*/ 1512648 h 3168798"/>
                  <a:gd name="connsiteX22" fmla="*/ 1900958 w 2661354"/>
                  <a:gd name="connsiteY22" fmla="*/ 1493397 h 3168798"/>
                  <a:gd name="connsiteX23" fmla="*/ 1564074 w 2661354"/>
                  <a:gd name="connsiteY23" fmla="*/ 1238328 h 3168798"/>
                  <a:gd name="connsiteX24" fmla="*/ 1357131 w 2661354"/>
                  <a:gd name="connsiteY24" fmla="*/ 949570 h 3168798"/>
                  <a:gd name="connsiteX25" fmla="*/ 1395631 w 2661354"/>
                  <a:gd name="connsiteY25" fmla="*/ 429805 h 3168798"/>
                  <a:gd name="connsiteX26" fmla="*/ 1164626 w 2661354"/>
                  <a:gd name="connsiteY26" fmla="*/ 121797 h 3168798"/>
                  <a:gd name="connsiteX27" fmla="*/ 962495 w 2661354"/>
                  <a:gd name="connsiteY27" fmla="*/ 6294 h 3168798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967308 w 2661354"/>
                  <a:gd name="connsiteY12" fmla="*/ 2961250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967308 w 2661354"/>
                  <a:gd name="connsiteY12" fmla="*/ 2961250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1005809 w 2661354"/>
                  <a:gd name="connsiteY12" fmla="*/ 2994938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68540"/>
                  <a:gd name="connsiteX1" fmla="*/ 1087624 w 2661354"/>
                  <a:gd name="connsiteY1" fmla="*/ 415368 h 3168540"/>
                  <a:gd name="connsiteX2" fmla="*/ 1029872 w 2661354"/>
                  <a:gd name="connsiteY2" fmla="*/ 795566 h 3168540"/>
                  <a:gd name="connsiteX3" fmla="*/ 668925 w 2661354"/>
                  <a:gd name="connsiteY3" fmla="*/ 877381 h 3168540"/>
                  <a:gd name="connsiteX4" fmla="*/ 399417 w 2661354"/>
                  <a:gd name="connsiteY4" fmla="*/ 1137262 h 3168540"/>
                  <a:gd name="connsiteX5" fmla="*/ 293539 w 2661354"/>
                  <a:gd name="connsiteY5" fmla="*/ 1661840 h 3168540"/>
                  <a:gd name="connsiteX6" fmla="*/ 327228 w 2661354"/>
                  <a:gd name="connsiteY6" fmla="*/ 2157541 h 3168540"/>
                  <a:gd name="connsiteX7" fmla="*/ 91409 w 2661354"/>
                  <a:gd name="connsiteY7" fmla="*/ 2340421 h 3168540"/>
                  <a:gd name="connsiteX8" fmla="*/ 14407 w 2661354"/>
                  <a:gd name="connsiteY8" fmla="*/ 2677305 h 3168540"/>
                  <a:gd name="connsiteX9" fmla="*/ 360916 w 2661354"/>
                  <a:gd name="connsiteY9" fmla="*/ 2879436 h 3168540"/>
                  <a:gd name="connsiteX10" fmla="*/ 158785 w 2661354"/>
                  <a:gd name="connsiteY10" fmla="*/ 3028628 h 3168540"/>
                  <a:gd name="connsiteX11" fmla="*/ 486045 w 2661354"/>
                  <a:gd name="connsiteY11" fmla="*/ 2999751 h 3168540"/>
                  <a:gd name="connsiteX12" fmla="*/ 1005809 w 2661354"/>
                  <a:gd name="connsiteY12" fmla="*/ 2994938 h 3168540"/>
                  <a:gd name="connsiteX13" fmla="*/ 659298 w 2661354"/>
                  <a:gd name="connsiteY13" fmla="*/ 3120067 h 3168540"/>
                  <a:gd name="connsiteX14" fmla="*/ 1414882 w 2661354"/>
                  <a:gd name="connsiteY14" fmla="*/ 3120067 h 3168540"/>
                  <a:gd name="connsiteX15" fmla="*/ 2011649 w 2661354"/>
                  <a:gd name="connsiteY15" fmla="*/ 3168193 h 3168540"/>
                  <a:gd name="connsiteX16" fmla="*/ 2054963 w 2661354"/>
                  <a:gd name="connsiteY16" fmla="*/ 3023814 h 3168540"/>
                  <a:gd name="connsiteX17" fmla="*/ 2208967 w 2661354"/>
                  <a:gd name="connsiteY17" fmla="*/ 3071941 h 3168540"/>
                  <a:gd name="connsiteX18" fmla="*/ 2661354 w 2661354"/>
                  <a:gd name="connsiteY18" fmla="*/ 2816871 h 3168540"/>
                  <a:gd name="connsiteX19" fmla="*/ 2516975 w 2661354"/>
                  <a:gd name="connsiteY19" fmla="*/ 2171978 h 3168540"/>
                  <a:gd name="connsiteX20" fmla="*/ 2276344 w 2661354"/>
                  <a:gd name="connsiteY20" fmla="*/ 1811031 h 3168540"/>
                  <a:gd name="connsiteX21" fmla="*/ 1939459 w 2661354"/>
                  <a:gd name="connsiteY21" fmla="*/ 1512648 h 3168540"/>
                  <a:gd name="connsiteX22" fmla="*/ 1900958 w 2661354"/>
                  <a:gd name="connsiteY22" fmla="*/ 1493397 h 3168540"/>
                  <a:gd name="connsiteX23" fmla="*/ 1564074 w 2661354"/>
                  <a:gd name="connsiteY23" fmla="*/ 1238328 h 3168540"/>
                  <a:gd name="connsiteX24" fmla="*/ 1357131 w 2661354"/>
                  <a:gd name="connsiteY24" fmla="*/ 949570 h 3168540"/>
                  <a:gd name="connsiteX25" fmla="*/ 1395631 w 2661354"/>
                  <a:gd name="connsiteY25" fmla="*/ 429805 h 3168540"/>
                  <a:gd name="connsiteX26" fmla="*/ 1164626 w 2661354"/>
                  <a:gd name="connsiteY26" fmla="*/ 121797 h 3168540"/>
                  <a:gd name="connsiteX27" fmla="*/ 962495 w 2661354"/>
                  <a:gd name="connsiteY27" fmla="*/ 6294 h 3168540"/>
                  <a:gd name="connsiteX0" fmla="*/ 962495 w 2661354"/>
                  <a:gd name="connsiteY0" fmla="*/ 6294 h 3179227"/>
                  <a:gd name="connsiteX1" fmla="*/ 1087624 w 2661354"/>
                  <a:gd name="connsiteY1" fmla="*/ 415368 h 3179227"/>
                  <a:gd name="connsiteX2" fmla="*/ 1029872 w 2661354"/>
                  <a:gd name="connsiteY2" fmla="*/ 795566 h 3179227"/>
                  <a:gd name="connsiteX3" fmla="*/ 668925 w 2661354"/>
                  <a:gd name="connsiteY3" fmla="*/ 877381 h 3179227"/>
                  <a:gd name="connsiteX4" fmla="*/ 399417 w 2661354"/>
                  <a:gd name="connsiteY4" fmla="*/ 1137262 h 3179227"/>
                  <a:gd name="connsiteX5" fmla="*/ 293539 w 2661354"/>
                  <a:gd name="connsiteY5" fmla="*/ 1661840 h 3179227"/>
                  <a:gd name="connsiteX6" fmla="*/ 327228 w 2661354"/>
                  <a:gd name="connsiteY6" fmla="*/ 2157541 h 3179227"/>
                  <a:gd name="connsiteX7" fmla="*/ 91409 w 2661354"/>
                  <a:gd name="connsiteY7" fmla="*/ 2340421 h 3179227"/>
                  <a:gd name="connsiteX8" fmla="*/ 14407 w 2661354"/>
                  <a:gd name="connsiteY8" fmla="*/ 2677305 h 3179227"/>
                  <a:gd name="connsiteX9" fmla="*/ 360916 w 2661354"/>
                  <a:gd name="connsiteY9" fmla="*/ 2879436 h 3179227"/>
                  <a:gd name="connsiteX10" fmla="*/ 158785 w 2661354"/>
                  <a:gd name="connsiteY10" fmla="*/ 3028628 h 3179227"/>
                  <a:gd name="connsiteX11" fmla="*/ 486045 w 2661354"/>
                  <a:gd name="connsiteY11" fmla="*/ 2999751 h 3179227"/>
                  <a:gd name="connsiteX12" fmla="*/ 1005809 w 2661354"/>
                  <a:gd name="connsiteY12" fmla="*/ 2994938 h 3179227"/>
                  <a:gd name="connsiteX13" fmla="*/ 659298 w 2661354"/>
                  <a:gd name="connsiteY13" fmla="*/ 3120067 h 3179227"/>
                  <a:gd name="connsiteX14" fmla="*/ 1414882 w 2661354"/>
                  <a:gd name="connsiteY14" fmla="*/ 3120067 h 3179227"/>
                  <a:gd name="connsiteX15" fmla="*/ 2011649 w 2661354"/>
                  <a:gd name="connsiteY15" fmla="*/ 3168193 h 3179227"/>
                  <a:gd name="connsiteX16" fmla="*/ 2054963 w 2661354"/>
                  <a:gd name="connsiteY16" fmla="*/ 3023814 h 3179227"/>
                  <a:gd name="connsiteX17" fmla="*/ 2208967 w 2661354"/>
                  <a:gd name="connsiteY17" fmla="*/ 3071941 h 3179227"/>
                  <a:gd name="connsiteX18" fmla="*/ 2661354 w 2661354"/>
                  <a:gd name="connsiteY18" fmla="*/ 2816871 h 3179227"/>
                  <a:gd name="connsiteX19" fmla="*/ 2516975 w 2661354"/>
                  <a:gd name="connsiteY19" fmla="*/ 2171978 h 3179227"/>
                  <a:gd name="connsiteX20" fmla="*/ 2276344 w 2661354"/>
                  <a:gd name="connsiteY20" fmla="*/ 1811031 h 3179227"/>
                  <a:gd name="connsiteX21" fmla="*/ 1939459 w 2661354"/>
                  <a:gd name="connsiteY21" fmla="*/ 1512648 h 3179227"/>
                  <a:gd name="connsiteX22" fmla="*/ 1900958 w 2661354"/>
                  <a:gd name="connsiteY22" fmla="*/ 1493397 h 3179227"/>
                  <a:gd name="connsiteX23" fmla="*/ 1564074 w 2661354"/>
                  <a:gd name="connsiteY23" fmla="*/ 1238328 h 3179227"/>
                  <a:gd name="connsiteX24" fmla="*/ 1357131 w 2661354"/>
                  <a:gd name="connsiteY24" fmla="*/ 949570 h 3179227"/>
                  <a:gd name="connsiteX25" fmla="*/ 1395631 w 2661354"/>
                  <a:gd name="connsiteY25" fmla="*/ 429805 h 3179227"/>
                  <a:gd name="connsiteX26" fmla="*/ 1164626 w 2661354"/>
                  <a:gd name="connsiteY26" fmla="*/ 121797 h 3179227"/>
                  <a:gd name="connsiteX27" fmla="*/ 962495 w 2661354"/>
                  <a:gd name="connsiteY27" fmla="*/ 6294 h 3179227"/>
                  <a:gd name="connsiteX0" fmla="*/ 962495 w 2661354"/>
                  <a:gd name="connsiteY0" fmla="*/ 6294 h 3189832"/>
                  <a:gd name="connsiteX1" fmla="*/ 1087624 w 2661354"/>
                  <a:gd name="connsiteY1" fmla="*/ 415368 h 3189832"/>
                  <a:gd name="connsiteX2" fmla="*/ 1029872 w 2661354"/>
                  <a:gd name="connsiteY2" fmla="*/ 795566 h 3189832"/>
                  <a:gd name="connsiteX3" fmla="*/ 668925 w 2661354"/>
                  <a:gd name="connsiteY3" fmla="*/ 877381 h 3189832"/>
                  <a:gd name="connsiteX4" fmla="*/ 399417 w 2661354"/>
                  <a:gd name="connsiteY4" fmla="*/ 1137262 h 3189832"/>
                  <a:gd name="connsiteX5" fmla="*/ 293539 w 2661354"/>
                  <a:gd name="connsiteY5" fmla="*/ 1661840 h 3189832"/>
                  <a:gd name="connsiteX6" fmla="*/ 327228 w 2661354"/>
                  <a:gd name="connsiteY6" fmla="*/ 2157541 h 3189832"/>
                  <a:gd name="connsiteX7" fmla="*/ 91409 w 2661354"/>
                  <a:gd name="connsiteY7" fmla="*/ 2340421 h 3189832"/>
                  <a:gd name="connsiteX8" fmla="*/ 14407 w 2661354"/>
                  <a:gd name="connsiteY8" fmla="*/ 2677305 h 3189832"/>
                  <a:gd name="connsiteX9" fmla="*/ 360916 w 2661354"/>
                  <a:gd name="connsiteY9" fmla="*/ 2879436 h 3189832"/>
                  <a:gd name="connsiteX10" fmla="*/ 158785 w 2661354"/>
                  <a:gd name="connsiteY10" fmla="*/ 3028628 h 3189832"/>
                  <a:gd name="connsiteX11" fmla="*/ 486045 w 2661354"/>
                  <a:gd name="connsiteY11" fmla="*/ 2999751 h 3189832"/>
                  <a:gd name="connsiteX12" fmla="*/ 1005809 w 2661354"/>
                  <a:gd name="connsiteY12" fmla="*/ 2994938 h 3189832"/>
                  <a:gd name="connsiteX13" fmla="*/ 659298 w 2661354"/>
                  <a:gd name="connsiteY13" fmla="*/ 3120067 h 3189832"/>
                  <a:gd name="connsiteX14" fmla="*/ 1414882 w 2661354"/>
                  <a:gd name="connsiteY14" fmla="*/ 3120067 h 3189832"/>
                  <a:gd name="connsiteX15" fmla="*/ 2011649 w 2661354"/>
                  <a:gd name="connsiteY15" fmla="*/ 3168193 h 3189832"/>
                  <a:gd name="connsiteX16" fmla="*/ 2054963 w 2661354"/>
                  <a:gd name="connsiteY16" fmla="*/ 3023814 h 3189832"/>
                  <a:gd name="connsiteX17" fmla="*/ 2208967 w 2661354"/>
                  <a:gd name="connsiteY17" fmla="*/ 3071941 h 3189832"/>
                  <a:gd name="connsiteX18" fmla="*/ 2661354 w 2661354"/>
                  <a:gd name="connsiteY18" fmla="*/ 2816871 h 3189832"/>
                  <a:gd name="connsiteX19" fmla="*/ 2516975 w 2661354"/>
                  <a:gd name="connsiteY19" fmla="*/ 2171978 h 3189832"/>
                  <a:gd name="connsiteX20" fmla="*/ 2276344 w 2661354"/>
                  <a:gd name="connsiteY20" fmla="*/ 1811031 h 3189832"/>
                  <a:gd name="connsiteX21" fmla="*/ 1939459 w 2661354"/>
                  <a:gd name="connsiteY21" fmla="*/ 1512648 h 3189832"/>
                  <a:gd name="connsiteX22" fmla="*/ 1900958 w 2661354"/>
                  <a:gd name="connsiteY22" fmla="*/ 1493397 h 3189832"/>
                  <a:gd name="connsiteX23" fmla="*/ 1564074 w 2661354"/>
                  <a:gd name="connsiteY23" fmla="*/ 1238328 h 3189832"/>
                  <a:gd name="connsiteX24" fmla="*/ 1357131 w 2661354"/>
                  <a:gd name="connsiteY24" fmla="*/ 949570 h 3189832"/>
                  <a:gd name="connsiteX25" fmla="*/ 1395631 w 2661354"/>
                  <a:gd name="connsiteY25" fmla="*/ 429805 h 3189832"/>
                  <a:gd name="connsiteX26" fmla="*/ 1164626 w 2661354"/>
                  <a:gd name="connsiteY26" fmla="*/ 121797 h 3189832"/>
                  <a:gd name="connsiteX27" fmla="*/ 962495 w 2661354"/>
                  <a:gd name="connsiteY27" fmla="*/ 6294 h 3189832"/>
                  <a:gd name="connsiteX0" fmla="*/ 962495 w 2661354"/>
                  <a:gd name="connsiteY0" fmla="*/ 6294 h 3185966"/>
                  <a:gd name="connsiteX1" fmla="*/ 1087624 w 2661354"/>
                  <a:gd name="connsiteY1" fmla="*/ 415368 h 3185966"/>
                  <a:gd name="connsiteX2" fmla="*/ 1029872 w 2661354"/>
                  <a:gd name="connsiteY2" fmla="*/ 795566 h 3185966"/>
                  <a:gd name="connsiteX3" fmla="*/ 668925 w 2661354"/>
                  <a:gd name="connsiteY3" fmla="*/ 877381 h 3185966"/>
                  <a:gd name="connsiteX4" fmla="*/ 399417 w 2661354"/>
                  <a:gd name="connsiteY4" fmla="*/ 1137262 h 3185966"/>
                  <a:gd name="connsiteX5" fmla="*/ 293539 w 2661354"/>
                  <a:gd name="connsiteY5" fmla="*/ 1661840 h 3185966"/>
                  <a:gd name="connsiteX6" fmla="*/ 327228 w 2661354"/>
                  <a:gd name="connsiteY6" fmla="*/ 2157541 h 3185966"/>
                  <a:gd name="connsiteX7" fmla="*/ 91409 w 2661354"/>
                  <a:gd name="connsiteY7" fmla="*/ 2340421 h 3185966"/>
                  <a:gd name="connsiteX8" fmla="*/ 14407 w 2661354"/>
                  <a:gd name="connsiteY8" fmla="*/ 2677305 h 3185966"/>
                  <a:gd name="connsiteX9" fmla="*/ 360916 w 2661354"/>
                  <a:gd name="connsiteY9" fmla="*/ 2879436 h 3185966"/>
                  <a:gd name="connsiteX10" fmla="*/ 158785 w 2661354"/>
                  <a:gd name="connsiteY10" fmla="*/ 3028628 h 3185966"/>
                  <a:gd name="connsiteX11" fmla="*/ 486045 w 2661354"/>
                  <a:gd name="connsiteY11" fmla="*/ 2999751 h 3185966"/>
                  <a:gd name="connsiteX12" fmla="*/ 1005809 w 2661354"/>
                  <a:gd name="connsiteY12" fmla="*/ 2994938 h 3185966"/>
                  <a:gd name="connsiteX13" fmla="*/ 659298 w 2661354"/>
                  <a:gd name="connsiteY13" fmla="*/ 3120067 h 3185966"/>
                  <a:gd name="connsiteX14" fmla="*/ 1414882 w 2661354"/>
                  <a:gd name="connsiteY14" fmla="*/ 3120067 h 3185966"/>
                  <a:gd name="connsiteX15" fmla="*/ 1968335 w 2661354"/>
                  <a:gd name="connsiteY15" fmla="*/ 3158568 h 3185966"/>
                  <a:gd name="connsiteX16" fmla="*/ 2054963 w 2661354"/>
                  <a:gd name="connsiteY16" fmla="*/ 3023814 h 3185966"/>
                  <a:gd name="connsiteX17" fmla="*/ 2208967 w 2661354"/>
                  <a:gd name="connsiteY17" fmla="*/ 3071941 h 3185966"/>
                  <a:gd name="connsiteX18" fmla="*/ 2661354 w 2661354"/>
                  <a:gd name="connsiteY18" fmla="*/ 2816871 h 3185966"/>
                  <a:gd name="connsiteX19" fmla="*/ 2516975 w 2661354"/>
                  <a:gd name="connsiteY19" fmla="*/ 2171978 h 3185966"/>
                  <a:gd name="connsiteX20" fmla="*/ 2276344 w 2661354"/>
                  <a:gd name="connsiteY20" fmla="*/ 1811031 h 3185966"/>
                  <a:gd name="connsiteX21" fmla="*/ 1939459 w 2661354"/>
                  <a:gd name="connsiteY21" fmla="*/ 1512648 h 3185966"/>
                  <a:gd name="connsiteX22" fmla="*/ 1900958 w 2661354"/>
                  <a:gd name="connsiteY22" fmla="*/ 1493397 h 3185966"/>
                  <a:gd name="connsiteX23" fmla="*/ 1564074 w 2661354"/>
                  <a:gd name="connsiteY23" fmla="*/ 1238328 h 3185966"/>
                  <a:gd name="connsiteX24" fmla="*/ 1357131 w 2661354"/>
                  <a:gd name="connsiteY24" fmla="*/ 949570 h 3185966"/>
                  <a:gd name="connsiteX25" fmla="*/ 1395631 w 2661354"/>
                  <a:gd name="connsiteY25" fmla="*/ 429805 h 3185966"/>
                  <a:gd name="connsiteX26" fmla="*/ 1164626 w 2661354"/>
                  <a:gd name="connsiteY26" fmla="*/ 121797 h 3185966"/>
                  <a:gd name="connsiteX27" fmla="*/ 962495 w 2661354"/>
                  <a:gd name="connsiteY27" fmla="*/ 6294 h 3185966"/>
                  <a:gd name="connsiteX0" fmla="*/ 962495 w 2661354"/>
                  <a:gd name="connsiteY0" fmla="*/ 6294 h 3173867"/>
                  <a:gd name="connsiteX1" fmla="*/ 1087624 w 2661354"/>
                  <a:gd name="connsiteY1" fmla="*/ 415368 h 3173867"/>
                  <a:gd name="connsiteX2" fmla="*/ 1029872 w 2661354"/>
                  <a:gd name="connsiteY2" fmla="*/ 795566 h 3173867"/>
                  <a:gd name="connsiteX3" fmla="*/ 668925 w 2661354"/>
                  <a:gd name="connsiteY3" fmla="*/ 877381 h 3173867"/>
                  <a:gd name="connsiteX4" fmla="*/ 399417 w 2661354"/>
                  <a:gd name="connsiteY4" fmla="*/ 1137262 h 3173867"/>
                  <a:gd name="connsiteX5" fmla="*/ 293539 w 2661354"/>
                  <a:gd name="connsiteY5" fmla="*/ 1661840 h 3173867"/>
                  <a:gd name="connsiteX6" fmla="*/ 327228 w 2661354"/>
                  <a:gd name="connsiteY6" fmla="*/ 2157541 h 3173867"/>
                  <a:gd name="connsiteX7" fmla="*/ 91409 w 2661354"/>
                  <a:gd name="connsiteY7" fmla="*/ 2340421 h 3173867"/>
                  <a:gd name="connsiteX8" fmla="*/ 14407 w 2661354"/>
                  <a:gd name="connsiteY8" fmla="*/ 2677305 h 3173867"/>
                  <a:gd name="connsiteX9" fmla="*/ 360916 w 2661354"/>
                  <a:gd name="connsiteY9" fmla="*/ 2879436 h 3173867"/>
                  <a:gd name="connsiteX10" fmla="*/ 158785 w 2661354"/>
                  <a:gd name="connsiteY10" fmla="*/ 3028628 h 3173867"/>
                  <a:gd name="connsiteX11" fmla="*/ 486045 w 2661354"/>
                  <a:gd name="connsiteY11" fmla="*/ 2999751 h 3173867"/>
                  <a:gd name="connsiteX12" fmla="*/ 1005809 w 2661354"/>
                  <a:gd name="connsiteY12" fmla="*/ 2994938 h 3173867"/>
                  <a:gd name="connsiteX13" fmla="*/ 659298 w 2661354"/>
                  <a:gd name="connsiteY13" fmla="*/ 3120067 h 3173867"/>
                  <a:gd name="connsiteX14" fmla="*/ 1414882 w 2661354"/>
                  <a:gd name="connsiteY14" fmla="*/ 3120067 h 3173867"/>
                  <a:gd name="connsiteX15" fmla="*/ 1968335 w 2661354"/>
                  <a:gd name="connsiteY15" fmla="*/ 3158568 h 3173867"/>
                  <a:gd name="connsiteX16" fmla="*/ 2054963 w 2661354"/>
                  <a:gd name="connsiteY16" fmla="*/ 3023814 h 3173867"/>
                  <a:gd name="connsiteX17" fmla="*/ 2208967 w 2661354"/>
                  <a:gd name="connsiteY17" fmla="*/ 3071941 h 3173867"/>
                  <a:gd name="connsiteX18" fmla="*/ 2661354 w 2661354"/>
                  <a:gd name="connsiteY18" fmla="*/ 2816871 h 3173867"/>
                  <a:gd name="connsiteX19" fmla="*/ 2516975 w 2661354"/>
                  <a:gd name="connsiteY19" fmla="*/ 2171978 h 3173867"/>
                  <a:gd name="connsiteX20" fmla="*/ 2276344 w 2661354"/>
                  <a:gd name="connsiteY20" fmla="*/ 1811031 h 3173867"/>
                  <a:gd name="connsiteX21" fmla="*/ 1939459 w 2661354"/>
                  <a:gd name="connsiteY21" fmla="*/ 1512648 h 3173867"/>
                  <a:gd name="connsiteX22" fmla="*/ 1900958 w 2661354"/>
                  <a:gd name="connsiteY22" fmla="*/ 1493397 h 3173867"/>
                  <a:gd name="connsiteX23" fmla="*/ 1564074 w 2661354"/>
                  <a:gd name="connsiteY23" fmla="*/ 1238328 h 3173867"/>
                  <a:gd name="connsiteX24" fmla="*/ 1357131 w 2661354"/>
                  <a:gd name="connsiteY24" fmla="*/ 949570 h 3173867"/>
                  <a:gd name="connsiteX25" fmla="*/ 1395631 w 2661354"/>
                  <a:gd name="connsiteY25" fmla="*/ 429805 h 3173867"/>
                  <a:gd name="connsiteX26" fmla="*/ 1164626 w 2661354"/>
                  <a:gd name="connsiteY26" fmla="*/ 121797 h 3173867"/>
                  <a:gd name="connsiteX27" fmla="*/ 962495 w 2661354"/>
                  <a:gd name="connsiteY27" fmla="*/ 6294 h 3173867"/>
                  <a:gd name="connsiteX0" fmla="*/ 962495 w 2661354"/>
                  <a:gd name="connsiteY0" fmla="*/ 6294 h 3164528"/>
                  <a:gd name="connsiteX1" fmla="*/ 1087624 w 2661354"/>
                  <a:gd name="connsiteY1" fmla="*/ 415368 h 3164528"/>
                  <a:gd name="connsiteX2" fmla="*/ 1029872 w 2661354"/>
                  <a:gd name="connsiteY2" fmla="*/ 795566 h 3164528"/>
                  <a:gd name="connsiteX3" fmla="*/ 668925 w 2661354"/>
                  <a:gd name="connsiteY3" fmla="*/ 877381 h 3164528"/>
                  <a:gd name="connsiteX4" fmla="*/ 399417 w 2661354"/>
                  <a:gd name="connsiteY4" fmla="*/ 1137262 h 3164528"/>
                  <a:gd name="connsiteX5" fmla="*/ 293539 w 2661354"/>
                  <a:gd name="connsiteY5" fmla="*/ 1661840 h 3164528"/>
                  <a:gd name="connsiteX6" fmla="*/ 327228 w 2661354"/>
                  <a:gd name="connsiteY6" fmla="*/ 2157541 h 3164528"/>
                  <a:gd name="connsiteX7" fmla="*/ 91409 w 2661354"/>
                  <a:gd name="connsiteY7" fmla="*/ 2340421 h 3164528"/>
                  <a:gd name="connsiteX8" fmla="*/ 14407 w 2661354"/>
                  <a:gd name="connsiteY8" fmla="*/ 2677305 h 3164528"/>
                  <a:gd name="connsiteX9" fmla="*/ 360916 w 2661354"/>
                  <a:gd name="connsiteY9" fmla="*/ 2879436 h 3164528"/>
                  <a:gd name="connsiteX10" fmla="*/ 158785 w 2661354"/>
                  <a:gd name="connsiteY10" fmla="*/ 3028628 h 3164528"/>
                  <a:gd name="connsiteX11" fmla="*/ 486045 w 2661354"/>
                  <a:gd name="connsiteY11" fmla="*/ 2999751 h 3164528"/>
                  <a:gd name="connsiteX12" fmla="*/ 1005809 w 2661354"/>
                  <a:gd name="connsiteY12" fmla="*/ 2994938 h 3164528"/>
                  <a:gd name="connsiteX13" fmla="*/ 659298 w 2661354"/>
                  <a:gd name="connsiteY13" fmla="*/ 3120067 h 3164528"/>
                  <a:gd name="connsiteX14" fmla="*/ 1414882 w 2661354"/>
                  <a:gd name="connsiteY14" fmla="*/ 3120067 h 3164528"/>
                  <a:gd name="connsiteX15" fmla="*/ 1968335 w 2661354"/>
                  <a:gd name="connsiteY15" fmla="*/ 3158568 h 3164528"/>
                  <a:gd name="connsiteX16" fmla="*/ 2035713 w 2661354"/>
                  <a:gd name="connsiteY16" fmla="*/ 2975688 h 3164528"/>
                  <a:gd name="connsiteX17" fmla="*/ 2208967 w 2661354"/>
                  <a:gd name="connsiteY17" fmla="*/ 3071941 h 3164528"/>
                  <a:gd name="connsiteX18" fmla="*/ 2661354 w 2661354"/>
                  <a:gd name="connsiteY18" fmla="*/ 2816871 h 3164528"/>
                  <a:gd name="connsiteX19" fmla="*/ 2516975 w 2661354"/>
                  <a:gd name="connsiteY19" fmla="*/ 2171978 h 3164528"/>
                  <a:gd name="connsiteX20" fmla="*/ 2276344 w 2661354"/>
                  <a:gd name="connsiteY20" fmla="*/ 1811031 h 3164528"/>
                  <a:gd name="connsiteX21" fmla="*/ 1939459 w 2661354"/>
                  <a:gd name="connsiteY21" fmla="*/ 1512648 h 3164528"/>
                  <a:gd name="connsiteX22" fmla="*/ 1900958 w 2661354"/>
                  <a:gd name="connsiteY22" fmla="*/ 1493397 h 3164528"/>
                  <a:gd name="connsiteX23" fmla="*/ 1564074 w 2661354"/>
                  <a:gd name="connsiteY23" fmla="*/ 1238328 h 3164528"/>
                  <a:gd name="connsiteX24" fmla="*/ 1357131 w 2661354"/>
                  <a:gd name="connsiteY24" fmla="*/ 949570 h 3164528"/>
                  <a:gd name="connsiteX25" fmla="*/ 1395631 w 2661354"/>
                  <a:gd name="connsiteY25" fmla="*/ 429805 h 3164528"/>
                  <a:gd name="connsiteX26" fmla="*/ 1164626 w 2661354"/>
                  <a:gd name="connsiteY26" fmla="*/ 121797 h 3164528"/>
                  <a:gd name="connsiteX27" fmla="*/ 962495 w 2661354"/>
                  <a:gd name="connsiteY27" fmla="*/ 6294 h 3164528"/>
                  <a:gd name="connsiteX0" fmla="*/ 962495 w 2661354"/>
                  <a:gd name="connsiteY0" fmla="*/ 6294 h 3164528"/>
                  <a:gd name="connsiteX1" fmla="*/ 1087624 w 2661354"/>
                  <a:gd name="connsiteY1" fmla="*/ 415368 h 3164528"/>
                  <a:gd name="connsiteX2" fmla="*/ 1029872 w 2661354"/>
                  <a:gd name="connsiteY2" fmla="*/ 795566 h 3164528"/>
                  <a:gd name="connsiteX3" fmla="*/ 668925 w 2661354"/>
                  <a:gd name="connsiteY3" fmla="*/ 877381 h 3164528"/>
                  <a:gd name="connsiteX4" fmla="*/ 399417 w 2661354"/>
                  <a:gd name="connsiteY4" fmla="*/ 1137262 h 3164528"/>
                  <a:gd name="connsiteX5" fmla="*/ 293539 w 2661354"/>
                  <a:gd name="connsiteY5" fmla="*/ 1661840 h 3164528"/>
                  <a:gd name="connsiteX6" fmla="*/ 327228 w 2661354"/>
                  <a:gd name="connsiteY6" fmla="*/ 2157541 h 3164528"/>
                  <a:gd name="connsiteX7" fmla="*/ 91409 w 2661354"/>
                  <a:gd name="connsiteY7" fmla="*/ 2340421 h 3164528"/>
                  <a:gd name="connsiteX8" fmla="*/ 14407 w 2661354"/>
                  <a:gd name="connsiteY8" fmla="*/ 2677305 h 3164528"/>
                  <a:gd name="connsiteX9" fmla="*/ 360916 w 2661354"/>
                  <a:gd name="connsiteY9" fmla="*/ 2879436 h 3164528"/>
                  <a:gd name="connsiteX10" fmla="*/ 158785 w 2661354"/>
                  <a:gd name="connsiteY10" fmla="*/ 3028628 h 3164528"/>
                  <a:gd name="connsiteX11" fmla="*/ 486045 w 2661354"/>
                  <a:gd name="connsiteY11" fmla="*/ 2999751 h 3164528"/>
                  <a:gd name="connsiteX12" fmla="*/ 1005809 w 2661354"/>
                  <a:gd name="connsiteY12" fmla="*/ 2994938 h 3164528"/>
                  <a:gd name="connsiteX13" fmla="*/ 659298 w 2661354"/>
                  <a:gd name="connsiteY13" fmla="*/ 3120067 h 3164528"/>
                  <a:gd name="connsiteX14" fmla="*/ 1414882 w 2661354"/>
                  <a:gd name="connsiteY14" fmla="*/ 3120067 h 3164528"/>
                  <a:gd name="connsiteX15" fmla="*/ 1968335 w 2661354"/>
                  <a:gd name="connsiteY15" fmla="*/ 3158568 h 3164528"/>
                  <a:gd name="connsiteX16" fmla="*/ 2035713 w 2661354"/>
                  <a:gd name="connsiteY16" fmla="*/ 2975688 h 3164528"/>
                  <a:gd name="connsiteX17" fmla="*/ 2208967 w 2661354"/>
                  <a:gd name="connsiteY17" fmla="*/ 3071941 h 3164528"/>
                  <a:gd name="connsiteX18" fmla="*/ 2661354 w 2661354"/>
                  <a:gd name="connsiteY18" fmla="*/ 2816871 h 3164528"/>
                  <a:gd name="connsiteX19" fmla="*/ 2516975 w 2661354"/>
                  <a:gd name="connsiteY19" fmla="*/ 2171978 h 3164528"/>
                  <a:gd name="connsiteX20" fmla="*/ 2276344 w 2661354"/>
                  <a:gd name="connsiteY20" fmla="*/ 1811031 h 3164528"/>
                  <a:gd name="connsiteX21" fmla="*/ 1939459 w 2661354"/>
                  <a:gd name="connsiteY21" fmla="*/ 1512648 h 3164528"/>
                  <a:gd name="connsiteX22" fmla="*/ 1900958 w 2661354"/>
                  <a:gd name="connsiteY22" fmla="*/ 1493397 h 3164528"/>
                  <a:gd name="connsiteX23" fmla="*/ 1564074 w 2661354"/>
                  <a:gd name="connsiteY23" fmla="*/ 1238328 h 3164528"/>
                  <a:gd name="connsiteX24" fmla="*/ 1357131 w 2661354"/>
                  <a:gd name="connsiteY24" fmla="*/ 949570 h 3164528"/>
                  <a:gd name="connsiteX25" fmla="*/ 1395631 w 2661354"/>
                  <a:gd name="connsiteY25" fmla="*/ 429805 h 3164528"/>
                  <a:gd name="connsiteX26" fmla="*/ 1164626 w 2661354"/>
                  <a:gd name="connsiteY26" fmla="*/ 121797 h 3164528"/>
                  <a:gd name="connsiteX27" fmla="*/ 962495 w 2661354"/>
                  <a:gd name="connsiteY27" fmla="*/ 6294 h 3164528"/>
                  <a:gd name="connsiteX0" fmla="*/ 962495 w 2661354"/>
                  <a:gd name="connsiteY0" fmla="*/ 6294 h 3164528"/>
                  <a:gd name="connsiteX1" fmla="*/ 1087624 w 2661354"/>
                  <a:gd name="connsiteY1" fmla="*/ 415368 h 3164528"/>
                  <a:gd name="connsiteX2" fmla="*/ 1029872 w 2661354"/>
                  <a:gd name="connsiteY2" fmla="*/ 795566 h 3164528"/>
                  <a:gd name="connsiteX3" fmla="*/ 668925 w 2661354"/>
                  <a:gd name="connsiteY3" fmla="*/ 877381 h 3164528"/>
                  <a:gd name="connsiteX4" fmla="*/ 399417 w 2661354"/>
                  <a:gd name="connsiteY4" fmla="*/ 1137262 h 3164528"/>
                  <a:gd name="connsiteX5" fmla="*/ 293539 w 2661354"/>
                  <a:gd name="connsiteY5" fmla="*/ 1661840 h 3164528"/>
                  <a:gd name="connsiteX6" fmla="*/ 327228 w 2661354"/>
                  <a:gd name="connsiteY6" fmla="*/ 2157541 h 3164528"/>
                  <a:gd name="connsiteX7" fmla="*/ 91409 w 2661354"/>
                  <a:gd name="connsiteY7" fmla="*/ 2340421 h 3164528"/>
                  <a:gd name="connsiteX8" fmla="*/ 14407 w 2661354"/>
                  <a:gd name="connsiteY8" fmla="*/ 2677305 h 3164528"/>
                  <a:gd name="connsiteX9" fmla="*/ 360916 w 2661354"/>
                  <a:gd name="connsiteY9" fmla="*/ 2879436 h 3164528"/>
                  <a:gd name="connsiteX10" fmla="*/ 158785 w 2661354"/>
                  <a:gd name="connsiteY10" fmla="*/ 3028628 h 3164528"/>
                  <a:gd name="connsiteX11" fmla="*/ 486045 w 2661354"/>
                  <a:gd name="connsiteY11" fmla="*/ 2999751 h 3164528"/>
                  <a:gd name="connsiteX12" fmla="*/ 1005809 w 2661354"/>
                  <a:gd name="connsiteY12" fmla="*/ 2994938 h 3164528"/>
                  <a:gd name="connsiteX13" fmla="*/ 659298 w 2661354"/>
                  <a:gd name="connsiteY13" fmla="*/ 3120067 h 3164528"/>
                  <a:gd name="connsiteX14" fmla="*/ 1414882 w 2661354"/>
                  <a:gd name="connsiteY14" fmla="*/ 3120067 h 3164528"/>
                  <a:gd name="connsiteX15" fmla="*/ 1968335 w 2661354"/>
                  <a:gd name="connsiteY15" fmla="*/ 3158568 h 3164528"/>
                  <a:gd name="connsiteX16" fmla="*/ 2035713 w 2661354"/>
                  <a:gd name="connsiteY16" fmla="*/ 2975688 h 3164528"/>
                  <a:gd name="connsiteX17" fmla="*/ 2208967 w 2661354"/>
                  <a:gd name="connsiteY17" fmla="*/ 3071941 h 3164528"/>
                  <a:gd name="connsiteX18" fmla="*/ 2661354 w 2661354"/>
                  <a:gd name="connsiteY18" fmla="*/ 2816871 h 3164528"/>
                  <a:gd name="connsiteX19" fmla="*/ 2516975 w 2661354"/>
                  <a:gd name="connsiteY19" fmla="*/ 2171978 h 3164528"/>
                  <a:gd name="connsiteX20" fmla="*/ 2276344 w 2661354"/>
                  <a:gd name="connsiteY20" fmla="*/ 1811031 h 3164528"/>
                  <a:gd name="connsiteX21" fmla="*/ 1939459 w 2661354"/>
                  <a:gd name="connsiteY21" fmla="*/ 1512648 h 3164528"/>
                  <a:gd name="connsiteX22" fmla="*/ 1900958 w 2661354"/>
                  <a:gd name="connsiteY22" fmla="*/ 1493397 h 3164528"/>
                  <a:gd name="connsiteX23" fmla="*/ 1564074 w 2661354"/>
                  <a:gd name="connsiteY23" fmla="*/ 1238328 h 3164528"/>
                  <a:gd name="connsiteX24" fmla="*/ 1357131 w 2661354"/>
                  <a:gd name="connsiteY24" fmla="*/ 949570 h 3164528"/>
                  <a:gd name="connsiteX25" fmla="*/ 1395631 w 2661354"/>
                  <a:gd name="connsiteY25" fmla="*/ 429805 h 3164528"/>
                  <a:gd name="connsiteX26" fmla="*/ 1164626 w 2661354"/>
                  <a:gd name="connsiteY26" fmla="*/ 121797 h 3164528"/>
                  <a:gd name="connsiteX27" fmla="*/ 962495 w 2661354"/>
                  <a:gd name="connsiteY27" fmla="*/ 6294 h 3164528"/>
                  <a:gd name="connsiteX0" fmla="*/ 962495 w 2589165"/>
                  <a:gd name="connsiteY0" fmla="*/ 6294 h 3164528"/>
                  <a:gd name="connsiteX1" fmla="*/ 1087624 w 2589165"/>
                  <a:gd name="connsiteY1" fmla="*/ 415368 h 3164528"/>
                  <a:gd name="connsiteX2" fmla="*/ 1029872 w 2589165"/>
                  <a:gd name="connsiteY2" fmla="*/ 795566 h 3164528"/>
                  <a:gd name="connsiteX3" fmla="*/ 668925 w 2589165"/>
                  <a:gd name="connsiteY3" fmla="*/ 877381 h 3164528"/>
                  <a:gd name="connsiteX4" fmla="*/ 399417 w 2589165"/>
                  <a:gd name="connsiteY4" fmla="*/ 1137262 h 3164528"/>
                  <a:gd name="connsiteX5" fmla="*/ 293539 w 2589165"/>
                  <a:gd name="connsiteY5" fmla="*/ 1661840 h 3164528"/>
                  <a:gd name="connsiteX6" fmla="*/ 327228 w 2589165"/>
                  <a:gd name="connsiteY6" fmla="*/ 2157541 h 3164528"/>
                  <a:gd name="connsiteX7" fmla="*/ 91409 w 2589165"/>
                  <a:gd name="connsiteY7" fmla="*/ 2340421 h 3164528"/>
                  <a:gd name="connsiteX8" fmla="*/ 14407 w 2589165"/>
                  <a:gd name="connsiteY8" fmla="*/ 2677305 h 3164528"/>
                  <a:gd name="connsiteX9" fmla="*/ 360916 w 2589165"/>
                  <a:gd name="connsiteY9" fmla="*/ 2879436 h 3164528"/>
                  <a:gd name="connsiteX10" fmla="*/ 158785 w 2589165"/>
                  <a:gd name="connsiteY10" fmla="*/ 3028628 h 3164528"/>
                  <a:gd name="connsiteX11" fmla="*/ 486045 w 2589165"/>
                  <a:gd name="connsiteY11" fmla="*/ 2999751 h 3164528"/>
                  <a:gd name="connsiteX12" fmla="*/ 1005809 w 2589165"/>
                  <a:gd name="connsiteY12" fmla="*/ 2994938 h 3164528"/>
                  <a:gd name="connsiteX13" fmla="*/ 659298 w 2589165"/>
                  <a:gd name="connsiteY13" fmla="*/ 3120067 h 3164528"/>
                  <a:gd name="connsiteX14" fmla="*/ 1414882 w 2589165"/>
                  <a:gd name="connsiteY14" fmla="*/ 3120067 h 3164528"/>
                  <a:gd name="connsiteX15" fmla="*/ 1968335 w 2589165"/>
                  <a:gd name="connsiteY15" fmla="*/ 3158568 h 3164528"/>
                  <a:gd name="connsiteX16" fmla="*/ 2035713 w 2589165"/>
                  <a:gd name="connsiteY16" fmla="*/ 2975688 h 3164528"/>
                  <a:gd name="connsiteX17" fmla="*/ 2208967 w 2589165"/>
                  <a:gd name="connsiteY17" fmla="*/ 3071941 h 3164528"/>
                  <a:gd name="connsiteX18" fmla="*/ 2589165 w 2589165"/>
                  <a:gd name="connsiteY18" fmla="*/ 2821684 h 3164528"/>
                  <a:gd name="connsiteX19" fmla="*/ 2516975 w 2589165"/>
                  <a:gd name="connsiteY19" fmla="*/ 2171978 h 3164528"/>
                  <a:gd name="connsiteX20" fmla="*/ 2276344 w 2589165"/>
                  <a:gd name="connsiteY20" fmla="*/ 1811031 h 3164528"/>
                  <a:gd name="connsiteX21" fmla="*/ 1939459 w 2589165"/>
                  <a:gd name="connsiteY21" fmla="*/ 1512648 h 3164528"/>
                  <a:gd name="connsiteX22" fmla="*/ 1900958 w 2589165"/>
                  <a:gd name="connsiteY22" fmla="*/ 1493397 h 3164528"/>
                  <a:gd name="connsiteX23" fmla="*/ 1564074 w 2589165"/>
                  <a:gd name="connsiteY23" fmla="*/ 1238328 h 3164528"/>
                  <a:gd name="connsiteX24" fmla="*/ 1357131 w 2589165"/>
                  <a:gd name="connsiteY24" fmla="*/ 949570 h 3164528"/>
                  <a:gd name="connsiteX25" fmla="*/ 1395631 w 2589165"/>
                  <a:gd name="connsiteY25" fmla="*/ 429805 h 3164528"/>
                  <a:gd name="connsiteX26" fmla="*/ 1164626 w 2589165"/>
                  <a:gd name="connsiteY26" fmla="*/ 121797 h 3164528"/>
                  <a:gd name="connsiteX27" fmla="*/ 962495 w 2589165"/>
                  <a:gd name="connsiteY27" fmla="*/ 6294 h 3164528"/>
                  <a:gd name="connsiteX0" fmla="*/ 962495 w 2590483"/>
                  <a:gd name="connsiteY0" fmla="*/ 6294 h 3164528"/>
                  <a:gd name="connsiteX1" fmla="*/ 1087624 w 2590483"/>
                  <a:gd name="connsiteY1" fmla="*/ 415368 h 3164528"/>
                  <a:gd name="connsiteX2" fmla="*/ 1029872 w 2590483"/>
                  <a:gd name="connsiteY2" fmla="*/ 795566 h 3164528"/>
                  <a:gd name="connsiteX3" fmla="*/ 668925 w 2590483"/>
                  <a:gd name="connsiteY3" fmla="*/ 877381 h 3164528"/>
                  <a:gd name="connsiteX4" fmla="*/ 399417 w 2590483"/>
                  <a:gd name="connsiteY4" fmla="*/ 1137262 h 3164528"/>
                  <a:gd name="connsiteX5" fmla="*/ 293539 w 2590483"/>
                  <a:gd name="connsiteY5" fmla="*/ 1661840 h 3164528"/>
                  <a:gd name="connsiteX6" fmla="*/ 327228 w 2590483"/>
                  <a:gd name="connsiteY6" fmla="*/ 2157541 h 3164528"/>
                  <a:gd name="connsiteX7" fmla="*/ 91409 w 2590483"/>
                  <a:gd name="connsiteY7" fmla="*/ 2340421 h 3164528"/>
                  <a:gd name="connsiteX8" fmla="*/ 14407 w 2590483"/>
                  <a:gd name="connsiteY8" fmla="*/ 2677305 h 3164528"/>
                  <a:gd name="connsiteX9" fmla="*/ 360916 w 2590483"/>
                  <a:gd name="connsiteY9" fmla="*/ 2879436 h 3164528"/>
                  <a:gd name="connsiteX10" fmla="*/ 158785 w 2590483"/>
                  <a:gd name="connsiteY10" fmla="*/ 3028628 h 3164528"/>
                  <a:gd name="connsiteX11" fmla="*/ 486045 w 2590483"/>
                  <a:gd name="connsiteY11" fmla="*/ 2999751 h 3164528"/>
                  <a:gd name="connsiteX12" fmla="*/ 1005809 w 2590483"/>
                  <a:gd name="connsiteY12" fmla="*/ 2994938 h 3164528"/>
                  <a:gd name="connsiteX13" fmla="*/ 659298 w 2590483"/>
                  <a:gd name="connsiteY13" fmla="*/ 3120067 h 3164528"/>
                  <a:gd name="connsiteX14" fmla="*/ 1414882 w 2590483"/>
                  <a:gd name="connsiteY14" fmla="*/ 3120067 h 3164528"/>
                  <a:gd name="connsiteX15" fmla="*/ 1968335 w 2590483"/>
                  <a:gd name="connsiteY15" fmla="*/ 3158568 h 3164528"/>
                  <a:gd name="connsiteX16" fmla="*/ 2035713 w 2590483"/>
                  <a:gd name="connsiteY16" fmla="*/ 2975688 h 3164528"/>
                  <a:gd name="connsiteX17" fmla="*/ 2208967 w 2590483"/>
                  <a:gd name="connsiteY17" fmla="*/ 3071941 h 3164528"/>
                  <a:gd name="connsiteX18" fmla="*/ 2589165 w 2590483"/>
                  <a:gd name="connsiteY18" fmla="*/ 2821684 h 3164528"/>
                  <a:gd name="connsiteX19" fmla="*/ 2516975 w 2590483"/>
                  <a:gd name="connsiteY19" fmla="*/ 2171978 h 3164528"/>
                  <a:gd name="connsiteX20" fmla="*/ 2276344 w 2590483"/>
                  <a:gd name="connsiteY20" fmla="*/ 1811031 h 3164528"/>
                  <a:gd name="connsiteX21" fmla="*/ 1939459 w 2590483"/>
                  <a:gd name="connsiteY21" fmla="*/ 1512648 h 3164528"/>
                  <a:gd name="connsiteX22" fmla="*/ 1900958 w 2590483"/>
                  <a:gd name="connsiteY22" fmla="*/ 1493397 h 3164528"/>
                  <a:gd name="connsiteX23" fmla="*/ 1564074 w 2590483"/>
                  <a:gd name="connsiteY23" fmla="*/ 1238328 h 3164528"/>
                  <a:gd name="connsiteX24" fmla="*/ 1357131 w 2590483"/>
                  <a:gd name="connsiteY24" fmla="*/ 949570 h 3164528"/>
                  <a:gd name="connsiteX25" fmla="*/ 1395631 w 2590483"/>
                  <a:gd name="connsiteY25" fmla="*/ 429805 h 3164528"/>
                  <a:gd name="connsiteX26" fmla="*/ 1164626 w 2590483"/>
                  <a:gd name="connsiteY26" fmla="*/ 121797 h 3164528"/>
                  <a:gd name="connsiteX27" fmla="*/ 962495 w 2590483"/>
                  <a:gd name="connsiteY27" fmla="*/ 6294 h 3164528"/>
                  <a:gd name="connsiteX0" fmla="*/ 962495 w 2623907"/>
                  <a:gd name="connsiteY0" fmla="*/ 6294 h 3164528"/>
                  <a:gd name="connsiteX1" fmla="*/ 1087624 w 2623907"/>
                  <a:gd name="connsiteY1" fmla="*/ 415368 h 3164528"/>
                  <a:gd name="connsiteX2" fmla="*/ 1029872 w 2623907"/>
                  <a:gd name="connsiteY2" fmla="*/ 795566 h 3164528"/>
                  <a:gd name="connsiteX3" fmla="*/ 668925 w 2623907"/>
                  <a:gd name="connsiteY3" fmla="*/ 877381 h 3164528"/>
                  <a:gd name="connsiteX4" fmla="*/ 399417 w 2623907"/>
                  <a:gd name="connsiteY4" fmla="*/ 1137262 h 3164528"/>
                  <a:gd name="connsiteX5" fmla="*/ 293539 w 2623907"/>
                  <a:gd name="connsiteY5" fmla="*/ 1661840 h 3164528"/>
                  <a:gd name="connsiteX6" fmla="*/ 327228 w 2623907"/>
                  <a:gd name="connsiteY6" fmla="*/ 2157541 h 3164528"/>
                  <a:gd name="connsiteX7" fmla="*/ 91409 w 2623907"/>
                  <a:gd name="connsiteY7" fmla="*/ 2340421 h 3164528"/>
                  <a:gd name="connsiteX8" fmla="*/ 14407 w 2623907"/>
                  <a:gd name="connsiteY8" fmla="*/ 2677305 h 3164528"/>
                  <a:gd name="connsiteX9" fmla="*/ 360916 w 2623907"/>
                  <a:gd name="connsiteY9" fmla="*/ 2879436 h 3164528"/>
                  <a:gd name="connsiteX10" fmla="*/ 158785 w 2623907"/>
                  <a:gd name="connsiteY10" fmla="*/ 3028628 h 3164528"/>
                  <a:gd name="connsiteX11" fmla="*/ 486045 w 2623907"/>
                  <a:gd name="connsiteY11" fmla="*/ 2999751 h 3164528"/>
                  <a:gd name="connsiteX12" fmla="*/ 1005809 w 2623907"/>
                  <a:gd name="connsiteY12" fmla="*/ 2994938 h 3164528"/>
                  <a:gd name="connsiteX13" fmla="*/ 659298 w 2623907"/>
                  <a:gd name="connsiteY13" fmla="*/ 3120067 h 3164528"/>
                  <a:gd name="connsiteX14" fmla="*/ 1414882 w 2623907"/>
                  <a:gd name="connsiteY14" fmla="*/ 3120067 h 3164528"/>
                  <a:gd name="connsiteX15" fmla="*/ 1968335 w 2623907"/>
                  <a:gd name="connsiteY15" fmla="*/ 3158568 h 3164528"/>
                  <a:gd name="connsiteX16" fmla="*/ 2035713 w 2623907"/>
                  <a:gd name="connsiteY16" fmla="*/ 2975688 h 3164528"/>
                  <a:gd name="connsiteX17" fmla="*/ 2208967 w 2623907"/>
                  <a:gd name="connsiteY17" fmla="*/ 3071941 h 3164528"/>
                  <a:gd name="connsiteX18" fmla="*/ 2589165 w 2623907"/>
                  <a:gd name="connsiteY18" fmla="*/ 2821684 h 3164528"/>
                  <a:gd name="connsiteX19" fmla="*/ 2516975 w 2623907"/>
                  <a:gd name="connsiteY19" fmla="*/ 2171978 h 3164528"/>
                  <a:gd name="connsiteX20" fmla="*/ 2276344 w 2623907"/>
                  <a:gd name="connsiteY20" fmla="*/ 1811031 h 3164528"/>
                  <a:gd name="connsiteX21" fmla="*/ 1939459 w 2623907"/>
                  <a:gd name="connsiteY21" fmla="*/ 1512648 h 3164528"/>
                  <a:gd name="connsiteX22" fmla="*/ 1900958 w 2623907"/>
                  <a:gd name="connsiteY22" fmla="*/ 1493397 h 3164528"/>
                  <a:gd name="connsiteX23" fmla="*/ 1564074 w 2623907"/>
                  <a:gd name="connsiteY23" fmla="*/ 1238328 h 3164528"/>
                  <a:gd name="connsiteX24" fmla="*/ 1357131 w 2623907"/>
                  <a:gd name="connsiteY24" fmla="*/ 949570 h 3164528"/>
                  <a:gd name="connsiteX25" fmla="*/ 1395631 w 2623907"/>
                  <a:gd name="connsiteY25" fmla="*/ 429805 h 3164528"/>
                  <a:gd name="connsiteX26" fmla="*/ 1164626 w 2623907"/>
                  <a:gd name="connsiteY26" fmla="*/ 121797 h 3164528"/>
                  <a:gd name="connsiteX27" fmla="*/ 962495 w 2623907"/>
                  <a:gd name="connsiteY27" fmla="*/ 6294 h 3164528"/>
                  <a:gd name="connsiteX0" fmla="*/ 962495 w 2589586"/>
                  <a:gd name="connsiteY0" fmla="*/ 6294 h 3164528"/>
                  <a:gd name="connsiteX1" fmla="*/ 1087624 w 2589586"/>
                  <a:gd name="connsiteY1" fmla="*/ 415368 h 3164528"/>
                  <a:gd name="connsiteX2" fmla="*/ 1029872 w 2589586"/>
                  <a:gd name="connsiteY2" fmla="*/ 795566 h 3164528"/>
                  <a:gd name="connsiteX3" fmla="*/ 668925 w 2589586"/>
                  <a:gd name="connsiteY3" fmla="*/ 877381 h 3164528"/>
                  <a:gd name="connsiteX4" fmla="*/ 399417 w 2589586"/>
                  <a:gd name="connsiteY4" fmla="*/ 1137262 h 3164528"/>
                  <a:gd name="connsiteX5" fmla="*/ 293539 w 2589586"/>
                  <a:gd name="connsiteY5" fmla="*/ 1661840 h 3164528"/>
                  <a:gd name="connsiteX6" fmla="*/ 327228 w 2589586"/>
                  <a:gd name="connsiteY6" fmla="*/ 2157541 h 3164528"/>
                  <a:gd name="connsiteX7" fmla="*/ 91409 w 2589586"/>
                  <a:gd name="connsiteY7" fmla="*/ 2340421 h 3164528"/>
                  <a:gd name="connsiteX8" fmla="*/ 14407 w 2589586"/>
                  <a:gd name="connsiteY8" fmla="*/ 2677305 h 3164528"/>
                  <a:gd name="connsiteX9" fmla="*/ 360916 w 2589586"/>
                  <a:gd name="connsiteY9" fmla="*/ 2879436 h 3164528"/>
                  <a:gd name="connsiteX10" fmla="*/ 158785 w 2589586"/>
                  <a:gd name="connsiteY10" fmla="*/ 3028628 h 3164528"/>
                  <a:gd name="connsiteX11" fmla="*/ 486045 w 2589586"/>
                  <a:gd name="connsiteY11" fmla="*/ 2999751 h 3164528"/>
                  <a:gd name="connsiteX12" fmla="*/ 1005809 w 2589586"/>
                  <a:gd name="connsiteY12" fmla="*/ 2994938 h 3164528"/>
                  <a:gd name="connsiteX13" fmla="*/ 659298 w 2589586"/>
                  <a:gd name="connsiteY13" fmla="*/ 3120067 h 3164528"/>
                  <a:gd name="connsiteX14" fmla="*/ 1414882 w 2589586"/>
                  <a:gd name="connsiteY14" fmla="*/ 3120067 h 3164528"/>
                  <a:gd name="connsiteX15" fmla="*/ 1968335 w 2589586"/>
                  <a:gd name="connsiteY15" fmla="*/ 3158568 h 3164528"/>
                  <a:gd name="connsiteX16" fmla="*/ 2035713 w 2589586"/>
                  <a:gd name="connsiteY16" fmla="*/ 2975688 h 3164528"/>
                  <a:gd name="connsiteX17" fmla="*/ 2208967 w 2589586"/>
                  <a:gd name="connsiteY17" fmla="*/ 3071941 h 3164528"/>
                  <a:gd name="connsiteX18" fmla="*/ 2589165 w 2589586"/>
                  <a:gd name="connsiteY18" fmla="*/ 2821684 h 3164528"/>
                  <a:gd name="connsiteX19" fmla="*/ 2276344 w 2589586"/>
                  <a:gd name="connsiteY19" fmla="*/ 1811031 h 3164528"/>
                  <a:gd name="connsiteX20" fmla="*/ 1939459 w 2589586"/>
                  <a:gd name="connsiteY20" fmla="*/ 1512648 h 3164528"/>
                  <a:gd name="connsiteX21" fmla="*/ 1900958 w 2589586"/>
                  <a:gd name="connsiteY21" fmla="*/ 1493397 h 3164528"/>
                  <a:gd name="connsiteX22" fmla="*/ 1564074 w 2589586"/>
                  <a:gd name="connsiteY22" fmla="*/ 1238328 h 3164528"/>
                  <a:gd name="connsiteX23" fmla="*/ 1357131 w 2589586"/>
                  <a:gd name="connsiteY23" fmla="*/ 949570 h 3164528"/>
                  <a:gd name="connsiteX24" fmla="*/ 1395631 w 2589586"/>
                  <a:gd name="connsiteY24" fmla="*/ 429805 h 3164528"/>
                  <a:gd name="connsiteX25" fmla="*/ 1164626 w 2589586"/>
                  <a:gd name="connsiteY25" fmla="*/ 121797 h 3164528"/>
                  <a:gd name="connsiteX26" fmla="*/ 962495 w 2589586"/>
                  <a:gd name="connsiteY26" fmla="*/ 6294 h 3164528"/>
                  <a:gd name="connsiteX0" fmla="*/ 962495 w 2606925"/>
                  <a:gd name="connsiteY0" fmla="*/ 6294 h 3164528"/>
                  <a:gd name="connsiteX1" fmla="*/ 1087624 w 2606925"/>
                  <a:gd name="connsiteY1" fmla="*/ 415368 h 3164528"/>
                  <a:gd name="connsiteX2" fmla="*/ 1029872 w 2606925"/>
                  <a:gd name="connsiteY2" fmla="*/ 795566 h 3164528"/>
                  <a:gd name="connsiteX3" fmla="*/ 668925 w 2606925"/>
                  <a:gd name="connsiteY3" fmla="*/ 877381 h 3164528"/>
                  <a:gd name="connsiteX4" fmla="*/ 399417 w 2606925"/>
                  <a:gd name="connsiteY4" fmla="*/ 1137262 h 3164528"/>
                  <a:gd name="connsiteX5" fmla="*/ 293539 w 2606925"/>
                  <a:gd name="connsiteY5" fmla="*/ 1661840 h 3164528"/>
                  <a:gd name="connsiteX6" fmla="*/ 327228 w 2606925"/>
                  <a:gd name="connsiteY6" fmla="*/ 2157541 h 3164528"/>
                  <a:gd name="connsiteX7" fmla="*/ 91409 w 2606925"/>
                  <a:gd name="connsiteY7" fmla="*/ 2340421 h 3164528"/>
                  <a:gd name="connsiteX8" fmla="*/ 14407 w 2606925"/>
                  <a:gd name="connsiteY8" fmla="*/ 2677305 h 3164528"/>
                  <a:gd name="connsiteX9" fmla="*/ 360916 w 2606925"/>
                  <a:gd name="connsiteY9" fmla="*/ 2879436 h 3164528"/>
                  <a:gd name="connsiteX10" fmla="*/ 158785 w 2606925"/>
                  <a:gd name="connsiteY10" fmla="*/ 3028628 h 3164528"/>
                  <a:gd name="connsiteX11" fmla="*/ 486045 w 2606925"/>
                  <a:gd name="connsiteY11" fmla="*/ 2999751 h 3164528"/>
                  <a:gd name="connsiteX12" fmla="*/ 1005809 w 2606925"/>
                  <a:gd name="connsiteY12" fmla="*/ 2994938 h 3164528"/>
                  <a:gd name="connsiteX13" fmla="*/ 659298 w 2606925"/>
                  <a:gd name="connsiteY13" fmla="*/ 3120067 h 3164528"/>
                  <a:gd name="connsiteX14" fmla="*/ 1414882 w 2606925"/>
                  <a:gd name="connsiteY14" fmla="*/ 3120067 h 3164528"/>
                  <a:gd name="connsiteX15" fmla="*/ 1968335 w 2606925"/>
                  <a:gd name="connsiteY15" fmla="*/ 3158568 h 3164528"/>
                  <a:gd name="connsiteX16" fmla="*/ 2035713 w 2606925"/>
                  <a:gd name="connsiteY16" fmla="*/ 2975688 h 3164528"/>
                  <a:gd name="connsiteX17" fmla="*/ 2208967 w 2606925"/>
                  <a:gd name="connsiteY17" fmla="*/ 3071941 h 3164528"/>
                  <a:gd name="connsiteX18" fmla="*/ 2589165 w 2606925"/>
                  <a:gd name="connsiteY18" fmla="*/ 2821684 h 3164528"/>
                  <a:gd name="connsiteX19" fmla="*/ 2276344 w 2606925"/>
                  <a:gd name="connsiteY19" fmla="*/ 1811031 h 3164528"/>
                  <a:gd name="connsiteX20" fmla="*/ 1939459 w 2606925"/>
                  <a:gd name="connsiteY20" fmla="*/ 1512648 h 3164528"/>
                  <a:gd name="connsiteX21" fmla="*/ 1900958 w 2606925"/>
                  <a:gd name="connsiteY21" fmla="*/ 1493397 h 3164528"/>
                  <a:gd name="connsiteX22" fmla="*/ 1564074 w 2606925"/>
                  <a:gd name="connsiteY22" fmla="*/ 1238328 h 3164528"/>
                  <a:gd name="connsiteX23" fmla="*/ 1357131 w 2606925"/>
                  <a:gd name="connsiteY23" fmla="*/ 949570 h 3164528"/>
                  <a:gd name="connsiteX24" fmla="*/ 1395631 w 2606925"/>
                  <a:gd name="connsiteY24" fmla="*/ 429805 h 3164528"/>
                  <a:gd name="connsiteX25" fmla="*/ 1164626 w 2606925"/>
                  <a:gd name="connsiteY25" fmla="*/ 121797 h 3164528"/>
                  <a:gd name="connsiteX26" fmla="*/ 962495 w 2606925"/>
                  <a:gd name="connsiteY26" fmla="*/ 6294 h 3164528"/>
                  <a:gd name="connsiteX0" fmla="*/ 962495 w 2620700"/>
                  <a:gd name="connsiteY0" fmla="*/ 6294 h 3164528"/>
                  <a:gd name="connsiteX1" fmla="*/ 1087624 w 2620700"/>
                  <a:gd name="connsiteY1" fmla="*/ 415368 h 3164528"/>
                  <a:gd name="connsiteX2" fmla="*/ 1029872 w 2620700"/>
                  <a:gd name="connsiteY2" fmla="*/ 795566 h 3164528"/>
                  <a:gd name="connsiteX3" fmla="*/ 668925 w 2620700"/>
                  <a:gd name="connsiteY3" fmla="*/ 877381 h 3164528"/>
                  <a:gd name="connsiteX4" fmla="*/ 399417 w 2620700"/>
                  <a:gd name="connsiteY4" fmla="*/ 1137262 h 3164528"/>
                  <a:gd name="connsiteX5" fmla="*/ 293539 w 2620700"/>
                  <a:gd name="connsiteY5" fmla="*/ 1661840 h 3164528"/>
                  <a:gd name="connsiteX6" fmla="*/ 327228 w 2620700"/>
                  <a:gd name="connsiteY6" fmla="*/ 2157541 h 3164528"/>
                  <a:gd name="connsiteX7" fmla="*/ 91409 w 2620700"/>
                  <a:gd name="connsiteY7" fmla="*/ 2340421 h 3164528"/>
                  <a:gd name="connsiteX8" fmla="*/ 14407 w 2620700"/>
                  <a:gd name="connsiteY8" fmla="*/ 2677305 h 3164528"/>
                  <a:gd name="connsiteX9" fmla="*/ 360916 w 2620700"/>
                  <a:gd name="connsiteY9" fmla="*/ 2879436 h 3164528"/>
                  <a:gd name="connsiteX10" fmla="*/ 158785 w 2620700"/>
                  <a:gd name="connsiteY10" fmla="*/ 3028628 h 3164528"/>
                  <a:gd name="connsiteX11" fmla="*/ 486045 w 2620700"/>
                  <a:gd name="connsiteY11" fmla="*/ 2999751 h 3164528"/>
                  <a:gd name="connsiteX12" fmla="*/ 1005809 w 2620700"/>
                  <a:gd name="connsiteY12" fmla="*/ 2994938 h 3164528"/>
                  <a:gd name="connsiteX13" fmla="*/ 659298 w 2620700"/>
                  <a:gd name="connsiteY13" fmla="*/ 3120067 h 3164528"/>
                  <a:gd name="connsiteX14" fmla="*/ 1414882 w 2620700"/>
                  <a:gd name="connsiteY14" fmla="*/ 3120067 h 3164528"/>
                  <a:gd name="connsiteX15" fmla="*/ 1968335 w 2620700"/>
                  <a:gd name="connsiteY15" fmla="*/ 3158568 h 3164528"/>
                  <a:gd name="connsiteX16" fmla="*/ 2035713 w 2620700"/>
                  <a:gd name="connsiteY16" fmla="*/ 2975688 h 3164528"/>
                  <a:gd name="connsiteX17" fmla="*/ 2208967 w 2620700"/>
                  <a:gd name="connsiteY17" fmla="*/ 3071941 h 3164528"/>
                  <a:gd name="connsiteX18" fmla="*/ 2603603 w 2620700"/>
                  <a:gd name="connsiteY18" fmla="*/ 2735057 h 3164528"/>
                  <a:gd name="connsiteX19" fmla="*/ 2276344 w 2620700"/>
                  <a:gd name="connsiteY19" fmla="*/ 1811031 h 3164528"/>
                  <a:gd name="connsiteX20" fmla="*/ 1939459 w 2620700"/>
                  <a:gd name="connsiteY20" fmla="*/ 1512648 h 3164528"/>
                  <a:gd name="connsiteX21" fmla="*/ 1900958 w 2620700"/>
                  <a:gd name="connsiteY21" fmla="*/ 1493397 h 3164528"/>
                  <a:gd name="connsiteX22" fmla="*/ 1564074 w 2620700"/>
                  <a:gd name="connsiteY22" fmla="*/ 1238328 h 3164528"/>
                  <a:gd name="connsiteX23" fmla="*/ 1357131 w 2620700"/>
                  <a:gd name="connsiteY23" fmla="*/ 949570 h 3164528"/>
                  <a:gd name="connsiteX24" fmla="*/ 1395631 w 2620700"/>
                  <a:gd name="connsiteY24" fmla="*/ 429805 h 3164528"/>
                  <a:gd name="connsiteX25" fmla="*/ 1164626 w 2620700"/>
                  <a:gd name="connsiteY25" fmla="*/ 121797 h 3164528"/>
                  <a:gd name="connsiteX26" fmla="*/ 962495 w 2620700"/>
                  <a:gd name="connsiteY26" fmla="*/ 6294 h 3164528"/>
                  <a:gd name="connsiteX0" fmla="*/ 962495 w 2620700"/>
                  <a:gd name="connsiteY0" fmla="*/ 6294 h 3164528"/>
                  <a:gd name="connsiteX1" fmla="*/ 1087624 w 2620700"/>
                  <a:gd name="connsiteY1" fmla="*/ 415368 h 3164528"/>
                  <a:gd name="connsiteX2" fmla="*/ 1029872 w 2620700"/>
                  <a:gd name="connsiteY2" fmla="*/ 795566 h 3164528"/>
                  <a:gd name="connsiteX3" fmla="*/ 668925 w 2620700"/>
                  <a:gd name="connsiteY3" fmla="*/ 877381 h 3164528"/>
                  <a:gd name="connsiteX4" fmla="*/ 399417 w 2620700"/>
                  <a:gd name="connsiteY4" fmla="*/ 1137262 h 3164528"/>
                  <a:gd name="connsiteX5" fmla="*/ 293539 w 2620700"/>
                  <a:gd name="connsiteY5" fmla="*/ 1661840 h 3164528"/>
                  <a:gd name="connsiteX6" fmla="*/ 327228 w 2620700"/>
                  <a:gd name="connsiteY6" fmla="*/ 2157541 h 3164528"/>
                  <a:gd name="connsiteX7" fmla="*/ 91409 w 2620700"/>
                  <a:gd name="connsiteY7" fmla="*/ 2340421 h 3164528"/>
                  <a:gd name="connsiteX8" fmla="*/ 14407 w 2620700"/>
                  <a:gd name="connsiteY8" fmla="*/ 2677305 h 3164528"/>
                  <a:gd name="connsiteX9" fmla="*/ 360916 w 2620700"/>
                  <a:gd name="connsiteY9" fmla="*/ 2879436 h 3164528"/>
                  <a:gd name="connsiteX10" fmla="*/ 158785 w 2620700"/>
                  <a:gd name="connsiteY10" fmla="*/ 3028628 h 3164528"/>
                  <a:gd name="connsiteX11" fmla="*/ 486045 w 2620700"/>
                  <a:gd name="connsiteY11" fmla="*/ 2999751 h 3164528"/>
                  <a:gd name="connsiteX12" fmla="*/ 1005809 w 2620700"/>
                  <a:gd name="connsiteY12" fmla="*/ 2994938 h 3164528"/>
                  <a:gd name="connsiteX13" fmla="*/ 659298 w 2620700"/>
                  <a:gd name="connsiteY13" fmla="*/ 3120067 h 3164528"/>
                  <a:gd name="connsiteX14" fmla="*/ 1414882 w 2620700"/>
                  <a:gd name="connsiteY14" fmla="*/ 3120067 h 3164528"/>
                  <a:gd name="connsiteX15" fmla="*/ 1968335 w 2620700"/>
                  <a:gd name="connsiteY15" fmla="*/ 3158568 h 3164528"/>
                  <a:gd name="connsiteX16" fmla="*/ 2035713 w 2620700"/>
                  <a:gd name="connsiteY16" fmla="*/ 2975688 h 3164528"/>
                  <a:gd name="connsiteX17" fmla="*/ 2208967 w 2620700"/>
                  <a:gd name="connsiteY17" fmla="*/ 3071941 h 3164528"/>
                  <a:gd name="connsiteX18" fmla="*/ 2603603 w 2620700"/>
                  <a:gd name="connsiteY18" fmla="*/ 2735057 h 3164528"/>
                  <a:gd name="connsiteX19" fmla="*/ 2276344 w 2620700"/>
                  <a:gd name="connsiteY19" fmla="*/ 1811031 h 3164528"/>
                  <a:gd name="connsiteX20" fmla="*/ 1939459 w 2620700"/>
                  <a:gd name="connsiteY20" fmla="*/ 1512648 h 3164528"/>
                  <a:gd name="connsiteX21" fmla="*/ 1900958 w 2620700"/>
                  <a:gd name="connsiteY21" fmla="*/ 1493397 h 3164528"/>
                  <a:gd name="connsiteX22" fmla="*/ 1564074 w 2620700"/>
                  <a:gd name="connsiteY22" fmla="*/ 1238328 h 3164528"/>
                  <a:gd name="connsiteX23" fmla="*/ 1357131 w 2620700"/>
                  <a:gd name="connsiteY23" fmla="*/ 949570 h 3164528"/>
                  <a:gd name="connsiteX24" fmla="*/ 1395631 w 2620700"/>
                  <a:gd name="connsiteY24" fmla="*/ 429805 h 3164528"/>
                  <a:gd name="connsiteX25" fmla="*/ 1164626 w 2620700"/>
                  <a:gd name="connsiteY25" fmla="*/ 121797 h 3164528"/>
                  <a:gd name="connsiteX26" fmla="*/ 962495 w 2620700"/>
                  <a:gd name="connsiteY26" fmla="*/ 6294 h 3164528"/>
                  <a:gd name="connsiteX0" fmla="*/ 962495 w 2603656"/>
                  <a:gd name="connsiteY0" fmla="*/ 6294 h 3164528"/>
                  <a:gd name="connsiteX1" fmla="*/ 1087624 w 2603656"/>
                  <a:gd name="connsiteY1" fmla="*/ 415368 h 3164528"/>
                  <a:gd name="connsiteX2" fmla="*/ 1029872 w 2603656"/>
                  <a:gd name="connsiteY2" fmla="*/ 795566 h 3164528"/>
                  <a:gd name="connsiteX3" fmla="*/ 668925 w 2603656"/>
                  <a:gd name="connsiteY3" fmla="*/ 877381 h 3164528"/>
                  <a:gd name="connsiteX4" fmla="*/ 399417 w 2603656"/>
                  <a:gd name="connsiteY4" fmla="*/ 1137262 h 3164528"/>
                  <a:gd name="connsiteX5" fmla="*/ 293539 w 2603656"/>
                  <a:gd name="connsiteY5" fmla="*/ 1661840 h 3164528"/>
                  <a:gd name="connsiteX6" fmla="*/ 327228 w 2603656"/>
                  <a:gd name="connsiteY6" fmla="*/ 2157541 h 3164528"/>
                  <a:gd name="connsiteX7" fmla="*/ 91409 w 2603656"/>
                  <a:gd name="connsiteY7" fmla="*/ 2340421 h 3164528"/>
                  <a:gd name="connsiteX8" fmla="*/ 14407 w 2603656"/>
                  <a:gd name="connsiteY8" fmla="*/ 2677305 h 3164528"/>
                  <a:gd name="connsiteX9" fmla="*/ 360916 w 2603656"/>
                  <a:gd name="connsiteY9" fmla="*/ 2879436 h 3164528"/>
                  <a:gd name="connsiteX10" fmla="*/ 158785 w 2603656"/>
                  <a:gd name="connsiteY10" fmla="*/ 3028628 h 3164528"/>
                  <a:gd name="connsiteX11" fmla="*/ 486045 w 2603656"/>
                  <a:gd name="connsiteY11" fmla="*/ 2999751 h 3164528"/>
                  <a:gd name="connsiteX12" fmla="*/ 1005809 w 2603656"/>
                  <a:gd name="connsiteY12" fmla="*/ 2994938 h 3164528"/>
                  <a:gd name="connsiteX13" fmla="*/ 659298 w 2603656"/>
                  <a:gd name="connsiteY13" fmla="*/ 3120067 h 3164528"/>
                  <a:gd name="connsiteX14" fmla="*/ 1414882 w 2603656"/>
                  <a:gd name="connsiteY14" fmla="*/ 3120067 h 3164528"/>
                  <a:gd name="connsiteX15" fmla="*/ 1968335 w 2603656"/>
                  <a:gd name="connsiteY15" fmla="*/ 3158568 h 3164528"/>
                  <a:gd name="connsiteX16" fmla="*/ 2035713 w 2603656"/>
                  <a:gd name="connsiteY16" fmla="*/ 2975688 h 3164528"/>
                  <a:gd name="connsiteX17" fmla="*/ 2252281 w 2603656"/>
                  <a:gd name="connsiteY17" fmla="*/ 3100816 h 3164528"/>
                  <a:gd name="connsiteX18" fmla="*/ 2603603 w 2603656"/>
                  <a:gd name="connsiteY18" fmla="*/ 2735057 h 3164528"/>
                  <a:gd name="connsiteX19" fmla="*/ 2276344 w 2603656"/>
                  <a:gd name="connsiteY19" fmla="*/ 1811031 h 3164528"/>
                  <a:gd name="connsiteX20" fmla="*/ 1939459 w 2603656"/>
                  <a:gd name="connsiteY20" fmla="*/ 1512648 h 3164528"/>
                  <a:gd name="connsiteX21" fmla="*/ 1900958 w 2603656"/>
                  <a:gd name="connsiteY21" fmla="*/ 1493397 h 3164528"/>
                  <a:gd name="connsiteX22" fmla="*/ 1564074 w 2603656"/>
                  <a:gd name="connsiteY22" fmla="*/ 1238328 h 3164528"/>
                  <a:gd name="connsiteX23" fmla="*/ 1357131 w 2603656"/>
                  <a:gd name="connsiteY23" fmla="*/ 949570 h 3164528"/>
                  <a:gd name="connsiteX24" fmla="*/ 1395631 w 2603656"/>
                  <a:gd name="connsiteY24" fmla="*/ 429805 h 3164528"/>
                  <a:gd name="connsiteX25" fmla="*/ 1164626 w 2603656"/>
                  <a:gd name="connsiteY25" fmla="*/ 121797 h 3164528"/>
                  <a:gd name="connsiteX26" fmla="*/ 962495 w 2603656"/>
                  <a:gd name="connsiteY26" fmla="*/ 6294 h 3164528"/>
                  <a:gd name="connsiteX0" fmla="*/ 962495 w 2603656"/>
                  <a:gd name="connsiteY0" fmla="*/ 6294 h 3164528"/>
                  <a:gd name="connsiteX1" fmla="*/ 1087624 w 2603656"/>
                  <a:gd name="connsiteY1" fmla="*/ 415368 h 3164528"/>
                  <a:gd name="connsiteX2" fmla="*/ 1029872 w 2603656"/>
                  <a:gd name="connsiteY2" fmla="*/ 795566 h 3164528"/>
                  <a:gd name="connsiteX3" fmla="*/ 668925 w 2603656"/>
                  <a:gd name="connsiteY3" fmla="*/ 877381 h 3164528"/>
                  <a:gd name="connsiteX4" fmla="*/ 399417 w 2603656"/>
                  <a:gd name="connsiteY4" fmla="*/ 1137262 h 3164528"/>
                  <a:gd name="connsiteX5" fmla="*/ 293539 w 2603656"/>
                  <a:gd name="connsiteY5" fmla="*/ 1661840 h 3164528"/>
                  <a:gd name="connsiteX6" fmla="*/ 327228 w 2603656"/>
                  <a:gd name="connsiteY6" fmla="*/ 2157541 h 3164528"/>
                  <a:gd name="connsiteX7" fmla="*/ 91409 w 2603656"/>
                  <a:gd name="connsiteY7" fmla="*/ 2340421 h 3164528"/>
                  <a:gd name="connsiteX8" fmla="*/ 14407 w 2603656"/>
                  <a:gd name="connsiteY8" fmla="*/ 2677305 h 3164528"/>
                  <a:gd name="connsiteX9" fmla="*/ 360916 w 2603656"/>
                  <a:gd name="connsiteY9" fmla="*/ 2879436 h 3164528"/>
                  <a:gd name="connsiteX10" fmla="*/ 158785 w 2603656"/>
                  <a:gd name="connsiteY10" fmla="*/ 3028628 h 3164528"/>
                  <a:gd name="connsiteX11" fmla="*/ 486045 w 2603656"/>
                  <a:gd name="connsiteY11" fmla="*/ 2999751 h 3164528"/>
                  <a:gd name="connsiteX12" fmla="*/ 1005809 w 2603656"/>
                  <a:gd name="connsiteY12" fmla="*/ 2994938 h 3164528"/>
                  <a:gd name="connsiteX13" fmla="*/ 659298 w 2603656"/>
                  <a:gd name="connsiteY13" fmla="*/ 3120067 h 3164528"/>
                  <a:gd name="connsiteX14" fmla="*/ 1414882 w 2603656"/>
                  <a:gd name="connsiteY14" fmla="*/ 3120067 h 3164528"/>
                  <a:gd name="connsiteX15" fmla="*/ 1968335 w 2603656"/>
                  <a:gd name="connsiteY15" fmla="*/ 3158568 h 3164528"/>
                  <a:gd name="connsiteX16" fmla="*/ 2035713 w 2603656"/>
                  <a:gd name="connsiteY16" fmla="*/ 2975688 h 3164528"/>
                  <a:gd name="connsiteX17" fmla="*/ 2252281 w 2603656"/>
                  <a:gd name="connsiteY17" fmla="*/ 3100816 h 3164528"/>
                  <a:gd name="connsiteX18" fmla="*/ 2603603 w 2603656"/>
                  <a:gd name="connsiteY18" fmla="*/ 2735057 h 3164528"/>
                  <a:gd name="connsiteX19" fmla="*/ 2276344 w 2603656"/>
                  <a:gd name="connsiteY19" fmla="*/ 1811031 h 3164528"/>
                  <a:gd name="connsiteX20" fmla="*/ 1939459 w 2603656"/>
                  <a:gd name="connsiteY20" fmla="*/ 1512648 h 3164528"/>
                  <a:gd name="connsiteX21" fmla="*/ 1900958 w 2603656"/>
                  <a:gd name="connsiteY21" fmla="*/ 1493397 h 3164528"/>
                  <a:gd name="connsiteX22" fmla="*/ 1564074 w 2603656"/>
                  <a:gd name="connsiteY22" fmla="*/ 1238328 h 3164528"/>
                  <a:gd name="connsiteX23" fmla="*/ 1357131 w 2603656"/>
                  <a:gd name="connsiteY23" fmla="*/ 949570 h 3164528"/>
                  <a:gd name="connsiteX24" fmla="*/ 1395631 w 2603656"/>
                  <a:gd name="connsiteY24" fmla="*/ 429805 h 3164528"/>
                  <a:gd name="connsiteX25" fmla="*/ 1164626 w 2603656"/>
                  <a:gd name="connsiteY25" fmla="*/ 121797 h 3164528"/>
                  <a:gd name="connsiteX26" fmla="*/ 962495 w 2603656"/>
                  <a:gd name="connsiteY26" fmla="*/ 6294 h 3164528"/>
                  <a:gd name="connsiteX0" fmla="*/ 962495 w 2603638"/>
                  <a:gd name="connsiteY0" fmla="*/ 6294 h 3164528"/>
                  <a:gd name="connsiteX1" fmla="*/ 1087624 w 2603638"/>
                  <a:gd name="connsiteY1" fmla="*/ 415368 h 3164528"/>
                  <a:gd name="connsiteX2" fmla="*/ 1029872 w 2603638"/>
                  <a:gd name="connsiteY2" fmla="*/ 795566 h 3164528"/>
                  <a:gd name="connsiteX3" fmla="*/ 668925 w 2603638"/>
                  <a:gd name="connsiteY3" fmla="*/ 877381 h 3164528"/>
                  <a:gd name="connsiteX4" fmla="*/ 399417 w 2603638"/>
                  <a:gd name="connsiteY4" fmla="*/ 1137262 h 3164528"/>
                  <a:gd name="connsiteX5" fmla="*/ 293539 w 2603638"/>
                  <a:gd name="connsiteY5" fmla="*/ 1661840 h 3164528"/>
                  <a:gd name="connsiteX6" fmla="*/ 327228 w 2603638"/>
                  <a:gd name="connsiteY6" fmla="*/ 2157541 h 3164528"/>
                  <a:gd name="connsiteX7" fmla="*/ 91409 w 2603638"/>
                  <a:gd name="connsiteY7" fmla="*/ 2340421 h 3164528"/>
                  <a:gd name="connsiteX8" fmla="*/ 14407 w 2603638"/>
                  <a:gd name="connsiteY8" fmla="*/ 2677305 h 3164528"/>
                  <a:gd name="connsiteX9" fmla="*/ 360916 w 2603638"/>
                  <a:gd name="connsiteY9" fmla="*/ 2879436 h 3164528"/>
                  <a:gd name="connsiteX10" fmla="*/ 158785 w 2603638"/>
                  <a:gd name="connsiteY10" fmla="*/ 3028628 h 3164528"/>
                  <a:gd name="connsiteX11" fmla="*/ 486045 w 2603638"/>
                  <a:gd name="connsiteY11" fmla="*/ 2999751 h 3164528"/>
                  <a:gd name="connsiteX12" fmla="*/ 1005809 w 2603638"/>
                  <a:gd name="connsiteY12" fmla="*/ 2994938 h 3164528"/>
                  <a:gd name="connsiteX13" fmla="*/ 659298 w 2603638"/>
                  <a:gd name="connsiteY13" fmla="*/ 3120067 h 3164528"/>
                  <a:gd name="connsiteX14" fmla="*/ 1414882 w 2603638"/>
                  <a:gd name="connsiteY14" fmla="*/ 3120067 h 3164528"/>
                  <a:gd name="connsiteX15" fmla="*/ 1968335 w 2603638"/>
                  <a:gd name="connsiteY15" fmla="*/ 3158568 h 3164528"/>
                  <a:gd name="connsiteX16" fmla="*/ 2035713 w 2603638"/>
                  <a:gd name="connsiteY16" fmla="*/ 2975688 h 3164528"/>
                  <a:gd name="connsiteX17" fmla="*/ 2290782 w 2603638"/>
                  <a:gd name="connsiteY17" fmla="*/ 3067128 h 3164528"/>
                  <a:gd name="connsiteX18" fmla="*/ 2603603 w 2603638"/>
                  <a:gd name="connsiteY18" fmla="*/ 2735057 h 3164528"/>
                  <a:gd name="connsiteX19" fmla="*/ 2276344 w 2603638"/>
                  <a:gd name="connsiteY19" fmla="*/ 1811031 h 3164528"/>
                  <a:gd name="connsiteX20" fmla="*/ 1939459 w 2603638"/>
                  <a:gd name="connsiteY20" fmla="*/ 1512648 h 3164528"/>
                  <a:gd name="connsiteX21" fmla="*/ 1900958 w 2603638"/>
                  <a:gd name="connsiteY21" fmla="*/ 1493397 h 3164528"/>
                  <a:gd name="connsiteX22" fmla="*/ 1564074 w 2603638"/>
                  <a:gd name="connsiteY22" fmla="*/ 1238328 h 3164528"/>
                  <a:gd name="connsiteX23" fmla="*/ 1357131 w 2603638"/>
                  <a:gd name="connsiteY23" fmla="*/ 949570 h 3164528"/>
                  <a:gd name="connsiteX24" fmla="*/ 1395631 w 2603638"/>
                  <a:gd name="connsiteY24" fmla="*/ 429805 h 3164528"/>
                  <a:gd name="connsiteX25" fmla="*/ 1164626 w 2603638"/>
                  <a:gd name="connsiteY25" fmla="*/ 121797 h 3164528"/>
                  <a:gd name="connsiteX26" fmla="*/ 962495 w 2603638"/>
                  <a:gd name="connsiteY26" fmla="*/ 6294 h 3164528"/>
                  <a:gd name="connsiteX0" fmla="*/ 962495 w 2608434"/>
                  <a:gd name="connsiteY0" fmla="*/ 6294 h 3164528"/>
                  <a:gd name="connsiteX1" fmla="*/ 1087624 w 2608434"/>
                  <a:gd name="connsiteY1" fmla="*/ 415368 h 3164528"/>
                  <a:gd name="connsiteX2" fmla="*/ 1029872 w 2608434"/>
                  <a:gd name="connsiteY2" fmla="*/ 795566 h 3164528"/>
                  <a:gd name="connsiteX3" fmla="*/ 668925 w 2608434"/>
                  <a:gd name="connsiteY3" fmla="*/ 877381 h 3164528"/>
                  <a:gd name="connsiteX4" fmla="*/ 399417 w 2608434"/>
                  <a:gd name="connsiteY4" fmla="*/ 1137262 h 3164528"/>
                  <a:gd name="connsiteX5" fmla="*/ 293539 w 2608434"/>
                  <a:gd name="connsiteY5" fmla="*/ 1661840 h 3164528"/>
                  <a:gd name="connsiteX6" fmla="*/ 327228 w 2608434"/>
                  <a:gd name="connsiteY6" fmla="*/ 2157541 h 3164528"/>
                  <a:gd name="connsiteX7" fmla="*/ 91409 w 2608434"/>
                  <a:gd name="connsiteY7" fmla="*/ 2340421 h 3164528"/>
                  <a:gd name="connsiteX8" fmla="*/ 14407 w 2608434"/>
                  <a:gd name="connsiteY8" fmla="*/ 2677305 h 3164528"/>
                  <a:gd name="connsiteX9" fmla="*/ 360916 w 2608434"/>
                  <a:gd name="connsiteY9" fmla="*/ 2879436 h 3164528"/>
                  <a:gd name="connsiteX10" fmla="*/ 158785 w 2608434"/>
                  <a:gd name="connsiteY10" fmla="*/ 3028628 h 3164528"/>
                  <a:gd name="connsiteX11" fmla="*/ 486045 w 2608434"/>
                  <a:gd name="connsiteY11" fmla="*/ 2999751 h 3164528"/>
                  <a:gd name="connsiteX12" fmla="*/ 1005809 w 2608434"/>
                  <a:gd name="connsiteY12" fmla="*/ 2994938 h 3164528"/>
                  <a:gd name="connsiteX13" fmla="*/ 659298 w 2608434"/>
                  <a:gd name="connsiteY13" fmla="*/ 3120067 h 3164528"/>
                  <a:gd name="connsiteX14" fmla="*/ 1414882 w 2608434"/>
                  <a:gd name="connsiteY14" fmla="*/ 3120067 h 3164528"/>
                  <a:gd name="connsiteX15" fmla="*/ 1968335 w 2608434"/>
                  <a:gd name="connsiteY15" fmla="*/ 3158568 h 3164528"/>
                  <a:gd name="connsiteX16" fmla="*/ 2035713 w 2608434"/>
                  <a:gd name="connsiteY16" fmla="*/ 2975688 h 3164528"/>
                  <a:gd name="connsiteX17" fmla="*/ 2290782 w 2608434"/>
                  <a:gd name="connsiteY17" fmla="*/ 3067128 h 3164528"/>
                  <a:gd name="connsiteX18" fmla="*/ 2608415 w 2608434"/>
                  <a:gd name="connsiteY18" fmla="*/ 2682118 h 3164528"/>
                  <a:gd name="connsiteX19" fmla="*/ 2276344 w 2608434"/>
                  <a:gd name="connsiteY19" fmla="*/ 1811031 h 3164528"/>
                  <a:gd name="connsiteX20" fmla="*/ 1939459 w 2608434"/>
                  <a:gd name="connsiteY20" fmla="*/ 1512648 h 3164528"/>
                  <a:gd name="connsiteX21" fmla="*/ 1900958 w 2608434"/>
                  <a:gd name="connsiteY21" fmla="*/ 1493397 h 3164528"/>
                  <a:gd name="connsiteX22" fmla="*/ 1564074 w 2608434"/>
                  <a:gd name="connsiteY22" fmla="*/ 1238328 h 3164528"/>
                  <a:gd name="connsiteX23" fmla="*/ 1357131 w 2608434"/>
                  <a:gd name="connsiteY23" fmla="*/ 949570 h 3164528"/>
                  <a:gd name="connsiteX24" fmla="*/ 1395631 w 2608434"/>
                  <a:gd name="connsiteY24" fmla="*/ 429805 h 3164528"/>
                  <a:gd name="connsiteX25" fmla="*/ 1164626 w 2608434"/>
                  <a:gd name="connsiteY25" fmla="*/ 121797 h 3164528"/>
                  <a:gd name="connsiteX26" fmla="*/ 962495 w 2608434"/>
                  <a:gd name="connsiteY26" fmla="*/ 6294 h 3164528"/>
                  <a:gd name="connsiteX0" fmla="*/ 962495 w 2608437"/>
                  <a:gd name="connsiteY0" fmla="*/ 6294 h 3164528"/>
                  <a:gd name="connsiteX1" fmla="*/ 1087624 w 2608437"/>
                  <a:gd name="connsiteY1" fmla="*/ 415368 h 3164528"/>
                  <a:gd name="connsiteX2" fmla="*/ 1029872 w 2608437"/>
                  <a:gd name="connsiteY2" fmla="*/ 795566 h 3164528"/>
                  <a:gd name="connsiteX3" fmla="*/ 668925 w 2608437"/>
                  <a:gd name="connsiteY3" fmla="*/ 877381 h 3164528"/>
                  <a:gd name="connsiteX4" fmla="*/ 399417 w 2608437"/>
                  <a:gd name="connsiteY4" fmla="*/ 1137262 h 3164528"/>
                  <a:gd name="connsiteX5" fmla="*/ 293539 w 2608437"/>
                  <a:gd name="connsiteY5" fmla="*/ 1661840 h 3164528"/>
                  <a:gd name="connsiteX6" fmla="*/ 327228 w 2608437"/>
                  <a:gd name="connsiteY6" fmla="*/ 2157541 h 3164528"/>
                  <a:gd name="connsiteX7" fmla="*/ 91409 w 2608437"/>
                  <a:gd name="connsiteY7" fmla="*/ 2340421 h 3164528"/>
                  <a:gd name="connsiteX8" fmla="*/ 14407 w 2608437"/>
                  <a:gd name="connsiteY8" fmla="*/ 2677305 h 3164528"/>
                  <a:gd name="connsiteX9" fmla="*/ 360916 w 2608437"/>
                  <a:gd name="connsiteY9" fmla="*/ 2879436 h 3164528"/>
                  <a:gd name="connsiteX10" fmla="*/ 158785 w 2608437"/>
                  <a:gd name="connsiteY10" fmla="*/ 3028628 h 3164528"/>
                  <a:gd name="connsiteX11" fmla="*/ 486045 w 2608437"/>
                  <a:gd name="connsiteY11" fmla="*/ 2999751 h 3164528"/>
                  <a:gd name="connsiteX12" fmla="*/ 1005809 w 2608437"/>
                  <a:gd name="connsiteY12" fmla="*/ 2994938 h 3164528"/>
                  <a:gd name="connsiteX13" fmla="*/ 659298 w 2608437"/>
                  <a:gd name="connsiteY13" fmla="*/ 3120067 h 3164528"/>
                  <a:gd name="connsiteX14" fmla="*/ 1414882 w 2608437"/>
                  <a:gd name="connsiteY14" fmla="*/ 3120067 h 3164528"/>
                  <a:gd name="connsiteX15" fmla="*/ 1968335 w 2608437"/>
                  <a:gd name="connsiteY15" fmla="*/ 3158568 h 3164528"/>
                  <a:gd name="connsiteX16" fmla="*/ 2035713 w 2608437"/>
                  <a:gd name="connsiteY16" fmla="*/ 2975688 h 3164528"/>
                  <a:gd name="connsiteX17" fmla="*/ 2290782 w 2608437"/>
                  <a:gd name="connsiteY17" fmla="*/ 3067128 h 3164528"/>
                  <a:gd name="connsiteX18" fmla="*/ 2608415 w 2608437"/>
                  <a:gd name="connsiteY18" fmla="*/ 2682118 h 3164528"/>
                  <a:gd name="connsiteX19" fmla="*/ 2276344 w 2608437"/>
                  <a:gd name="connsiteY19" fmla="*/ 1811031 h 3164528"/>
                  <a:gd name="connsiteX20" fmla="*/ 1939459 w 2608437"/>
                  <a:gd name="connsiteY20" fmla="*/ 1512648 h 3164528"/>
                  <a:gd name="connsiteX21" fmla="*/ 1900958 w 2608437"/>
                  <a:gd name="connsiteY21" fmla="*/ 1493397 h 3164528"/>
                  <a:gd name="connsiteX22" fmla="*/ 1564074 w 2608437"/>
                  <a:gd name="connsiteY22" fmla="*/ 1238328 h 3164528"/>
                  <a:gd name="connsiteX23" fmla="*/ 1357131 w 2608437"/>
                  <a:gd name="connsiteY23" fmla="*/ 949570 h 3164528"/>
                  <a:gd name="connsiteX24" fmla="*/ 1395631 w 2608437"/>
                  <a:gd name="connsiteY24" fmla="*/ 429805 h 3164528"/>
                  <a:gd name="connsiteX25" fmla="*/ 1164626 w 2608437"/>
                  <a:gd name="connsiteY25" fmla="*/ 121797 h 3164528"/>
                  <a:gd name="connsiteX26" fmla="*/ 962495 w 2608437"/>
                  <a:gd name="connsiteY26" fmla="*/ 6294 h 3164528"/>
                  <a:gd name="connsiteX0" fmla="*/ 962495 w 2622871"/>
                  <a:gd name="connsiteY0" fmla="*/ 6294 h 3164528"/>
                  <a:gd name="connsiteX1" fmla="*/ 1087624 w 2622871"/>
                  <a:gd name="connsiteY1" fmla="*/ 415368 h 3164528"/>
                  <a:gd name="connsiteX2" fmla="*/ 1029872 w 2622871"/>
                  <a:gd name="connsiteY2" fmla="*/ 795566 h 3164528"/>
                  <a:gd name="connsiteX3" fmla="*/ 668925 w 2622871"/>
                  <a:gd name="connsiteY3" fmla="*/ 877381 h 3164528"/>
                  <a:gd name="connsiteX4" fmla="*/ 399417 w 2622871"/>
                  <a:gd name="connsiteY4" fmla="*/ 1137262 h 3164528"/>
                  <a:gd name="connsiteX5" fmla="*/ 293539 w 2622871"/>
                  <a:gd name="connsiteY5" fmla="*/ 1661840 h 3164528"/>
                  <a:gd name="connsiteX6" fmla="*/ 327228 w 2622871"/>
                  <a:gd name="connsiteY6" fmla="*/ 2157541 h 3164528"/>
                  <a:gd name="connsiteX7" fmla="*/ 91409 w 2622871"/>
                  <a:gd name="connsiteY7" fmla="*/ 2340421 h 3164528"/>
                  <a:gd name="connsiteX8" fmla="*/ 14407 w 2622871"/>
                  <a:gd name="connsiteY8" fmla="*/ 2677305 h 3164528"/>
                  <a:gd name="connsiteX9" fmla="*/ 360916 w 2622871"/>
                  <a:gd name="connsiteY9" fmla="*/ 2879436 h 3164528"/>
                  <a:gd name="connsiteX10" fmla="*/ 158785 w 2622871"/>
                  <a:gd name="connsiteY10" fmla="*/ 3028628 h 3164528"/>
                  <a:gd name="connsiteX11" fmla="*/ 486045 w 2622871"/>
                  <a:gd name="connsiteY11" fmla="*/ 2999751 h 3164528"/>
                  <a:gd name="connsiteX12" fmla="*/ 1005809 w 2622871"/>
                  <a:gd name="connsiteY12" fmla="*/ 2994938 h 3164528"/>
                  <a:gd name="connsiteX13" fmla="*/ 659298 w 2622871"/>
                  <a:gd name="connsiteY13" fmla="*/ 3120067 h 3164528"/>
                  <a:gd name="connsiteX14" fmla="*/ 1414882 w 2622871"/>
                  <a:gd name="connsiteY14" fmla="*/ 3120067 h 3164528"/>
                  <a:gd name="connsiteX15" fmla="*/ 1968335 w 2622871"/>
                  <a:gd name="connsiteY15" fmla="*/ 3158568 h 3164528"/>
                  <a:gd name="connsiteX16" fmla="*/ 2035713 w 2622871"/>
                  <a:gd name="connsiteY16" fmla="*/ 2975688 h 3164528"/>
                  <a:gd name="connsiteX17" fmla="*/ 2290782 w 2622871"/>
                  <a:gd name="connsiteY17" fmla="*/ 3067128 h 3164528"/>
                  <a:gd name="connsiteX18" fmla="*/ 2622853 w 2622871"/>
                  <a:gd name="connsiteY18" fmla="*/ 2633992 h 3164528"/>
                  <a:gd name="connsiteX19" fmla="*/ 2276344 w 2622871"/>
                  <a:gd name="connsiteY19" fmla="*/ 1811031 h 3164528"/>
                  <a:gd name="connsiteX20" fmla="*/ 1939459 w 2622871"/>
                  <a:gd name="connsiteY20" fmla="*/ 1512648 h 3164528"/>
                  <a:gd name="connsiteX21" fmla="*/ 1900958 w 2622871"/>
                  <a:gd name="connsiteY21" fmla="*/ 1493397 h 3164528"/>
                  <a:gd name="connsiteX22" fmla="*/ 1564074 w 2622871"/>
                  <a:gd name="connsiteY22" fmla="*/ 1238328 h 3164528"/>
                  <a:gd name="connsiteX23" fmla="*/ 1357131 w 2622871"/>
                  <a:gd name="connsiteY23" fmla="*/ 949570 h 3164528"/>
                  <a:gd name="connsiteX24" fmla="*/ 1395631 w 2622871"/>
                  <a:gd name="connsiteY24" fmla="*/ 429805 h 3164528"/>
                  <a:gd name="connsiteX25" fmla="*/ 1164626 w 2622871"/>
                  <a:gd name="connsiteY25" fmla="*/ 121797 h 3164528"/>
                  <a:gd name="connsiteX26" fmla="*/ 962495 w 2622871"/>
                  <a:gd name="connsiteY26" fmla="*/ 6294 h 3164528"/>
                  <a:gd name="connsiteX0" fmla="*/ 962495 w 2624729"/>
                  <a:gd name="connsiteY0" fmla="*/ 6294 h 3164528"/>
                  <a:gd name="connsiteX1" fmla="*/ 1087624 w 2624729"/>
                  <a:gd name="connsiteY1" fmla="*/ 415368 h 3164528"/>
                  <a:gd name="connsiteX2" fmla="*/ 1029872 w 2624729"/>
                  <a:gd name="connsiteY2" fmla="*/ 795566 h 3164528"/>
                  <a:gd name="connsiteX3" fmla="*/ 668925 w 2624729"/>
                  <a:gd name="connsiteY3" fmla="*/ 877381 h 3164528"/>
                  <a:gd name="connsiteX4" fmla="*/ 399417 w 2624729"/>
                  <a:gd name="connsiteY4" fmla="*/ 1137262 h 3164528"/>
                  <a:gd name="connsiteX5" fmla="*/ 293539 w 2624729"/>
                  <a:gd name="connsiteY5" fmla="*/ 1661840 h 3164528"/>
                  <a:gd name="connsiteX6" fmla="*/ 327228 w 2624729"/>
                  <a:gd name="connsiteY6" fmla="*/ 2157541 h 3164528"/>
                  <a:gd name="connsiteX7" fmla="*/ 91409 w 2624729"/>
                  <a:gd name="connsiteY7" fmla="*/ 2340421 h 3164528"/>
                  <a:gd name="connsiteX8" fmla="*/ 14407 w 2624729"/>
                  <a:gd name="connsiteY8" fmla="*/ 2677305 h 3164528"/>
                  <a:gd name="connsiteX9" fmla="*/ 360916 w 2624729"/>
                  <a:gd name="connsiteY9" fmla="*/ 2879436 h 3164528"/>
                  <a:gd name="connsiteX10" fmla="*/ 158785 w 2624729"/>
                  <a:gd name="connsiteY10" fmla="*/ 3028628 h 3164528"/>
                  <a:gd name="connsiteX11" fmla="*/ 486045 w 2624729"/>
                  <a:gd name="connsiteY11" fmla="*/ 2999751 h 3164528"/>
                  <a:gd name="connsiteX12" fmla="*/ 1005809 w 2624729"/>
                  <a:gd name="connsiteY12" fmla="*/ 2994938 h 3164528"/>
                  <a:gd name="connsiteX13" fmla="*/ 659298 w 2624729"/>
                  <a:gd name="connsiteY13" fmla="*/ 3120067 h 3164528"/>
                  <a:gd name="connsiteX14" fmla="*/ 1414882 w 2624729"/>
                  <a:gd name="connsiteY14" fmla="*/ 3120067 h 3164528"/>
                  <a:gd name="connsiteX15" fmla="*/ 1968335 w 2624729"/>
                  <a:gd name="connsiteY15" fmla="*/ 3158568 h 3164528"/>
                  <a:gd name="connsiteX16" fmla="*/ 2035713 w 2624729"/>
                  <a:gd name="connsiteY16" fmla="*/ 2975688 h 3164528"/>
                  <a:gd name="connsiteX17" fmla="*/ 2290782 w 2624729"/>
                  <a:gd name="connsiteY17" fmla="*/ 3067128 h 3164528"/>
                  <a:gd name="connsiteX18" fmla="*/ 2622853 w 2624729"/>
                  <a:gd name="connsiteY18" fmla="*/ 2633992 h 3164528"/>
                  <a:gd name="connsiteX19" fmla="*/ 2276344 w 2624729"/>
                  <a:gd name="connsiteY19" fmla="*/ 1811031 h 3164528"/>
                  <a:gd name="connsiteX20" fmla="*/ 1939459 w 2624729"/>
                  <a:gd name="connsiteY20" fmla="*/ 1512648 h 3164528"/>
                  <a:gd name="connsiteX21" fmla="*/ 1900958 w 2624729"/>
                  <a:gd name="connsiteY21" fmla="*/ 1493397 h 3164528"/>
                  <a:gd name="connsiteX22" fmla="*/ 1564074 w 2624729"/>
                  <a:gd name="connsiteY22" fmla="*/ 1238328 h 3164528"/>
                  <a:gd name="connsiteX23" fmla="*/ 1357131 w 2624729"/>
                  <a:gd name="connsiteY23" fmla="*/ 949570 h 3164528"/>
                  <a:gd name="connsiteX24" fmla="*/ 1395631 w 2624729"/>
                  <a:gd name="connsiteY24" fmla="*/ 429805 h 3164528"/>
                  <a:gd name="connsiteX25" fmla="*/ 1164626 w 2624729"/>
                  <a:gd name="connsiteY25" fmla="*/ 121797 h 3164528"/>
                  <a:gd name="connsiteX26" fmla="*/ 962495 w 2624729"/>
                  <a:gd name="connsiteY26" fmla="*/ 6294 h 3164528"/>
                  <a:gd name="connsiteX0" fmla="*/ 962495 w 2626913"/>
                  <a:gd name="connsiteY0" fmla="*/ 6294 h 3164528"/>
                  <a:gd name="connsiteX1" fmla="*/ 1087624 w 2626913"/>
                  <a:gd name="connsiteY1" fmla="*/ 415368 h 3164528"/>
                  <a:gd name="connsiteX2" fmla="*/ 1029872 w 2626913"/>
                  <a:gd name="connsiteY2" fmla="*/ 795566 h 3164528"/>
                  <a:gd name="connsiteX3" fmla="*/ 668925 w 2626913"/>
                  <a:gd name="connsiteY3" fmla="*/ 877381 h 3164528"/>
                  <a:gd name="connsiteX4" fmla="*/ 399417 w 2626913"/>
                  <a:gd name="connsiteY4" fmla="*/ 1137262 h 3164528"/>
                  <a:gd name="connsiteX5" fmla="*/ 293539 w 2626913"/>
                  <a:gd name="connsiteY5" fmla="*/ 1661840 h 3164528"/>
                  <a:gd name="connsiteX6" fmla="*/ 327228 w 2626913"/>
                  <a:gd name="connsiteY6" fmla="*/ 2157541 h 3164528"/>
                  <a:gd name="connsiteX7" fmla="*/ 91409 w 2626913"/>
                  <a:gd name="connsiteY7" fmla="*/ 2340421 h 3164528"/>
                  <a:gd name="connsiteX8" fmla="*/ 14407 w 2626913"/>
                  <a:gd name="connsiteY8" fmla="*/ 2677305 h 3164528"/>
                  <a:gd name="connsiteX9" fmla="*/ 360916 w 2626913"/>
                  <a:gd name="connsiteY9" fmla="*/ 2879436 h 3164528"/>
                  <a:gd name="connsiteX10" fmla="*/ 158785 w 2626913"/>
                  <a:gd name="connsiteY10" fmla="*/ 3028628 h 3164528"/>
                  <a:gd name="connsiteX11" fmla="*/ 486045 w 2626913"/>
                  <a:gd name="connsiteY11" fmla="*/ 2999751 h 3164528"/>
                  <a:gd name="connsiteX12" fmla="*/ 1005809 w 2626913"/>
                  <a:gd name="connsiteY12" fmla="*/ 2994938 h 3164528"/>
                  <a:gd name="connsiteX13" fmla="*/ 659298 w 2626913"/>
                  <a:gd name="connsiteY13" fmla="*/ 3120067 h 3164528"/>
                  <a:gd name="connsiteX14" fmla="*/ 1414882 w 2626913"/>
                  <a:gd name="connsiteY14" fmla="*/ 3120067 h 3164528"/>
                  <a:gd name="connsiteX15" fmla="*/ 1968335 w 2626913"/>
                  <a:gd name="connsiteY15" fmla="*/ 3158568 h 3164528"/>
                  <a:gd name="connsiteX16" fmla="*/ 2035713 w 2626913"/>
                  <a:gd name="connsiteY16" fmla="*/ 2975688 h 3164528"/>
                  <a:gd name="connsiteX17" fmla="*/ 2290782 w 2626913"/>
                  <a:gd name="connsiteY17" fmla="*/ 3067128 h 3164528"/>
                  <a:gd name="connsiteX18" fmla="*/ 2622853 w 2626913"/>
                  <a:gd name="connsiteY18" fmla="*/ 2633992 h 3164528"/>
                  <a:gd name="connsiteX19" fmla="*/ 2276344 w 2626913"/>
                  <a:gd name="connsiteY19" fmla="*/ 1811031 h 3164528"/>
                  <a:gd name="connsiteX20" fmla="*/ 1939459 w 2626913"/>
                  <a:gd name="connsiteY20" fmla="*/ 1512648 h 3164528"/>
                  <a:gd name="connsiteX21" fmla="*/ 1900958 w 2626913"/>
                  <a:gd name="connsiteY21" fmla="*/ 1493397 h 3164528"/>
                  <a:gd name="connsiteX22" fmla="*/ 1564074 w 2626913"/>
                  <a:gd name="connsiteY22" fmla="*/ 1238328 h 3164528"/>
                  <a:gd name="connsiteX23" fmla="*/ 1357131 w 2626913"/>
                  <a:gd name="connsiteY23" fmla="*/ 949570 h 3164528"/>
                  <a:gd name="connsiteX24" fmla="*/ 1395631 w 2626913"/>
                  <a:gd name="connsiteY24" fmla="*/ 429805 h 3164528"/>
                  <a:gd name="connsiteX25" fmla="*/ 1164626 w 2626913"/>
                  <a:gd name="connsiteY25" fmla="*/ 121797 h 3164528"/>
                  <a:gd name="connsiteX26" fmla="*/ 962495 w 2626913"/>
                  <a:gd name="connsiteY26" fmla="*/ 6294 h 3164528"/>
                  <a:gd name="connsiteX0" fmla="*/ 962495 w 2626913"/>
                  <a:gd name="connsiteY0" fmla="*/ 6294 h 3164528"/>
                  <a:gd name="connsiteX1" fmla="*/ 1087624 w 2626913"/>
                  <a:gd name="connsiteY1" fmla="*/ 415368 h 3164528"/>
                  <a:gd name="connsiteX2" fmla="*/ 1029872 w 2626913"/>
                  <a:gd name="connsiteY2" fmla="*/ 795566 h 3164528"/>
                  <a:gd name="connsiteX3" fmla="*/ 668925 w 2626913"/>
                  <a:gd name="connsiteY3" fmla="*/ 877381 h 3164528"/>
                  <a:gd name="connsiteX4" fmla="*/ 399417 w 2626913"/>
                  <a:gd name="connsiteY4" fmla="*/ 1137262 h 3164528"/>
                  <a:gd name="connsiteX5" fmla="*/ 293539 w 2626913"/>
                  <a:gd name="connsiteY5" fmla="*/ 1661840 h 3164528"/>
                  <a:gd name="connsiteX6" fmla="*/ 327228 w 2626913"/>
                  <a:gd name="connsiteY6" fmla="*/ 2157541 h 3164528"/>
                  <a:gd name="connsiteX7" fmla="*/ 91409 w 2626913"/>
                  <a:gd name="connsiteY7" fmla="*/ 2340421 h 3164528"/>
                  <a:gd name="connsiteX8" fmla="*/ 14407 w 2626913"/>
                  <a:gd name="connsiteY8" fmla="*/ 2677305 h 3164528"/>
                  <a:gd name="connsiteX9" fmla="*/ 360916 w 2626913"/>
                  <a:gd name="connsiteY9" fmla="*/ 2879436 h 3164528"/>
                  <a:gd name="connsiteX10" fmla="*/ 158785 w 2626913"/>
                  <a:gd name="connsiteY10" fmla="*/ 3028628 h 3164528"/>
                  <a:gd name="connsiteX11" fmla="*/ 486045 w 2626913"/>
                  <a:gd name="connsiteY11" fmla="*/ 2999751 h 3164528"/>
                  <a:gd name="connsiteX12" fmla="*/ 1005809 w 2626913"/>
                  <a:gd name="connsiteY12" fmla="*/ 2994938 h 3164528"/>
                  <a:gd name="connsiteX13" fmla="*/ 659298 w 2626913"/>
                  <a:gd name="connsiteY13" fmla="*/ 3120067 h 3164528"/>
                  <a:gd name="connsiteX14" fmla="*/ 1414882 w 2626913"/>
                  <a:gd name="connsiteY14" fmla="*/ 3120067 h 3164528"/>
                  <a:gd name="connsiteX15" fmla="*/ 1968335 w 2626913"/>
                  <a:gd name="connsiteY15" fmla="*/ 3158568 h 3164528"/>
                  <a:gd name="connsiteX16" fmla="*/ 2035713 w 2626913"/>
                  <a:gd name="connsiteY16" fmla="*/ 2975688 h 3164528"/>
                  <a:gd name="connsiteX17" fmla="*/ 2290782 w 2626913"/>
                  <a:gd name="connsiteY17" fmla="*/ 3067128 h 3164528"/>
                  <a:gd name="connsiteX18" fmla="*/ 2622853 w 2626913"/>
                  <a:gd name="connsiteY18" fmla="*/ 2633992 h 3164528"/>
                  <a:gd name="connsiteX19" fmla="*/ 2276344 w 2626913"/>
                  <a:gd name="connsiteY19" fmla="*/ 1811031 h 3164528"/>
                  <a:gd name="connsiteX20" fmla="*/ 1939459 w 2626913"/>
                  <a:gd name="connsiteY20" fmla="*/ 1512648 h 3164528"/>
                  <a:gd name="connsiteX21" fmla="*/ 1900958 w 2626913"/>
                  <a:gd name="connsiteY21" fmla="*/ 1493397 h 3164528"/>
                  <a:gd name="connsiteX22" fmla="*/ 1564074 w 2626913"/>
                  <a:gd name="connsiteY22" fmla="*/ 1238328 h 3164528"/>
                  <a:gd name="connsiteX23" fmla="*/ 1357131 w 2626913"/>
                  <a:gd name="connsiteY23" fmla="*/ 949570 h 3164528"/>
                  <a:gd name="connsiteX24" fmla="*/ 1395631 w 2626913"/>
                  <a:gd name="connsiteY24" fmla="*/ 429805 h 3164528"/>
                  <a:gd name="connsiteX25" fmla="*/ 1164626 w 2626913"/>
                  <a:gd name="connsiteY25" fmla="*/ 121797 h 3164528"/>
                  <a:gd name="connsiteX26" fmla="*/ 962495 w 2626913"/>
                  <a:gd name="connsiteY26" fmla="*/ 6294 h 3164528"/>
                  <a:gd name="connsiteX0" fmla="*/ 962495 w 2636721"/>
                  <a:gd name="connsiteY0" fmla="*/ 6294 h 3164528"/>
                  <a:gd name="connsiteX1" fmla="*/ 1087624 w 2636721"/>
                  <a:gd name="connsiteY1" fmla="*/ 415368 h 3164528"/>
                  <a:gd name="connsiteX2" fmla="*/ 1029872 w 2636721"/>
                  <a:gd name="connsiteY2" fmla="*/ 795566 h 3164528"/>
                  <a:gd name="connsiteX3" fmla="*/ 668925 w 2636721"/>
                  <a:gd name="connsiteY3" fmla="*/ 877381 h 3164528"/>
                  <a:gd name="connsiteX4" fmla="*/ 399417 w 2636721"/>
                  <a:gd name="connsiteY4" fmla="*/ 1137262 h 3164528"/>
                  <a:gd name="connsiteX5" fmla="*/ 293539 w 2636721"/>
                  <a:gd name="connsiteY5" fmla="*/ 1661840 h 3164528"/>
                  <a:gd name="connsiteX6" fmla="*/ 327228 w 2636721"/>
                  <a:gd name="connsiteY6" fmla="*/ 2157541 h 3164528"/>
                  <a:gd name="connsiteX7" fmla="*/ 91409 w 2636721"/>
                  <a:gd name="connsiteY7" fmla="*/ 2340421 h 3164528"/>
                  <a:gd name="connsiteX8" fmla="*/ 14407 w 2636721"/>
                  <a:gd name="connsiteY8" fmla="*/ 2677305 h 3164528"/>
                  <a:gd name="connsiteX9" fmla="*/ 360916 w 2636721"/>
                  <a:gd name="connsiteY9" fmla="*/ 2879436 h 3164528"/>
                  <a:gd name="connsiteX10" fmla="*/ 158785 w 2636721"/>
                  <a:gd name="connsiteY10" fmla="*/ 3028628 h 3164528"/>
                  <a:gd name="connsiteX11" fmla="*/ 486045 w 2636721"/>
                  <a:gd name="connsiteY11" fmla="*/ 2999751 h 3164528"/>
                  <a:gd name="connsiteX12" fmla="*/ 1005809 w 2636721"/>
                  <a:gd name="connsiteY12" fmla="*/ 2994938 h 3164528"/>
                  <a:gd name="connsiteX13" fmla="*/ 659298 w 2636721"/>
                  <a:gd name="connsiteY13" fmla="*/ 3120067 h 3164528"/>
                  <a:gd name="connsiteX14" fmla="*/ 1414882 w 2636721"/>
                  <a:gd name="connsiteY14" fmla="*/ 3120067 h 3164528"/>
                  <a:gd name="connsiteX15" fmla="*/ 1968335 w 2636721"/>
                  <a:gd name="connsiteY15" fmla="*/ 3158568 h 3164528"/>
                  <a:gd name="connsiteX16" fmla="*/ 2035713 w 2636721"/>
                  <a:gd name="connsiteY16" fmla="*/ 2975688 h 3164528"/>
                  <a:gd name="connsiteX17" fmla="*/ 2290782 w 2636721"/>
                  <a:gd name="connsiteY17" fmla="*/ 3067128 h 3164528"/>
                  <a:gd name="connsiteX18" fmla="*/ 2622853 w 2636721"/>
                  <a:gd name="connsiteY18" fmla="*/ 2633992 h 3164528"/>
                  <a:gd name="connsiteX19" fmla="*/ 2276344 w 2636721"/>
                  <a:gd name="connsiteY19" fmla="*/ 1811031 h 3164528"/>
                  <a:gd name="connsiteX20" fmla="*/ 1939459 w 2636721"/>
                  <a:gd name="connsiteY20" fmla="*/ 1512648 h 3164528"/>
                  <a:gd name="connsiteX21" fmla="*/ 1900958 w 2636721"/>
                  <a:gd name="connsiteY21" fmla="*/ 1493397 h 3164528"/>
                  <a:gd name="connsiteX22" fmla="*/ 1564074 w 2636721"/>
                  <a:gd name="connsiteY22" fmla="*/ 1238328 h 3164528"/>
                  <a:gd name="connsiteX23" fmla="*/ 1357131 w 2636721"/>
                  <a:gd name="connsiteY23" fmla="*/ 949570 h 3164528"/>
                  <a:gd name="connsiteX24" fmla="*/ 1395631 w 2636721"/>
                  <a:gd name="connsiteY24" fmla="*/ 429805 h 3164528"/>
                  <a:gd name="connsiteX25" fmla="*/ 1164626 w 2636721"/>
                  <a:gd name="connsiteY25" fmla="*/ 121797 h 3164528"/>
                  <a:gd name="connsiteX26" fmla="*/ 962495 w 2636721"/>
                  <a:gd name="connsiteY26" fmla="*/ 6294 h 3164528"/>
                  <a:gd name="connsiteX0" fmla="*/ 962495 w 2636860"/>
                  <a:gd name="connsiteY0" fmla="*/ 6294 h 3164528"/>
                  <a:gd name="connsiteX1" fmla="*/ 1087624 w 2636860"/>
                  <a:gd name="connsiteY1" fmla="*/ 415368 h 3164528"/>
                  <a:gd name="connsiteX2" fmla="*/ 1029872 w 2636860"/>
                  <a:gd name="connsiteY2" fmla="*/ 795566 h 3164528"/>
                  <a:gd name="connsiteX3" fmla="*/ 668925 w 2636860"/>
                  <a:gd name="connsiteY3" fmla="*/ 877381 h 3164528"/>
                  <a:gd name="connsiteX4" fmla="*/ 399417 w 2636860"/>
                  <a:gd name="connsiteY4" fmla="*/ 1137262 h 3164528"/>
                  <a:gd name="connsiteX5" fmla="*/ 293539 w 2636860"/>
                  <a:gd name="connsiteY5" fmla="*/ 1661840 h 3164528"/>
                  <a:gd name="connsiteX6" fmla="*/ 327228 w 2636860"/>
                  <a:gd name="connsiteY6" fmla="*/ 2157541 h 3164528"/>
                  <a:gd name="connsiteX7" fmla="*/ 91409 w 2636860"/>
                  <a:gd name="connsiteY7" fmla="*/ 2340421 h 3164528"/>
                  <a:gd name="connsiteX8" fmla="*/ 14407 w 2636860"/>
                  <a:gd name="connsiteY8" fmla="*/ 2677305 h 3164528"/>
                  <a:gd name="connsiteX9" fmla="*/ 360916 w 2636860"/>
                  <a:gd name="connsiteY9" fmla="*/ 2879436 h 3164528"/>
                  <a:gd name="connsiteX10" fmla="*/ 158785 w 2636860"/>
                  <a:gd name="connsiteY10" fmla="*/ 3028628 h 3164528"/>
                  <a:gd name="connsiteX11" fmla="*/ 486045 w 2636860"/>
                  <a:gd name="connsiteY11" fmla="*/ 2999751 h 3164528"/>
                  <a:gd name="connsiteX12" fmla="*/ 1005809 w 2636860"/>
                  <a:gd name="connsiteY12" fmla="*/ 2994938 h 3164528"/>
                  <a:gd name="connsiteX13" fmla="*/ 659298 w 2636860"/>
                  <a:gd name="connsiteY13" fmla="*/ 3120067 h 3164528"/>
                  <a:gd name="connsiteX14" fmla="*/ 1414882 w 2636860"/>
                  <a:gd name="connsiteY14" fmla="*/ 3120067 h 3164528"/>
                  <a:gd name="connsiteX15" fmla="*/ 1968335 w 2636860"/>
                  <a:gd name="connsiteY15" fmla="*/ 3158568 h 3164528"/>
                  <a:gd name="connsiteX16" fmla="*/ 2035713 w 2636860"/>
                  <a:gd name="connsiteY16" fmla="*/ 2975688 h 3164528"/>
                  <a:gd name="connsiteX17" fmla="*/ 2290782 w 2636860"/>
                  <a:gd name="connsiteY17" fmla="*/ 3067128 h 3164528"/>
                  <a:gd name="connsiteX18" fmla="*/ 2622853 w 2636860"/>
                  <a:gd name="connsiteY18" fmla="*/ 2633992 h 3164528"/>
                  <a:gd name="connsiteX19" fmla="*/ 2276344 w 2636860"/>
                  <a:gd name="connsiteY19" fmla="*/ 1811031 h 3164528"/>
                  <a:gd name="connsiteX20" fmla="*/ 1939459 w 2636860"/>
                  <a:gd name="connsiteY20" fmla="*/ 1512648 h 3164528"/>
                  <a:gd name="connsiteX21" fmla="*/ 1900958 w 2636860"/>
                  <a:gd name="connsiteY21" fmla="*/ 1493397 h 3164528"/>
                  <a:gd name="connsiteX22" fmla="*/ 1564074 w 2636860"/>
                  <a:gd name="connsiteY22" fmla="*/ 1238328 h 3164528"/>
                  <a:gd name="connsiteX23" fmla="*/ 1357131 w 2636860"/>
                  <a:gd name="connsiteY23" fmla="*/ 949570 h 3164528"/>
                  <a:gd name="connsiteX24" fmla="*/ 1395631 w 2636860"/>
                  <a:gd name="connsiteY24" fmla="*/ 429805 h 3164528"/>
                  <a:gd name="connsiteX25" fmla="*/ 1164626 w 2636860"/>
                  <a:gd name="connsiteY25" fmla="*/ 121797 h 3164528"/>
                  <a:gd name="connsiteX26" fmla="*/ 962495 w 2636860"/>
                  <a:gd name="connsiteY26" fmla="*/ 6294 h 3164528"/>
                  <a:gd name="connsiteX0" fmla="*/ 962495 w 2636860"/>
                  <a:gd name="connsiteY0" fmla="*/ 6294 h 3164528"/>
                  <a:gd name="connsiteX1" fmla="*/ 1087624 w 2636860"/>
                  <a:gd name="connsiteY1" fmla="*/ 415368 h 3164528"/>
                  <a:gd name="connsiteX2" fmla="*/ 1029872 w 2636860"/>
                  <a:gd name="connsiteY2" fmla="*/ 795566 h 3164528"/>
                  <a:gd name="connsiteX3" fmla="*/ 668925 w 2636860"/>
                  <a:gd name="connsiteY3" fmla="*/ 877381 h 3164528"/>
                  <a:gd name="connsiteX4" fmla="*/ 399417 w 2636860"/>
                  <a:gd name="connsiteY4" fmla="*/ 1137262 h 3164528"/>
                  <a:gd name="connsiteX5" fmla="*/ 293539 w 2636860"/>
                  <a:gd name="connsiteY5" fmla="*/ 1661840 h 3164528"/>
                  <a:gd name="connsiteX6" fmla="*/ 327228 w 2636860"/>
                  <a:gd name="connsiteY6" fmla="*/ 2157541 h 3164528"/>
                  <a:gd name="connsiteX7" fmla="*/ 91409 w 2636860"/>
                  <a:gd name="connsiteY7" fmla="*/ 2340421 h 3164528"/>
                  <a:gd name="connsiteX8" fmla="*/ 14407 w 2636860"/>
                  <a:gd name="connsiteY8" fmla="*/ 2677305 h 3164528"/>
                  <a:gd name="connsiteX9" fmla="*/ 360916 w 2636860"/>
                  <a:gd name="connsiteY9" fmla="*/ 2879436 h 3164528"/>
                  <a:gd name="connsiteX10" fmla="*/ 158785 w 2636860"/>
                  <a:gd name="connsiteY10" fmla="*/ 3028628 h 3164528"/>
                  <a:gd name="connsiteX11" fmla="*/ 486045 w 2636860"/>
                  <a:gd name="connsiteY11" fmla="*/ 2999751 h 3164528"/>
                  <a:gd name="connsiteX12" fmla="*/ 1005809 w 2636860"/>
                  <a:gd name="connsiteY12" fmla="*/ 2994938 h 3164528"/>
                  <a:gd name="connsiteX13" fmla="*/ 659298 w 2636860"/>
                  <a:gd name="connsiteY13" fmla="*/ 3120067 h 3164528"/>
                  <a:gd name="connsiteX14" fmla="*/ 1414882 w 2636860"/>
                  <a:gd name="connsiteY14" fmla="*/ 3120067 h 3164528"/>
                  <a:gd name="connsiteX15" fmla="*/ 1968335 w 2636860"/>
                  <a:gd name="connsiteY15" fmla="*/ 3158568 h 3164528"/>
                  <a:gd name="connsiteX16" fmla="*/ 2035713 w 2636860"/>
                  <a:gd name="connsiteY16" fmla="*/ 2975688 h 3164528"/>
                  <a:gd name="connsiteX17" fmla="*/ 2290782 w 2636860"/>
                  <a:gd name="connsiteY17" fmla="*/ 3067128 h 3164528"/>
                  <a:gd name="connsiteX18" fmla="*/ 2622853 w 2636860"/>
                  <a:gd name="connsiteY18" fmla="*/ 2633992 h 3164528"/>
                  <a:gd name="connsiteX19" fmla="*/ 2276344 w 2636860"/>
                  <a:gd name="connsiteY19" fmla="*/ 1811031 h 3164528"/>
                  <a:gd name="connsiteX20" fmla="*/ 1900958 w 2636860"/>
                  <a:gd name="connsiteY20" fmla="*/ 1493397 h 3164528"/>
                  <a:gd name="connsiteX21" fmla="*/ 1564074 w 2636860"/>
                  <a:gd name="connsiteY21" fmla="*/ 1238328 h 3164528"/>
                  <a:gd name="connsiteX22" fmla="*/ 1357131 w 2636860"/>
                  <a:gd name="connsiteY22" fmla="*/ 949570 h 3164528"/>
                  <a:gd name="connsiteX23" fmla="*/ 1395631 w 2636860"/>
                  <a:gd name="connsiteY23" fmla="*/ 429805 h 3164528"/>
                  <a:gd name="connsiteX24" fmla="*/ 1164626 w 2636860"/>
                  <a:gd name="connsiteY24" fmla="*/ 121797 h 3164528"/>
                  <a:gd name="connsiteX25" fmla="*/ 962495 w 2636860"/>
                  <a:gd name="connsiteY25" fmla="*/ 6294 h 3164528"/>
                  <a:gd name="connsiteX0" fmla="*/ 962495 w 2636860"/>
                  <a:gd name="connsiteY0" fmla="*/ 14530 h 3172764"/>
                  <a:gd name="connsiteX1" fmla="*/ 1087624 w 2636860"/>
                  <a:gd name="connsiteY1" fmla="*/ 423604 h 3172764"/>
                  <a:gd name="connsiteX2" fmla="*/ 1029872 w 2636860"/>
                  <a:gd name="connsiteY2" fmla="*/ 803802 h 3172764"/>
                  <a:gd name="connsiteX3" fmla="*/ 668925 w 2636860"/>
                  <a:gd name="connsiteY3" fmla="*/ 885617 h 3172764"/>
                  <a:gd name="connsiteX4" fmla="*/ 399417 w 2636860"/>
                  <a:gd name="connsiteY4" fmla="*/ 1145498 h 3172764"/>
                  <a:gd name="connsiteX5" fmla="*/ 293539 w 2636860"/>
                  <a:gd name="connsiteY5" fmla="*/ 1670076 h 3172764"/>
                  <a:gd name="connsiteX6" fmla="*/ 327228 w 2636860"/>
                  <a:gd name="connsiteY6" fmla="*/ 2165777 h 3172764"/>
                  <a:gd name="connsiteX7" fmla="*/ 91409 w 2636860"/>
                  <a:gd name="connsiteY7" fmla="*/ 2348657 h 3172764"/>
                  <a:gd name="connsiteX8" fmla="*/ 14407 w 2636860"/>
                  <a:gd name="connsiteY8" fmla="*/ 2685541 h 3172764"/>
                  <a:gd name="connsiteX9" fmla="*/ 360916 w 2636860"/>
                  <a:gd name="connsiteY9" fmla="*/ 2887672 h 3172764"/>
                  <a:gd name="connsiteX10" fmla="*/ 158785 w 2636860"/>
                  <a:gd name="connsiteY10" fmla="*/ 3036864 h 3172764"/>
                  <a:gd name="connsiteX11" fmla="*/ 486045 w 2636860"/>
                  <a:gd name="connsiteY11" fmla="*/ 3007987 h 3172764"/>
                  <a:gd name="connsiteX12" fmla="*/ 1005809 w 2636860"/>
                  <a:gd name="connsiteY12" fmla="*/ 3003174 h 3172764"/>
                  <a:gd name="connsiteX13" fmla="*/ 659298 w 2636860"/>
                  <a:gd name="connsiteY13" fmla="*/ 3128303 h 3172764"/>
                  <a:gd name="connsiteX14" fmla="*/ 1414882 w 2636860"/>
                  <a:gd name="connsiteY14" fmla="*/ 3128303 h 3172764"/>
                  <a:gd name="connsiteX15" fmla="*/ 1968335 w 2636860"/>
                  <a:gd name="connsiteY15" fmla="*/ 3166804 h 3172764"/>
                  <a:gd name="connsiteX16" fmla="*/ 2035713 w 2636860"/>
                  <a:gd name="connsiteY16" fmla="*/ 2983924 h 3172764"/>
                  <a:gd name="connsiteX17" fmla="*/ 2290782 w 2636860"/>
                  <a:gd name="connsiteY17" fmla="*/ 3075364 h 3172764"/>
                  <a:gd name="connsiteX18" fmla="*/ 2622853 w 2636860"/>
                  <a:gd name="connsiteY18" fmla="*/ 2642228 h 3172764"/>
                  <a:gd name="connsiteX19" fmla="*/ 2276344 w 2636860"/>
                  <a:gd name="connsiteY19" fmla="*/ 1819267 h 3172764"/>
                  <a:gd name="connsiteX20" fmla="*/ 1900958 w 2636860"/>
                  <a:gd name="connsiteY20" fmla="*/ 1501633 h 3172764"/>
                  <a:gd name="connsiteX21" fmla="*/ 1564074 w 2636860"/>
                  <a:gd name="connsiteY21" fmla="*/ 1246564 h 3172764"/>
                  <a:gd name="connsiteX22" fmla="*/ 1357131 w 2636860"/>
                  <a:gd name="connsiteY22" fmla="*/ 957806 h 3172764"/>
                  <a:gd name="connsiteX23" fmla="*/ 1395631 w 2636860"/>
                  <a:gd name="connsiteY23" fmla="*/ 438041 h 3172764"/>
                  <a:gd name="connsiteX24" fmla="*/ 1188690 w 2636860"/>
                  <a:gd name="connsiteY24" fmla="*/ 105970 h 3172764"/>
                  <a:gd name="connsiteX25" fmla="*/ 962495 w 2636860"/>
                  <a:gd name="connsiteY25" fmla="*/ 14530 h 3172764"/>
                  <a:gd name="connsiteX0" fmla="*/ 962495 w 2636860"/>
                  <a:gd name="connsiteY0" fmla="*/ 23951 h 3182185"/>
                  <a:gd name="connsiteX1" fmla="*/ 1087624 w 2636860"/>
                  <a:gd name="connsiteY1" fmla="*/ 433025 h 3182185"/>
                  <a:gd name="connsiteX2" fmla="*/ 1029872 w 2636860"/>
                  <a:gd name="connsiteY2" fmla="*/ 813223 h 3182185"/>
                  <a:gd name="connsiteX3" fmla="*/ 668925 w 2636860"/>
                  <a:gd name="connsiteY3" fmla="*/ 895038 h 3182185"/>
                  <a:gd name="connsiteX4" fmla="*/ 399417 w 2636860"/>
                  <a:gd name="connsiteY4" fmla="*/ 1154919 h 3182185"/>
                  <a:gd name="connsiteX5" fmla="*/ 293539 w 2636860"/>
                  <a:gd name="connsiteY5" fmla="*/ 1679497 h 3182185"/>
                  <a:gd name="connsiteX6" fmla="*/ 327228 w 2636860"/>
                  <a:gd name="connsiteY6" fmla="*/ 2175198 h 3182185"/>
                  <a:gd name="connsiteX7" fmla="*/ 91409 w 2636860"/>
                  <a:gd name="connsiteY7" fmla="*/ 2358078 h 3182185"/>
                  <a:gd name="connsiteX8" fmla="*/ 14407 w 2636860"/>
                  <a:gd name="connsiteY8" fmla="*/ 2694962 h 3182185"/>
                  <a:gd name="connsiteX9" fmla="*/ 360916 w 2636860"/>
                  <a:gd name="connsiteY9" fmla="*/ 2897093 h 3182185"/>
                  <a:gd name="connsiteX10" fmla="*/ 158785 w 2636860"/>
                  <a:gd name="connsiteY10" fmla="*/ 3046285 h 3182185"/>
                  <a:gd name="connsiteX11" fmla="*/ 486045 w 2636860"/>
                  <a:gd name="connsiteY11" fmla="*/ 3017408 h 3182185"/>
                  <a:gd name="connsiteX12" fmla="*/ 1005809 w 2636860"/>
                  <a:gd name="connsiteY12" fmla="*/ 3012595 h 3182185"/>
                  <a:gd name="connsiteX13" fmla="*/ 659298 w 2636860"/>
                  <a:gd name="connsiteY13" fmla="*/ 3137724 h 3182185"/>
                  <a:gd name="connsiteX14" fmla="*/ 1414882 w 2636860"/>
                  <a:gd name="connsiteY14" fmla="*/ 3137724 h 3182185"/>
                  <a:gd name="connsiteX15" fmla="*/ 1968335 w 2636860"/>
                  <a:gd name="connsiteY15" fmla="*/ 3176225 h 3182185"/>
                  <a:gd name="connsiteX16" fmla="*/ 2035713 w 2636860"/>
                  <a:gd name="connsiteY16" fmla="*/ 2993345 h 3182185"/>
                  <a:gd name="connsiteX17" fmla="*/ 2290782 w 2636860"/>
                  <a:gd name="connsiteY17" fmla="*/ 3084785 h 3182185"/>
                  <a:gd name="connsiteX18" fmla="*/ 2622853 w 2636860"/>
                  <a:gd name="connsiteY18" fmla="*/ 2651649 h 3182185"/>
                  <a:gd name="connsiteX19" fmla="*/ 2276344 w 2636860"/>
                  <a:gd name="connsiteY19" fmla="*/ 1828688 h 3182185"/>
                  <a:gd name="connsiteX20" fmla="*/ 1900958 w 2636860"/>
                  <a:gd name="connsiteY20" fmla="*/ 1511054 h 3182185"/>
                  <a:gd name="connsiteX21" fmla="*/ 1564074 w 2636860"/>
                  <a:gd name="connsiteY21" fmla="*/ 1255985 h 3182185"/>
                  <a:gd name="connsiteX22" fmla="*/ 1357131 w 2636860"/>
                  <a:gd name="connsiteY22" fmla="*/ 967227 h 3182185"/>
                  <a:gd name="connsiteX23" fmla="*/ 1395631 w 2636860"/>
                  <a:gd name="connsiteY23" fmla="*/ 447462 h 3182185"/>
                  <a:gd name="connsiteX24" fmla="*/ 1188690 w 2636860"/>
                  <a:gd name="connsiteY24" fmla="*/ 115391 h 3182185"/>
                  <a:gd name="connsiteX25" fmla="*/ 962495 w 2636860"/>
                  <a:gd name="connsiteY25" fmla="*/ 23951 h 3182185"/>
                  <a:gd name="connsiteX0" fmla="*/ 904744 w 2636860"/>
                  <a:gd name="connsiteY0" fmla="*/ 22264 h 3194936"/>
                  <a:gd name="connsiteX1" fmla="*/ 1087624 w 2636860"/>
                  <a:gd name="connsiteY1" fmla="*/ 445776 h 3194936"/>
                  <a:gd name="connsiteX2" fmla="*/ 1029872 w 2636860"/>
                  <a:gd name="connsiteY2" fmla="*/ 825974 h 3194936"/>
                  <a:gd name="connsiteX3" fmla="*/ 668925 w 2636860"/>
                  <a:gd name="connsiteY3" fmla="*/ 907789 h 3194936"/>
                  <a:gd name="connsiteX4" fmla="*/ 399417 w 2636860"/>
                  <a:gd name="connsiteY4" fmla="*/ 1167670 h 3194936"/>
                  <a:gd name="connsiteX5" fmla="*/ 293539 w 2636860"/>
                  <a:gd name="connsiteY5" fmla="*/ 1692248 h 3194936"/>
                  <a:gd name="connsiteX6" fmla="*/ 327228 w 2636860"/>
                  <a:gd name="connsiteY6" fmla="*/ 2187949 h 3194936"/>
                  <a:gd name="connsiteX7" fmla="*/ 91409 w 2636860"/>
                  <a:gd name="connsiteY7" fmla="*/ 2370829 h 3194936"/>
                  <a:gd name="connsiteX8" fmla="*/ 14407 w 2636860"/>
                  <a:gd name="connsiteY8" fmla="*/ 2707713 h 3194936"/>
                  <a:gd name="connsiteX9" fmla="*/ 360916 w 2636860"/>
                  <a:gd name="connsiteY9" fmla="*/ 2909844 h 3194936"/>
                  <a:gd name="connsiteX10" fmla="*/ 158785 w 2636860"/>
                  <a:gd name="connsiteY10" fmla="*/ 3059036 h 3194936"/>
                  <a:gd name="connsiteX11" fmla="*/ 486045 w 2636860"/>
                  <a:gd name="connsiteY11" fmla="*/ 3030159 h 3194936"/>
                  <a:gd name="connsiteX12" fmla="*/ 1005809 w 2636860"/>
                  <a:gd name="connsiteY12" fmla="*/ 3025346 h 3194936"/>
                  <a:gd name="connsiteX13" fmla="*/ 659298 w 2636860"/>
                  <a:gd name="connsiteY13" fmla="*/ 3150475 h 3194936"/>
                  <a:gd name="connsiteX14" fmla="*/ 1414882 w 2636860"/>
                  <a:gd name="connsiteY14" fmla="*/ 3150475 h 3194936"/>
                  <a:gd name="connsiteX15" fmla="*/ 1968335 w 2636860"/>
                  <a:gd name="connsiteY15" fmla="*/ 3188976 h 3194936"/>
                  <a:gd name="connsiteX16" fmla="*/ 2035713 w 2636860"/>
                  <a:gd name="connsiteY16" fmla="*/ 3006096 h 3194936"/>
                  <a:gd name="connsiteX17" fmla="*/ 2290782 w 2636860"/>
                  <a:gd name="connsiteY17" fmla="*/ 3097536 h 3194936"/>
                  <a:gd name="connsiteX18" fmla="*/ 2622853 w 2636860"/>
                  <a:gd name="connsiteY18" fmla="*/ 2664400 h 3194936"/>
                  <a:gd name="connsiteX19" fmla="*/ 2276344 w 2636860"/>
                  <a:gd name="connsiteY19" fmla="*/ 1841439 h 3194936"/>
                  <a:gd name="connsiteX20" fmla="*/ 1900958 w 2636860"/>
                  <a:gd name="connsiteY20" fmla="*/ 1523805 h 3194936"/>
                  <a:gd name="connsiteX21" fmla="*/ 1564074 w 2636860"/>
                  <a:gd name="connsiteY21" fmla="*/ 1268736 h 3194936"/>
                  <a:gd name="connsiteX22" fmla="*/ 1357131 w 2636860"/>
                  <a:gd name="connsiteY22" fmla="*/ 979978 h 3194936"/>
                  <a:gd name="connsiteX23" fmla="*/ 1395631 w 2636860"/>
                  <a:gd name="connsiteY23" fmla="*/ 460213 h 3194936"/>
                  <a:gd name="connsiteX24" fmla="*/ 1188690 w 2636860"/>
                  <a:gd name="connsiteY24" fmla="*/ 128142 h 3194936"/>
                  <a:gd name="connsiteX25" fmla="*/ 904744 w 2636860"/>
                  <a:gd name="connsiteY25" fmla="*/ 22264 h 3194936"/>
                  <a:gd name="connsiteX0" fmla="*/ 904744 w 2636860"/>
                  <a:gd name="connsiteY0" fmla="*/ 39729 h 3212401"/>
                  <a:gd name="connsiteX1" fmla="*/ 1087624 w 2636860"/>
                  <a:gd name="connsiteY1" fmla="*/ 463241 h 3212401"/>
                  <a:gd name="connsiteX2" fmla="*/ 1029872 w 2636860"/>
                  <a:gd name="connsiteY2" fmla="*/ 843439 h 3212401"/>
                  <a:gd name="connsiteX3" fmla="*/ 668925 w 2636860"/>
                  <a:gd name="connsiteY3" fmla="*/ 925254 h 3212401"/>
                  <a:gd name="connsiteX4" fmla="*/ 399417 w 2636860"/>
                  <a:gd name="connsiteY4" fmla="*/ 1185135 h 3212401"/>
                  <a:gd name="connsiteX5" fmla="*/ 293539 w 2636860"/>
                  <a:gd name="connsiteY5" fmla="*/ 1709713 h 3212401"/>
                  <a:gd name="connsiteX6" fmla="*/ 327228 w 2636860"/>
                  <a:gd name="connsiteY6" fmla="*/ 2205414 h 3212401"/>
                  <a:gd name="connsiteX7" fmla="*/ 91409 w 2636860"/>
                  <a:gd name="connsiteY7" fmla="*/ 2388294 h 3212401"/>
                  <a:gd name="connsiteX8" fmla="*/ 14407 w 2636860"/>
                  <a:gd name="connsiteY8" fmla="*/ 2725178 h 3212401"/>
                  <a:gd name="connsiteX9" fmla="*/ 360916 w 2636860"/>
                  <a:gd name="connsiteY9" fmla="*/ 2927309 h 3212401"/>
                  <a:gd name="connsiteX10" fmla="*/ 158785 w 2636860"/>
                  <a:gd name="connsiteY10" fmla="*/ 3076501 h 3212401"/>
                  <a:gd name="connsiteX11" fmla="*/ 486045 w 2636860"/>
                  <a:gd name="connsiteY11" fmla="*/ 3047624 h 3212401"/>
                  <a:gd name="connsiteX12" fmla="*/ 1005809 w 2636860"/>
                  <a:gd name="connsiteY12" fmla="*/ 3042811 h 3212401"/>
                  <a:gd name="connsiteX13" fmla="*/ 659298 w 2636860"/>
                  <a:gd name="connsiteY13" fmla="*/ 3167940 h 3212401"/>
                  <a:gd name="connsiteX14" fmla="*/ 1414882 w 2636860"/>
                  <a:gd name="connsiteY14" fmla="*/ 3167940 h 3212401"/>
                  <a:gd name="connsiteX15" fmla="*/ 1968335 w 2636860"/>
                  <a:gd name="connsiteY15" fmla="*/ 3206441 h 3212401"/>
                  <a:gd name="connsiteX16" fmla="*/ 2035713 w 2636860"/>
                  <a:gd name="connsiteY16" fmla="*/ 3023561 h 3212401"/>
                  <a:gd name="connsiteX17" fmla="*/ 2290782 w 2636860"/>
                  <a:gd name="connsiteY17" fmla="*/ 3115001 h 3212401"/>
                  <a:gd name="connsiteX18" fmla="*/ 2622853 w 2636860"/>
                  <a:gd name="connsiteY18" fmla="*/ 2681865 h 3212401"/>
                  <a:gd name="connsiteX19" fmla="*/ 2276344 w 2636860"/>
                  <a:gd name="connsiteY19" fmla="*/ 1858904 h 3212401"/>
                  <a:gd name="connsiteX20" fmla="*/ 1900958 w 2636860"/>
                  <a:gd name="connsiteY20" fmla="*/ 1541270 h 3212401"/>
                  <a:gd name="connsiteX21" fmla="*/ 1564074 w 2636860"/>
                  <a:gd name="connsiteY21" fmla="*/ 1286201 h 3212401"/>
                  <a:gd name="connsiteX22" fmla="*/ 1357131 w 2636860"/>
                  <a:gd name="connsiteY22" fmla="*/ 997443 h 3212401"/>
                  <a:gd name="connsiteX23" fmla="*/ 1395631 w 2636860"/>
                  <a:gd name="connsiteY23" fmla="*/ 477678 h 3212401"/>
                  <a:gd name="connsiteX24" fmla="*/ 1188690 w 2636860"/>
                  <a:gd name="connsiteY24" fmla="*/ 145607 h 3212401"/>
                  <a:gd name="connsiteX25" fmla="*/ 904744 w 2636860"/>
                  <a:gd name="connsiteY25" fmla="*/ 39729 h 3212401"/>
                  <a:gd name="connsiteX0" fmla="*/ 938432 w 2636860"/>
                  <a:gd name="connsiteY0" fmla="*/ 45137 h 3184120"/>
                  <a:gd name="connsiteX1" fmla="*/ 1087624 w 2636860"/>
                  <a:gd name="connsiteY1" fmla="*/ 434960 h 3184120"/>
                  <a:gd name="connsiteX2" fmla="*/ 1029872 w 2636860"/>
                  <a:gd name="connsiteY2" fmla="*/ 815158 h 3184120"/>
                  <a:gd name="connsiteX3" fmla="*/ 668925 w 2636860"/>
                  <a:gd name="connsiteY3" fmla="*/ 896973 h 3184120"/>
                  <a:gd name="connsiteX4" fmla="*/ 399417 w 2636860"/>
                  <a:gd name="connsiteY4" fmla="*/ 1156854 h 3184120"/>
                  <a:gd name="connsiteX5" fmla="*/ 293539 w 2636860"/>
                  <a:gd name="connsiteY5" fmla="*/ 1681432 h 3184120"/>
                  <a:gd name="connsiteX6" fmla="*/ 327228 w 2636860"/>
                  <a:gd name="connsiteY6" fmla="*/ 2177133 h 3184120"/>
                  <a:gd name="connsiteX7" fmla="*/ 91409 w 2636860"/>
                  <a:gd name="connsiteY7" fmla="*/ 2360013 h 3184120"/>
                  <a:gd name="connsiteX8" fmla="*/ 14407 w 2636860"/>
                  <a:gd name="connsiteY8" fmla="*/ 2696897 h 3184120"/>
                  <a:gd name="connsiteX9" fmla="*/ 360916 w 2636860"/>
                  <a:gd name="connsiteY9" fmla="*/ 2899028 h 3184120"/>
                  <a:gd name="connsiteX10" fmla="*/ 158785 w 2636860"/>
                  <a:gd name="connsiteY10" fmla="*/ 3048220 h 3184120"/>
                  <a:gd name="connsiteX11" fmla="*/ 486045 w 2636860"/>
                  <a:gd name="connsiteY11" fmla="*/ 3019343 h 3184120"/>
                  <a:gd name="connsiteX12" fmla="*/ 1005809 w 2636860"/>
                  <a:gd name="connsiteY12" fmla="*/ 3014530 h 3184120"/>
                  <a:gd name="connsiteX13" fmla="*/ 659298 w 2636860"/>
                  <a:gd name="connsiteY13" fmla="*/ 3139659 h 3184120"/>
                  <a:gd name="connsiteX14" fmla="*/ 1414882 w 2636860"/>
                  <a:gd name="connsiteY14" fmla="*/ 3139659 h 3184120"/>
                  <a:gd name="connsiteX15" fmla="*/ 1968335 w 2636860"/>
                  <a:gd name="connsiteY15" fmla="*/ 3178160 h 3184120"/>
                  <a:gd name="connsiteX16" fmla="*/ 2035713 w 2636860"/>
                  <a:gd name="connsiteY16" fmla="*/ 2995280 h 3184120"/>
                  <a:gd name="connsiteX17" fmla="*/ 2290782 w 2636860"/>
                  <a:gd name="connsiteY17" fmla="*/ 3086720 h 3184120"/>
                  <a:gd name="connsiteX18" fmla="*/ 2622853 w 2636860"/>
                  <a:gd name="connsiteY18" fmla="*/ 2653584 h 3184120"/>
                  <a:gd name="connsiteX19" fmla="*/ 2276344 w 2636860"/>
                  <a:gd name="connsiteY19" fmla="*/ 1830623 h 3184120"/>
                  <a:gd name="connsiteX20" fmla="*/ 1900958 w 2636860"/>
                  <a:gd name="connsiteY20" fmla="*/ 1512989 h 3184120"/>
                  <a:gd name="connsiteX21" fmla="*/ 1564074 w 2636860"/>
                  <a:gd name="connsiteY21" fmla="*/ 1257920 h 3184120"/>
                  <a:gd name="connsiteX22" fmla="*/ 1357131 w 2636860"/>
                  <a:gd name="connsiteY22" fmla="*/ 969162 h 3184120"/>
                  <a:gd name="connsiteX23" fmla="*/ 1395631 w 2636860"/>
                  <a:gd name="connsiteY23" fmla="*/ 449397 h 3184120"/>
                  <a:gd name="connsiteX24" fmla="*/ 1188690 w 2636860"/>
                  <a:gd name="connsiteY24" fmla="*/ 117326 h 3184120"/>
                  <a:gd name="connsiteX25" fmla="*/ 938432 w 2636860"/>
                  <a:gd name="connsiteY25" fmla="*/ 45137 h 3184120"/>
                  <a:gd name="connsiteX0" fmla="*/ 939428 w 2637856"/>
                  <a:gd name="connsiteY0" fmla="*/ 45137 h 3184120"/>
                  <a:gd name="connsiteX1" fmla="*/ 1088620 w 2637856"/>
                  <a:gd name="connsiteY1" fmla="*/ 434960 h 3184120"/>
                  <a:gd name="connsiteX2" fmla="*/ 1030868 w 2637856"/>
                  <a:gd name="connsiteY2" fmla="*/ 815158 h 3184120"/>
                  <a:gd name="connsiteX3" fmla="*/ 669921 w 2637856"/>
                  <a:gd name="connsiteY3" fmla="*/ 896973 h 3184120"/>
                  <a:gd name="connsiteX4" fmla="*/ 400413 w 2637856"/>
                  <a:gd name="connsiteY4" fmla="*/ 1156854 h 3184120"/>
                  <a:gd name="connsiteX5" fmla="*/ 294535 w 2637856"/>
                  <a:gd name="connsiteY5" fmla="*/ 1681432 h 3184120"/>
                  <a:gd name="connsiteX6" fmla="*/ 376350 w 2637856"/>
                  <a:gd name="connsiteY6" fmla="*/ 2162695 h 3184120"/>
                  <a:gd name="connsiteX7" fmla="*/ 92405 w 2637856"/>
                  <a:gd name="connsiteY7" fmla="*/ 2360013 h 3184120"/>
                  <a:gd name="connsiteX8" fmla="*/ 15403 w 2637856"/>
                  <a:gd name="connsiteY8" fmla="*/ 2696897 h 3184120"/>
                  <a:gd name="connsiteX9" fmla="*/ 361912 w 2637856"/>
                  <a:gd name="connsiteY9" fmla="*/ 2899028 h 3184120"/>
                  <a:gd name="connsiteX10" fmla="*/ 159781 w 2637856"/>
                  <a:gd name="connsiteY10" fmla="*/ 3048220 h 3184120"/>
                  <a:gd name="connsiteX11" fmla="*/ 487041 w 2637856"/>
                  <a:gd name="connsiteY11" fmla="*/ 3019343 h 3184120"/>
                  <a:gd name="connsiteX12" fmla="*/ 1006805 w 2637856"/>
                  <a:gd name="connsiteY12" fmla="*/ 3014530 h 3184120"/>
                  <a:gd name="connsiteX13" fmla="*/ 660294 w 2637856"/>
                  <a:gd name="connsiteY13" fmla="*/ 3139659 h 3184120"/>
                  <a:gd name="connsiteX14" fmla="*/ 1415878 w 2637856"/>
                  <a:gd name="connsiteY14" fmla="*/ 3139659 h 3184120"/>
                  <a:gd name="connsiteX15" fmla="*/ 1969331 w 2637856"/>
                  <a:gd name="connsiteY15" fmla="*/ 3178160 h 3184120"/>
                  <a:gd name="connsiteX16" fmla="*/ 2036709 w 2637856"/>
                  <a:gd name="connsiteY16" fmla="*/ 2995280 h 3184120"/>
                  <a:gd name="connsiteX17" fmla="*/ 2291778 w 2637856"/>
                  <a:gd name="connsiteY17" fmla="*/ 3086720 h 3184120"/>
                  <a:gd name="connsiteX18" fmla="*/ 2623849 w 2637856"/>
                  <a:gd name="connsiteY18" fmla="*/ 2653584 h 3184120"/>
                  <a:gd name="connsiteX19" fmla="*/ 2277340 w 2637856"/>
                  <a:gd name="connsiteY19" fmla="*/ 1830623 h 3184120"/>
                  <a:gd name="connsiteX20" fmla="*/ 1901954 w 2637856"/>
                  <a:gd name="connsiteY20" fmla="*/ 1512989 h 3184120"/>
                  <a:gd name="connsiteX21" fmla="*/ 1565070 w 2637856"/>
                  <a:gd name="connsiteY21" fmla="*/ 1257920 h 3184120"/>
                  <a:gd name="connsiteX22" fmla="*/ 1358127 w 2637856"/>
                  <a:gd name="connsiteY22" fmla="*/ 969162 h 3184120"/>
                  <a:gd name="connsiteX23" fmla="*/ 1396627 w 2637856"/>
                  <a:gd name="connsiteY23" fmla="*/ 449397 h 3184120"/>
                  <a:gd name="connsiteX24" fmla="*/ 1189686 w 2637856"/>
                  <a:gd name="connsiteY24" fmla="*/ 117326 h 3184120"/>
                  <a:gd name="connsiteX25" fmla="*/ 939428 w 2637856"/>
                  <a:gd name="connsiteY25" fmla="*/ 45137 h 3184120"/>
                  <a:gd name="connsiteX0" fmla="*/ 918952 w 2617380"/>
                  <a:gd name="connsiteY0" fmla="*/ 45137 h 3184120"/>
                  <a:gd name="connsiteX1" fmla="*/ 1068144 w 2617380"/>
                  <a:gd name="connsiteY1" fmla="*/ 434960 h 3184120"/>
                  <a:gd name="connsiteX2" fmla="*/ 1010392 w 2617380"/>
                  <a:gd name="connsiteY2" fmla="*/ 815158 h 3184120"/>
                  <a:gd name="connsiteX3" fmla="*/ 649445 w 2617380"/>
                  <a:gd name="connsiteY3" fmla="*/ 896973 h 3184120"/>
                  <a:gd name="connsiteX4" fmla="*/ 379937 w 2617380"/>
                  <a:gd name="connsiteY4" fmla="*/ 1156854 h 3184120"/>
                  <a:gd name="connsiteX5" fmla="*/ 274059 w 2617380"/>
                  <a:gd name="connsiteY5" fmla="*/ 1681432 h 3184120"/>
                  <a:gd name="connsiteX6" fmla="*/ 355874 w 2617380"/>
                  <a:gd name="connsiteY6" fmla="*/ 2162695 h 3184120"/>
                  <a:gd name="connsiteX7" fmla="*/ 71929 w 2617380"/>
                  <a:gd name="connsiteY7" fmla="*/ 2360013 h 3184120"/>
                  <a:gd name="connsiteX8" fmla="*/ 18990 w 2617380"/>
                  <a:gd name="connsiteY8" fmla="*/ 2653584 h 3184120"/>
                  <a:gd name="connsiteX9" fmla="*/ 341436 w 2617380"/>
                  <a:gd name="connsiteY9" fmla="*/ 2899028 h 3184120"/>
                  <a:gd name="connsiteX10" fmla="*/ 139305 w 2617380"/>
                  <a:gd name="connsiteY10" fmla="*/ 3048220 h 3184120"/>
                  <a:gd name="connsiteX11" fmla="*/ 466565 w 2617380"/>
                  <a:gd name="connsiteY11" fmla="*/ 3019343 h 3184120"/>
                  <a:gd name="connsiteX12" fmla="*/ 986329 w 2617380"/>
                  <a:gd name="connsiteY12" fmla="*/ 3014530 h 3184120"/>
                  <a:gd name="connsiteX13" fmla="*/ 639818 w 2617380"/>
                  <a:gd name="connsiteY13" fmla="*/ 3139659 h 3184120"/>
                  <a:gd name="connsiteX14" fmla="*/ 1395402 w 2617380"/>
                  <a:gd name="connsiteY14" fmla="*/ 3139659 h 3184120"/>
                  <a:gd name="connsiteX15" fmla="*/ 1948855 w 2617380"/>
                  <a:gd name="connsiteY15" fmla="*/ 3178160 h 3184120"/>
                  <a:gd name="connsiteX16" fmla="*/ 2016233 w 2617380"/>
                  <a:gd name="connsiteY16" fmla="*/ 2995280 h 3184120"/>
                  <a:gd name="connsiteX17" fmla="*/ 2271302 w 2617380"/>
                  <a:gd name="connsiteY17" fmla="*/ 3086720 h 3184120"/>
                  <a:gd name="connsiteX18" fmla="*/ 2603373 w 2617380"/>
                  <a:gd name="connsiteY18" fmla="*/ 2653584 h 3184120"/>
                  <a:gd name="connsiteX19" fmla="*/ 2256864 w 2617380"/>
                  <a:gd name="connsiteY19" fmla="*/ 1830623 h 3184120"/>
                  <a:gd name="connsiteX20" fmla="*/ 1881478 w 2617380"/>
                  <a:gd name="connsiteY20" fmla="*/ 1512989 h 3184120"/>
                  <a:gd name="connsiteX21" fmla="*/ 1544594 w 2617380"/>
                  <a:gd name="connsiteY21" fmla="*/ 1257920 h 3184120"/>
                  <a:gd name="connsiteX22" fmla="*/ 1337651 w 2617380"/>
                  <a:gd name="connsiteY22" fmla="*/ 969162 h 3184120"/>
                  <a:gd name="connsiteX23" fmla="*/ 1376151 w 2617380"/>
                  <a:gd name="connsiteY23" fmla="*/ 449397 h 3184120"/>
                  <a:gd name="connsiteX24" fmla="*/ 1169210 w 2617380"/>
                  <a:gd name="connsiteY24" fmla="*/ 117326 h 3184120"/>
                  <a:gd name="connsiteX25" fmla="*/ 918952 w 2617380"/>
                  <a:gd name="connsiteY25" fmla="*/ 45137 h 3184120"/>
                  <a:gd name="connsiteX0" fmla="*/ 923192 w 2621620"/>
                  <a:gd name="connsiteY0" fmla="*/ 45137 h 3184120"/>
                  <a:gd name="connsiteX1" fmla="*/ 1072384 w 2621620"/>
                  <a:gd name="connsiteY1" fmla="*/ 434960 h 3184120"/>
                  <a:gd name="connsiteX2" fmla="*/ 1014632 w 2621620"/>
                  <a:gd name="connsiteY2" fmla="*/ 815158 h 3184120"/>
                  <a:gd name="connsiteX3" fmla="*/ 653685 w 2621620"/>
                  <a:gd name="connsiteY3" fmla="*/ 896973 h 3184120"/>
                  <a:gd name="connsiteX4" fmla="*/ 384177 w 2621620"/>
                  <a:gd name="connsiteY4" fmla="*/ 1156854 h 3184120"/>
                  <a:gd name="connsiteX5" fmla="*/ 278299 w 2621620"/>
                  <a:gd name="connsiteY5" fmla="*/ 1681432 h 3184120"/>
                  <a:gd name="connsiteX6" fmla="*/ 360114 w 2621620"/>
                  <a:gd name="connsiteY6" fmla="*/ 2162695 h 3184120"/>
                  <a:gd name="connsiteX7" fmla="*/ 76169 w 2621620"/>
                  <a:gd name="connsiteY7" fmla="*/ 2360013 h 3184120"/>
                  <a:gd name="connsiteX8" fmla="*/ 23230 w 2621620"/>
                  <a:gd name="connsiteY8" fmla="*/ 2653584 h 3184120"/>
                  <a:gd name="connsiteX9" fmla="*/ 345676 w 2621620"/>
                  <a:gd name="connsiteY9" fmla="*/ 2899028 h 3184120"/>
                  <a:gd name="connsiteX10" fmla="*/ 143545 w 2621620"/>
                  <a:gd name="connsiteY10" fmla="*/ 3048220 h 3184120"/>
                  <a:gd name="connsiteX11" fmla="*/ 470805 w 2621620"/>
                  <a:gd name="connsiteY11" fmla="*/ 3019343 h 3184120"/>
                  <a:gd name="connsiteX12" fmla="*/ 990569 w 2621620"/>
                  <a:gd name="connsiteY12" fmla="*/ 3014530 h 3184120"/>
                  <a:gd name="connsiteX13" fmla="*/ 644058 w 2621620"/>
                  <a:gd name="connsiteY13" fmla="*/ 3139659 h 3184120"/>
                  <a:gd name="connsiteX14" fmla="*/ 1399642 w 2621620"/>
                  <a:gd name="connsiteY14" fmla="*/ 3139659 h 3184120"/>
                  <a:gd name="connsiteX15" fmla="*/ 1953095 w 2621620"/>
                  <a:gd name="connsiteY15" fmla="*/ 3178160 h 3184120"/>
                  <a:gd name="connsiteX16" fmla="*/ 2020473 w 2621620"/>
                  <a:gd name="connsiteY16" fmla="*/ 2995280 h 3184120"/>
                  <a:gd name="connsiteX17" fmla="*/ 2275542 w 2621620"/>
                  <a:gd name="connsiteY17" fmla="*/ 3086720 h 3184120"/>
                  <a:gd name="connsiteX18" fmla="*/ 2607613 w 2621620"/>
                  <a:gd name="connsiteY18" fmla="*/ 2653584 h 3184120"/>
                  <a:gd name="connsiteX19" fmla="*/ 2261104 w 2621620"/>
                  <a:gd name="connsiteY19" fmla="*/ 1830623 h 3184120"/>
                  <a:gd name="connsiteX20" fmla="*/ 1885718 w 2621620"/>
                  <a:gd name="connsiteY20" fmla="*/ 1512989 h 3184120"/>
                  <a:gd name="connsiteX21" fmla="*/ 1548834 w 2621620"/>
                  <a:gd name="connsiteY21" fmla="*/ 1257920 h 3184120"/>
                  <a:gd name="connsiteX22" fmla="*/ 1341891 w 2621620"/>
                  <a:gd name="connsiteY22" fmla="*/ 969162 h 3184120"/>
                  <a:gd name="connsiteX23" fmla="*/ 1380391 w 2621620"/>
                  <a:gd name="connsiteY23" fmla="*/ 449397 h 3184120"/>
                  <a:gd name="connsiteX24" fmla="*/ 1173450 w 2621620"/>
                  <a:gd name="connsiteY24" fmla="*/ 117326 h 3184120"/>
                  <a:gd name="connsiteX25" fmla="*/ 923192 w 2621620"/>
                  <a:gd name="connsiteY25" fmla="*/ 45137 h 3184120"/>
                  <a:gd name="connsiteX0" fmla="*/ 925121 w 2623549"/>
                  <a:gd name="connsiteY0" fmla="*/ 45137 h 3184120"/>
                  <a:gd name="connsiteX1" fmla="*/ 1074313 w 2623549"/>
                  <a:gd name="connsiteY1" fmla="*/ 434960 h 3184120"/>
                  <a:gd name="connsiteX2" fmla="*/ 1016561 w 2623549"/>
                  <a:gd name="connsiteY2" fmla="*/ 815158 h 3184120"/>
                  <a:gd name="connsiteX3" fmla="*/ 655614 w 2623549"/>
                  <a:gd name="connsiteY3" fmla="*/ 896973 h 3184120"/>
                  <a:gd name="connsiteX4" fmla="*/ 386106 w 2623549"/>
                  <a:gd name="connsiteY4" fmla="*/ 1156854 h 3184120"/>
                  <a:gd name="connsiteX5" fmla="*/ 280228 w 2623549"/>
                  <a:gd name="connsiteY5" fmla="*/ 1681432 h 3184120"/>
                  <a:gd name="connsiteX6" fmla="*/ 419794 w 2623549"/>
                  <a:gd name="connsiteY6" fmla="*/ 2162695 h 3184120"/>
                  <a:gd name="connsiteX7" fmla="*/ 78098 w 2623549"/>
                  <a:gd name="connsiteY7" fmla="*/ 2360013 h 3184120"/>
                  <a:gd name="connsiteX8" fmla="*/ 25159 w 2623549"/>
                  <a:gd name="connsiteY8" fmla="*/ 2653584 h 3184120"/>
                  <a:gd name="connsiteX9" fmla="*/ 347605 w 2623549"/>
                  <a:gd name="connsiteY9" fmla="*/ 2899028 h 3184120"/>
                  <a:gd name="connsiteX10" fmla="*/ 145474 w 2623549"/>
                  <a:gd name="connsiteY10" fmla="*/ 3048220 h 3184120"/>
                  <a:gd name="connsiteX11" fmla="*/ 472734 w 2623549"/>
                  <a:gd name="connsiteY11" fmla="*/ 3019343 h 3184120"/>
                  <a:gd name="connsiteX12" fmla="*/ 992498 w 2623549"/>
                  <a:gd name="connsiteY12" fmla="*/ 3014530 h 3184120"/>
                  <a:gd name="connsiteX13" fmla="*/ 645987 w 2623549"/>
                  <a:gd name="connsiteY13" fmla="*/ 3139659 h 3184120"/>
                  <a:gd name="connsiteX14" fmla="*/ 1401571 w 2623549"/>
                  <a:gd name="connsiteY14" fmla="*/ 3139659 h 3184120"/>
                  <a:gd name="connsiteX15" fmla="*/ 1955024 w 2623549"/>
                  <a:gd name="connsiteY15" fmla="*/ 3178160 h 3184120"/>
                  <a:gd name="connsiteX16" fmla="*/ 2022402 w 2623549"/>
                  <a:gd name="connsiteY16" fmla="*/ 2995280 h 3184120"/>
                  <a:gd name="connsiteX17" fmla="*/ 2277471 w 2623549"/>
                  <a:gd name="connsiteY17" fmla="*/ 3086720 h 3184120"/>
                  <a:gd name="connsiteX18" fmla="*/ 2609542 w 2623549"/>
                  <a:gd name="connsiteY18" fmla="*/ 2653584 h 3184120"/>
                  <a:gd name="connsiteX19" fmla="*/ 2263033 w 2623549"/>
                  <a:gd name="connsiteY19" fmla="*/ 1830623 h 3184120"/>
                  <a:gd name="connsiteX20" fmla="*/ 1887647 w 2623549"/>
                  <a:gd name="connsiteY20" fmla="*/ 1512989 h 3184120"/>
                  <a:gd name="connsiteX21" fmla="*/ 1550763 w 2623549"/>
                  <a:gd name="connsiteY21" fmla="*/ 1257920 h 3184120"/>
                  <a:gd name="connsiteX22" fmla="*/ 1343820 w 2623549"/>
                  <a:gd name="connsiteY22" fmla="*/ 969162 h 3184120"/>
                  <a:gd name="connsiteX23" fmla="*/ 1382320 w 2623549"/>
                  <a:gd name="connsiteY23" fmla="*/ 449397 h 3184120"/>
                  <a:gd name="connsiteX24" fmla="*/ 1175379 w 2623549"/>
                  <a:gd name="connsiteY24" fmla="*/ 117326 h 3184120"/>
                  <a:gd name="connsiteX25" fmla="*/ 925121 w 2623549"/>
                  <a:gd name="connsiteY25" fmla="*/ 45137 h 3184120"/>
                  <a:gd name="connsiteX0" fmla="*/ 925121 w 2623549"/>
                  <a:gd name="connsiteY0" fmla="*/ 45137 h 3184120"/>
                  <a:gd name="connsiteX1" fmla="*/ 1074313 w 2623549"/>
                  <a:gd name="connsiteY1" fmla="*/ 434960 h 3184120"/>
                  <a:gd name="connsiteX2" fmla="*/ 1016561 w 2623549"/>
                  <a:gd name="connsiteY2" fmla="*/ 815158 h 3184120"/>
                  <a:gd name="connsiteX3" fmla="*/ 655614 w 2623549"/>
                  <a:gd name="connsiteY3" fmla="*/ 896973 h 3184120"/>
                  <a:gd name="connsiteX4" fmla="*/ 386106 w 2623549"/>
                  <a:gd name="connsiteY4" fmla="*/ 1156854 h 3184120"/>
                  <a:gd name="connsiteX5" fmla="*/ 280228 w 2623549"/>
                  <a:gd name="connsiteY5" fmla="*/ 1681432 h 3184120"/>
                  <a:gd name="connsiteX6" fmla="*/ 419794 w 2623549"/>
                  <a:gd name="connsiteY6" fmla="*/ 2162695 h 3184120"/>
                  <a:gd name="connsiteX7" fmla="*/ 78098 w 2623549"/>
                  <a:gd name="connsiteY7" fmla="*/ 2360013 h 3184120"/>
                  <a:gd name="connsiteX8" fmla="*/ 25159 w 2623549"/>
                  <a:gd name="connsiteY8" fmla="*/ 2653584 h 3184120"/>
                  <a:gd name="connsiteX9" fmla="*/ 347605 w 2623549"/>
                  <a:gd name="connsiteY9" fmla="*/ 2899028 h 3184120"/>
                  <a:gd name="connsiteX10" fmla="*/ 145474 w 2623549"/>
                  <a:gd name="connsiteY10" fmla="*/ 3048220 h 3184120"/>
                  <a:gd name="connsiteX11" fmla="*/ 472734 w 2623549"/>
                  <a:gd name="connsiteY11" fmla="*/ 3019343 h 3184120"/>
                  <a:gd name="connsiteX12" fmla="*/ 992498 w 2623549"/>
                  <a:gd name="connsiteY12" fmla="*/ 3014530 h 3184120"/>
                  <a:gd name="connsiteX13" fmla="*/ 645987 w 2623549"/>
                  <a:gd name="connsiteY13" fmla="*/ 3139659 h 3184120"/>
                  <a:gd name="connsiteX14" fmla="*/ 1401571 w 2623549"/>
                  <a:gd name="connsiteY14" fmla="*/ 3139659 h 3184120"/>
                  <a:gd name="connsiteX15" fmla="*/ 1955024 w 2623549"/>
                  <a:gd name="connsiteY15" fmla="*/ 3178160 h 3184120"/>
                  <a:gd name="connsiteX16" fmla="*/ 2022402 w 2623549"/>
                  <a:gd name="connsiteY16" fmla="*/ 2995280 h 3184120"/>
                  <a:gd name="connsiteX17" fmla="*/ 2277471 w 2623549"/>
                  <a:gd name="connsiteY17" fmla="*/ 3086720 h 3184120"/>
                  <a:gd name="connsiteX18" fmla="*/ 2609542 w 2623549"/>
                  <a:gd name="connsiteY18" fmla="*/ 2653584 h 3184120"/>
                  <a:gd name="connsiteX19" fmla="*/ 2263033 w 2623549"/>
                  <a:gd name="connsiteY19" fmla="*/ 1830623 h 3184120"/>
                  <a:gd name="connsiteX20" fmla="*/ 1887647 w 2623549"/>
                  <a:gd name="connsiteY20" fmla="*/ 1512989 h 3184120"/>
                  <a:gd name="connsiteX21" fmla="*/ 1550763 w 2623549"/>
                  <a:gd name="connsiteY21" fmla="*/ 1257920 h 3184120"/>
                  <a:gd name="connsiteX22" fmla="*/ 1343820 w 2623549"/>
                  <a:gd name="connsiteY22" fmla="*/ 969162 h 3184120"/>
                  <a:gd name="connsiteX23" fmla="*/ 1382320 w 2623549"/>
                  <a:gd name="connsiteY23" fmla="*/ 449397 h 3184120"/>
                  <a:gd name="connsiteX24" fmla="*/ 1175379 w 2623549"/>
                  <a:gd name="connsiteY24" fmla="*/ 117326 h 3184120"/>
                  <a:gd name="connsiteX25" fmla="*/ 925121 w 2623549"/>
                  <a:gd name="connsiteY25" fmla="*/ 45137 h 3184120"/>
                  <a:gd name="connsiteX0" fmla="*/ 925121 w 2610395"/>
                  <a:gd name="connsiteY0" fmla="*/ 45137 h 3184120"/>
                  <a:gd name="connsiteX1" fmla="*/ 1074313 w 2610395"/>
                  <a:gd name="connsiteY1" fmla="*/ 434960 h 3184120"/>
                  <a:gd name="connsiteX2" fmla="*/ 1016561 w 2610395"/>
                  <a:gd name="connsiteY2" fmla="*/ 815158 h 3184120"/>
                  <a:gd name="connsiteX3" fmla="*/ 655614 w 2610395"/>
                  <a:gd name="connsiteY3" fmla="*/ 896973 h 3184120"/>
                  <a:gd name="connsiteX4" fmla="*/ 386106 w 2610395"/>
                  <a:gd name="connsiteY4" fmla="*/ 1156854 h 3184120"/>
                  <a:gd name="connsiteX5" fmla="*/ 280228 w 2610395"/>
                  <a:gd name="connsiteY5" fmla="*/ 1681432 h 3184120"/>
                  <a:gd name="connsiteX6" fmla="*/ 419794 w 2610395"/>
                  <a:gd name="connsiteY6" fmla="*/ 2162695 h 3184120"/>
                  <a:gd name="connsiteX7" fmla="*/ 78098 w 2610395"/>
                  <a:gd name="connsiteY7" fmla="*/ 2360013 h 3184120"/>
                  <a:gd name="connsiteX8" fmla="*/ 25159 w 2610395"/>
                  <a:gd name="connsiteY8" fmla="*/ 2653584 h 3184120"/>
                  <a:gd name="connsiteX9" fmla="*/ 347605 w 2610395"/>
                  <a:gd name="connsiteY9" fmla="*/ 2899028 h 3184120"/>
                  <a:gd name="connsiteX10" fmla="*/ 145474 w 2610395"/>
                  <a:gd name="connsiteY10" fmla="*/ 3048220 h 3184120"/>
                  <a:gd name="connsiteX11" fmla="*/ 472734 w 2610395"/>
                  <a:gd name="connsiteY11" fmla="*/ 3019343 h 3184120"/>
                  <a:gd name="connsiteX12" fmla="*/ 992498 w 2610395"/>
                  <a:gd name="connsiteY12" fmla="*/ 3014530 h 3184120"/>
                  <a:gd name="connsiteX13" fmla="*/ 645987 w 2610395"/>
                  <a:gd name="connsiteY13" fmla="*/ 3139659 h 3184120"/>
                  <a:gd name="connsiteX14" fmla="*/ 1401571 w 2610395"/>
                  <a:gd name="connsiteY14" fmla="*/ 3139659 h 3184120"/>
                  <a:gd name="connsiteX15" fmla="*/ 1955024 w 2610395"/>
                  <a:gd name="connsiteY15" fmla="*/ 3178160 h 3184120"/>
                  <a:gd name="connsiteX16" fmla="*/ 2022402 w 2610395"/>
                  <a:gd name="connsiteY16" fmla="*/ 2995280 h 3184120"/>
                  <a:gd name="connsiteX17" fmla="*/ 2335222 w 2610395"/>
                  <a:gd name="connsiteY17" fmla="*/ 3048219 h 3184120"/>
                  <a:gd name="connsiteX18" fmla="*/ 2609542 w 2610395"/>
                  <a:gd name="connsiteY18" fmla="*/ 2653584 h 3184120"/>
                  <a:gd name="connsiteX19" fmla="*/ 2263033 w 2610395"/>
                  <a:gd name="connsiteY19" fmla="*/ 1830623 h 3184120"/>
                  <a:gd name="connsiteX20" fmla="*/ 1887647 w 2610395"/>
                  <a:gd name="connsiteY20" fmla="*/ 1512989 h 3184120"/>
                  <a:gd name="connsiteX21" fmla="*/ 1550763 w 2610395"/>
                  <a:gd name="connsiteY21" fmla="*/ 1257920 h 3184120"/>
                  <a:gd name="connsiteX22" fmla="*/ 1343820 w 2610395"/>
                  <a:gd name="connsiteY22" fmla="*/ 969162 h 3184120"/>
                  <a:gd name="connsiteX23" fmla="*/ 1382320 w 2610395"/>
                  <a:gd name="connsiteY23" fmla="*/ 449397 h 3184120"/>
                  <a:gd name="connsiteX24" fmla="*/ 1175379 w 2610395"/>
                  <a:gd name="connsiteY24" fmla="*/ 117326 h 3184120"/>
                  <a:gd name="connsiteX25" fmla="*/ 925121 w 2610395"/>
                  <a:gd name="connsiteY25" fmla="*/ 45137 h 3184120"/>
                  <a:gd name="connsiteX0" fmla="*/ 925121 w 2610583"/>
                  <a:gd name="connsiteY0" fmla="*/ 45137 h 3184120"/>
                  <a:gd name="connsiteX1" fmla="*/ 1074313 w 2610583"/>
                  <a:gd name="connsiteY1" fmla="*/ 434960 h 3184120"/>
                  <a:gd name="connsiteX2" fmla="*/ 1016561 w 2610583"/>
                  <a:gd name="connsiteY2" fmla="*/ 815158 h 3184120"/>
                  <a:gd name="connsiteX3" fmla="*/ 655614 w 2610583"/>
                  <a:gd name="connsiteY3" fmla="*/ 896973 h 3184120"/>
                  <a:gd name="connsiteX4" fmla="*/ 386106 w 2610583"/>
                  <a:gd name="connsiteY4" fmla="*/ 1156854 h 3184120"/>
                  <a:gd name="connsiteX5" fmla="*/ 280228 w 2610583"/>
                  <a:gd name="connsiteY5" fmla="*/ 1681432 h 3184120"/>
                  <a:gd name="connsiteX6" fmla="*/ 419794 w 2610583"/>
                  <a:gd name="connsiteY6" fmla="*/ 2162695 h 3184120"/>
                  <a:gd name="connsiteX7" fmla="*/ 78098 w 2610583"/>
                  <a:gd name="connsiteY7" fmla="*/ 2360013 h 3184120"/>
                  <a:gd name="connsiteX8" fmla="*/ 25159 w 2610583"/>
                  <a:gd name="connsiteY8" fmla="*/ 2653584 h 3184120"/>
                  <a:gd name="connsiteX9" fmla="*/ 347605 w 2610583"/>
                  <a:gd name="connsiteY9" fmla="*/ 2899028 h 3184120"/>
                  <a:gd name="connsiteX10" fmla="*/ 145474 w 2610583"/>
                  <a:gd name="connsiteY10" fmla="*/ 3048220 h 3184120"/>
                  <a:gd name="connsiteX11" fmla="*/ 472734 w 2610583"/>
                  <a:gd name="connsiteY11" fmla="*/ 3019343 h 3184120"/>
                  <a:gd name="connsiteX12" fmla="*/ 992498 w 2610583"/>
                  <a:gd name="connsiteY12" fmla="*/ 3014530 h 3184120"/>
                  <a:gd name="connsiteX13" fmla="*/ 645987 w 2610583"/>
                  <a:gd name="connsiteY13" fmla="*/ 3139659 h 3184120"/>
                  <a:gd name="connsiteX14" fmla="*/ 1401571 w 2610583"/>
                  <a:gd name="connsiteY14" fmla="*/ 3139659 h 3184120"/>
                  <a:gd name="connsiteX15" fmla="*/ 1955024 w 2610583"/>
                  <a:gd name="connsiteY15" fmla="*/ 3178160 h 3184120"/>
                  <a:gd name="connsiteX16" fmla="*/ 2022402 w 2610583"/>
                  <a:gd name="connsiteY16" fmla="*/ 2995280 h 3184120"/>
                  <a:gd name="connsiteX17" fmla="*/ 2335222 w 2610583"/>
                  <a:gd name="connsiteY17" fmla="*/ 3048219 h 3184120"/>
                  <a:gd name="connsiteX18" fmla="*/ 2609542 w 2610583"/>
                  <a:gd name="connsiteY18" fmla="*/ 2653584 h 3184120"/>
                  <a:gd name="connsiteX19" fmla="*/ 2263033 w 2610583"/>
                  <a:gd name="connsiteY19" fmla="*/ 1830623 h 3184120"/>
                  <a:gd name="connsiteX20" fmla="*/ 1887647 w 2610583"/>
                  <a:gd name="connsiteY20" fmla="*/ 1512989 h 3184120"/>
                  <a:gd name="connsiteX21" fmla="*/ 1550763 w 2610583"/>
                  <a:gd name="connsiteY21" fmla="*/ 1257920 h 3184120"/>
                  <a:gd name="connsiteX22" fmla="*/ 1343820 w 2610583"/>
                  <a:gd name="connsiteY22" fmla="*/ 969162 h 3184120"/>
                  <a:gd name="connsiteX23" fmla="*/ 1382320 w 2610583"/>
                  <a:gd name="connsiteY23" fmla="*/ 449397 h 3184120"/>
                  <a:gd name="connsiteX24" fmla="*/ 1175379 w 2610583"/>
                  <a:gd name="connsiteY24" fmla="*/ 117326 h 3184120"/>
                  <a:gd name="connsiteX25" fmla="*/ 925121 w 2610583"/>
                  <a:gd name="connsiteY25" fmla="*/ 45137 h 3184120"/>
                  <a:gd name="connsiteX0" fmla="*/ 925121 w 2610395"/>
                  <a:gd name="connsiteY0" fmla="*/ 45137 h 3184120"/>
                  <a:gd name="connsiteX1" fmla="*/ 1074313 w 2610395"/>
                  <a:gd name="connsiteY1" fmla="*/ 434960 h 3184120"/>
                  <a:gd name="connsiteX2" fmla="*/ 1016561 w 2610395"/>
                  <a:gd name="connsiteY2" fmla="*/ 815158 h 3184120"/>
                  <a:gd name="connsiteX3" fmla="*/ 655614 w 2610395"/>
                  <a:gd name="connsiteY3" fmla="*/ 896973 h 3184120"/>
                  <a:gd name="connsiteX4" fmla="*/ 386106 w 2610395"/>
                  <a:gd name="connsiteY4" fmla="*/ 1156854 h 3184120"/>
                  <a:gd name="connsiteX5" fmla="*/ 280228 w 2610395"/>
                  <a:gd name="connsiteY5" fmla="*/ 1681432 h 3184120"/>
                  <a:gd name="connsiteX6" fmla="*/ 419794 w 2610395"/>
                  <a:gd name="connsiteY6" fmla="*/ 2162695 h 3184120"/>
                  <a:gd name="connsiteX7" fmla="*/ 78098 w 2610395"/>
                  <a:gd name="connsiteY7" fmla="*/ 2360013 h 3184120"/>
                  <a:gd name="connsiteX8" fmla="*/ 25159 w 2610395"/>
                  <a:gd name="connsiteY8" fmla="*/ 2653584 h 3184120"/>
                  <a:gd name="connsiteX9" fmla="*/ 347605 w 2610395"/>
                  <a:gd name="connsiteY9" fmla="*/ 2899028 h 3184120"/>
                  <a:gd name="connsiteX10" fmla="*/ 145474 w 2610395"/>
                  <a:gd name="connsiteY10" fmla="*/ 3048220 h 3184120"/>
                  <a:gd name="connsiteX11" fmla="*/ 472734 w 2610395"/>
                  <a:gd name="connsiteY11" fmla="*/ 3019343 h 3184120"/>
                  <a:gd name="connsiteX12" fmla="*/ 992498 w 2610395"/>
                  <a:gd name="connsiteY12" fmla="*/ 3014530 h 3184120"/>
                  <a:gd name="connsiteX13" fmla="*/ 645987 w 2610395"/>
                  <a:gd name="connsiteY13" fmla="*/ 3139659 h 3184120"/>
                  <a:gd name="connsiteX14" fmla="*/ 1401571 w 2610395"/>
                  <a:gd name="connsiteY14" fmla="*/ 3139659 h 3184120"/>
                  <a:gd name="connsiteX15" fmla="*/ 1955024 w 2610395"/>
                  <a:gd name="connsiteY15" fmla="*/ 3178160 h 3184120"/>
                  <a:gd name="connsiteX16" fmla="*/ 2022402 w 2610395"/>
                  <a:gd name="connsiteY16" fmla="*/ 2995280 h 3184120"/>
                  <a:gd name="connsiteX17" fmla="*/ 2335222 w 2610395"/>
                  <a:gd name="connsiteY17" fmla="*/ 3048219 h 3184120"/>
                  <a:gd name="connsiteX18" fmla="*/ 2609542 w 2610395"/>
                  <a:gd name="connsiteY18" fmla="*/ 2653584 h 3184120"/>
                  <a:gd name="connsiteX19" fmla="*/ 2263033 w 2610395"/>
                  <a:gd name="connsiteY19" fmla="*/ 1830623 h 3184120"/>
                  <a:gd name="connsiteX20" fmla="*/ 1887647 w 2610395"/>
                  <a:gd name="connsiteY20" fmla="*/ 1512989 h 3184120"/>
                  <a:gd name="connsiteX21" fmla="*/ 1550763 w 2610395"/>
                  <a:gd name="connsiteY21" fmla="*/ 1257920 h 3184120"/>
                  <a:gd name="connsiteX22" fmla="*/ 1343820 w 2610395"/>
                  <a:gd name="connsiteY22" fmla="*/ 969162 h 3184120"/>
                  <a:gd name="connsiteX23" fmla="*/ 1382320 w 2610395"/>
                  <a:gd name="connsiteY23" fmla="*/ 449397 h 3184120"/>
                  <a:gd name="connsiteX24" fmla="*/ 1175379 w 2610395"/>
                  <a:gd name="connsiteY24" fmla="*/ 117326 h 3184120"/>
                  <a:gd name="connsiteX25" fmla="*/ 925121 w 2610395"/>
                  <a:gd name="connsiteY25" fmla="*/ 45137 h 3184120"/>
                  <a:gd name="connsiteX0" fmla="*/ 925121 w 2595689"/>
                  <a:gd name="connsiteY0" fmla="*/ 45137 h 3184120"/>
                  <a:gd name="connsiteX1" fmla="*/ 1074313 w 2595689"/>
                  <a:gd name="connsiteY1" fmla="*/ 434960 h 3184120"/>
                  <a:gd name="connsiteX2" fmla="*/ 1016561 w 2595689"/>
                  <a:gd name="connsiteY2" fmla="*/ 815158 h 3184120"/>
                  <a:gd name="connsiteX3" fmla="*/ 655614 w 2595689"/>
                  <a:gd name="connsiteY3" fmla="*/ 896973 h 3184120"/>
                  <a:gd name="connsiteX4" fmla="*/ 386106 w 2595689"/>
                  <a:gd name="connsiteY4" fmla="*/ 1156854 h 3184120"/>
                  <a:gd name="connsiteX5" fmla="*/ 280228 w 2595689"/>
                  <a:gd name="connsiteY5" fmla="*/ 1681432 h 3184120"/>
                  <a:gd name="connsiteX6" fmla="*/ 419794 w 2595689"/>
                  <a:gd name="connsiteY6" fmla="*/ 2162695 h 3184120"/>
                  <a:gd name="connsiteX7" fmla="*/ 78098 w 2595689"/>
                  <a:gd name="connsiteY7" fmla="*/ 2360013 h 3184120"/>
                  <a:gd name="connsiteX8" fmla="*/ 25159 w 2595689"/>
                  <a:gd name="connsiteY8" fmla="*/ 2653584 h 3184120"/>
                  <a:gd name="connsiteX9" fmla="*/ 347605 w 2595689"/>
                  <a:gd name="connsiteY9" fmla="*/ 2899028 h 3184120"/>
                  <a:gd name="connsiteX10" fmla="*/ 145474 w 2595689"/>
                  <a:gd name="connsiteY10" fmla="*/ 3048220 h 3184120"/>
                  <a:gd name="connsiteX11" fmla="*/ 472734 w 2595689"/>
                  <a:gd name="connsiteY11" fmla="*/ 3019343 h 3184120"/>
                  <a:gd name="connsiteX12" fmla="*/ 992498 w 2595689"/>
                  <a:gd name="connsiteY12" fmla="*/ 3014530 h 3184120"/>
                  <a:gd name="connsiteX13" fmla="*/ 645987 w 2595689"/>
                  <a:gd name="connsiteY13" fmla="*/ 3139659 h 3184120"/>
                  <a:gd name="connsiteX14" fmla="*/ 1401571 w 2595689"/>
                  <a:gd name="connsiteY14" fmla="*/ 3139659 h 3184120"/>
                  <a:gd name="connsiteX15" fmla="*/ 1955024 w 2595689"/>
                  <a:gd name="connsiteY15" fmla="*/ 3178160 h 3184120"/>
                  <a:gd name="connsiteX16" fmla="*/ 2022402 w 2595689"/>
                  <a:gd name="connsiteY16" fmla="*/ 2995280 h 3184120"/>
                  <a:gd name="connsiteX17" fmla="*/ 2335222 w 2595689"/>
                  <a:gd name="connsiteY17" fmla="*/ 3048219 h 3184120"/>
                  <a:gd name="connsiteX18" fmla="*/ 2595104 w 2595689"/>
                  <a:gd name="connsiteY18" fmla="*/ 2610270 h 3184120"/>
                  <a:gd name="connsiteX19" fmla="*/ 2263033 w 2595689"/>
                  <a:gd name="connsiteY19" fmla="*/ 1830623 h 3184120"/>
                  <a:gd name="connsiteX20" fmla="*/ 1887647 w 2595689"/>
                  <a:gd name="connsiteY20" fmla="*/ 1512989 h 3184120"/>
                  <a:gd name="connsiteX21" fmla="*/ 1550763 w 2595689"/>
                  <a:gd name="connsiteY21" fmla="*/ 1257920 h 3184120"/>
                  <a:gd name="connsiteX22" fmla="*/ 1343820 w 2595689"/>
                  <a:gd name="connsiteY22" fmla="*/ 969162 h 3184120"/>
                  <a:gd name="connsiteX23" fmla="*/ 1382320 w 2595689"/>
                  <a:gd name="connsiteY23" fmla="*/ 449397 h 3184120"/>
                  <a:gd name="connsiteX24" fmla="*/ 1175379 w 2595689"/>
                  <a:gd name="connsiteY24" fmla="*/ 117326 h 3184120"/>
                  <a:gd name="connsiteX25" fmla="*/ 925121 w 2595689"/>
                  <a:gd name="connsiteY25" fmla="*/ 45137 h 3184120"/>
                  <a:gd name="connsiteX0" fmla="*/ 925121 w 2596116"/>
                  <a:gd name="connsiteY0" fmla="*/ 45137 h 3184120"/>
                  <a:gd name="connsiteX1" fmla="*/ 1074313 w 2596116"/>
                  <a:gd name="connsiteY1" fmla="*/ 434960 h 3184120"/>
                  <a:gd name="connsiteX2" fmla="*/ 1016561 w 2596116"/>
                  <a:gd name="connsiteY2" fmla="*/ 815158 h 3184120"/>
                  <a:gd name="connsiteX3" fmla="*/ 655614 w 2596116"/>
                  <a:gd name="connsiteY3" fmla="*/ 896973 h 3184120"/>
                  <a:gd name="connsiteX4" fmla="*/ 386106 w 2596116"/>
                  <a:gd name="connsiteY4" fmla="*/ 1156854 h 3184120"/>
                  <a:gd name="connsiteX5" fmla="*/ 280228 w 2596116"/>
                  <a:gd name="connsiteY5" fmla="*/ 1681432 h 3184120"/>
                  <a:gd name="connsiteX6" fmla="*/ 419794 w 2596116"/>
                  <a:gd name="connsiteY6" fmla="*/ 2162695 h 3184120"/>
                  <a:gd name="connsiteX7" fmla="*/ 78098 w 2596116"/>
                  <a:gd name="connsiteY7" fmla="*/ 2360013 h 3184120"/>
                  <a:gd name="connsiteX8" fmla="*/ 25159 w 2596116"/>
                  <a:gd name="connsiteY8" fmla="*/ 2653584 h 3184120"/>
                  <a:gd name="connsiteX9" fmla="*/ 347605 w 2596116"/>
                  <a:gd name="connsiteY9" fmla="*/ 2899028 h 3184120"/>
                  <a:gd name="connsiteX10" fmla="*/ 145474 w 2596116"/>
                  <a:gd name="connsiteY10" fmla="*/ 3048220 h 3184120"/>
                  <a:gd name="connsiteX11" fmla="*/ 472734 w 2596116"/>
                  <a:gd name="connsiteY11" fmla="*/ 3019343 h 3184120"/>
                  <a:gd name="connsiteX12" fmla="*/ 992498 w 2596116"/>
                  <a:gd name="connsiteY12" fmla="*/ 3014530 h 3184120"/>
                  <a:gd name="connsiteX13" fmla="*/ 645987 w 2596116"/>
                  <a:gd name="connsiteY13" fmla="*/ 3139659 h 3184120"/>
                  <a:gd name="connsiteX14" fmla="*/ 1401571 w 2596116"/>
                  <a:gd name="connsiteY14" fmla="*/ 3139659 h 3184120"/>
                  <a:gd name="connsiteX15" fmla="*/ 1955024 w 2596116"/>
                  <a:gd name="connsiteY15" fmla="*/ 3178160 h 3184120"/>
                  <a:gd name="connsiteX16" fmla="*/ 2022402 w 2596116"/>
                  <a:gd name="connsiteY16" fmla="*/ 2995280 h 3184120"/>
                  <a:gd name="connsiteX17" fmla="*/ 2354472 w 2596116"/>
                  <a:gd name="connsiteY17" fmla="*/ 3009718 h 3184120"/>
                  <a:gd name="connsiteX18" fmla="*/ 2595104 w 2596116"/>
                  <a:gd name="connsiteY18" fmla="*/ 2610270 h 3184120"/>
                  <a:gd name="connsiteX19" fmla="*/ 2263033 w 2596116"/>
                  <a:gd name="connsiteY19" fmla="*/ 1830623 h 3184120"/>
                  <a:gd name="connsiteX20" fmla="*/ 1887647 w 2596116"/>
                  <a:gd name="connsiteY20" fmla="*/ 1512989 h 3184120"/>
                  <a:gd name="connsiteX21" fmla="*/ 1550763 w 2596116"/>
                  <a:gd name="connsiteY21" fmla="*/ 1257920 h 3184120"/>
                  <a:gd name="connsiteX22" fmla="*/ 1343820 w 2596116"/>
                  <a:gd name="connsiteY22" fmla="*/ 969162 h 3184120"/>
                  <a:gd name="connsiteX23" fmla="*/ 1382320 w 2596116"/>
                  <a:gd name="connsiteY23" fmla="*/ 449397 h 3184120"/>
                  <a:gd name="connsiteX24" fmla="*/ 1175379 w 2596116"/>
                  <a:gd name="connsiteY24" fmla="*/ 117326 h 3184120"/>
                  <a:gd name="connsiteX25" fmla="*/ 925121 w 2596116"/>
                  <a:gd name="connsiteY25" fmla="*/ 45137 h 3184120"/>
                  <a:gd name="connsiteX0" fmla="*/ 925121 w 2596353"/>
                  <a:gd name="connsiteY0" fmla="*/ 45137 h 3184120"/>
                  <a:gd name="connsiteX1" fmla="*/ 1074313 w 2596353"/>
                  <a:gd name="connsiteY1" fmla="*/ 434960 h 3184120"/>
                  <a:gd name="connsiteX2" fmla="*/ 1016561 w 2596353"/>
                  <a:gd name="connsiteY2" fmla="*/ 815158 h 3184120"/>
                  <a:gd name="connsiteX3" fmla="*/ 655614 w 2596353"/>
                  <a:gd name="connsiteY3" fmla="*/ 896973 h 3184120"/>
                  <a:gd name="connsiteX4" fmla="*/ 386106 w 2596353"/>
                  <a:gd name="connsiteY4" fmla="*/ 1156854 h 3184120"/>
                  <a:gd name="connsiteX5" fmla="*/ 280228 w 2596353"/>
                  <a:gd name="connsiteY5" fmla="*/ 1681432 h 3184120"/>
                  <a:gd name="connsiteX6" fmla="*/ 419794 w 2596353"/>
                  <a:gd name="connsiteY6" fmla="*/ 2162695 h 3184120"/>
                  <a:gd name="connsiteX7" fmla="*/ 78098 w 2596353"/>
                  <a:gd name="connsiteY7" fmla="*/ 2360013 h 3184120"/>
                  <a:gd name="connsiteX8" fmla="*/ 25159 w 2596353"/>
                  <a:gd name="connsiteY8" fmla="*/ 2653584 h 3184120"/>
                  <a:gd name="connsiteX9" fmla="*/ 347605 w 2596353"/>
                  <a:gd name="connsiteY9" fmla="*/ 2899028 h 3184120"/>
                  <a:gd name="connsiteX10" fmla="*/ 145474 w 2596353"/>
                  <a:gd name="connsiteY10" fmla="*/ 3048220 h 3184120"/>
                  <a:gd name="connsiteX11" fmla="*/ 472734 w 2596353"/>
                  <a:gd name="connsiteY11" fmla="*/ 3019343 h 3184120"/>
                  <a:gd name="connsiteX12" fmla="*/ 992498 w 2596353"/>
                  <a:gd name="connsiteY12" fmla="*/ 3014530 h 3184120"/>
                  <a:gd name="connsiteX13" fmla="*/ 645987 w 2596353"/>
                  <a:gd name="connsiteY13" fmla="*/ 3139659 h 3184120"/>
                  <a:gd name="connsiteX14" fmla="*/ 1401571 w 2596353"/>
                  <a:gd name="connsiteY14" fmla="*/ 3139659 h 3184120"/>
                  <a:gd name="connsiteX15" fmla="*/ 1955024 w 2596353"/>
                  <a:gd name="connsiteY15" fmla="*/ 3178160 h 3184120"/>
                  <a:gd name="connsiteX16" fmla="*/ 2022402 w 2596353"/>
                  <a:gd name="connsiteY16" fmla="*/ 2995280 h 3184120"/>
                  <a:gd name="connsiteX17" fmla="*/ 2354472 w 2596353"/>
                  <a:gd name="connsiteY17" fmla="*/ 3009718 h 3184120"/>
                  <a:gd name="connsiteX18" fmla="*/ 2595104 w 2596353"/>
                  <a:gd name="connsiteY18" fmla="*/ 2610270 h 3184120"/>
                  <a:gd name="connsiteX19" fmla="*/ 2263033 w 2596353"/>
                  <a:gd name="connsiteY19" fmla="*/ 1830623 h 3184120"/>
                  <a:gd name="connsiteX20" fmla="*/ 1887647 w 2596353"/>
                  <a:gd name="connsiteY20" fmla="*/ 1512989 h 3184120"/>
                  <a:gd name="connsiteX21" fmla="*/ 1550763 w 2596353"/>
                  <a:gd name="connsiteY21" fmla="*/ 1257920 h 3184120"/>
                  <a:gd name="connsiteX22" fmla="*/ 1343820 w 2596353"/>
                  <a:gd name="connsiteY22" fmla="*/ 969162 h 3184120"/>
                  <a:gd name="connsiteX23" fmla="*/ 1382320 w 2596353"/>
                  <a:gd name="connsiteY23" fmla="*/ 449397 h 3184120"/>
                  <a:gd name="connsiteX24" fmla="*/ 1175379 w 2596353"/>
                  <a:gd name="connsiteY24" fmla="*/ 117326 h 3184120"/>
                  <a:gd name="connsiteX25" fmla="*/ 925121 w 2596353"/>
                  <a:gd name="connsiteY25" fmla="*/ 45137 h 3184120"/>
                  <a:gd name="connsiteX0" fmla="*/ 925121 w 2595931"/>
                  <a:gd name="connsiteY0" fmla="*/ 45137 h 3184120"/>
                  <a:gd name="connsiteX1" fmla="*/ 1074313 w 2595931"/>
                  <a:gd name="connsiteY1" fmla="*/ 434960 h 3184120"/>
                  <a:gd name="connsiteX2" fmla="*/ 1016561 w 2595931"/>
                  <a:gd name="connsiteY2" fmla="*/ 815158 h 3184120"/>
                  <a:gd name="connsiteX3" fmla="*/ 655614 w 2595931"/>
                  <a:gd name="connsiteY3" fmla="*/ 896973 h 3184120"/>
                  <a:gd name="connsiteX4" fmla="*/ 386106 w 2595931"/>
                  <a:gd name="connsiteY4" fmla="*/ 1156854 h 3184120"/>
                  <a:gd name="connsiteX5" fmla="*/ 280228 w 2595931"/>
                  <a:gd name="connsiteY5" fmla="*/ 1681432 h 3184120"/>
                  <a:gd name="connsiteX6" fmla="*/ 419794 w 2595931"/>
                  <a:gd name="connsiteY6" fmla="*/ 2162695 h 3184120"/>
                  <a:gd name="connsiteX7" fmla="*/ 78098 w 2595931"/>
                  <a:gd name="connsiteY7" fmla="*/ 2360013 h 3184120"/>
                  <a:gd name="connsiteX8" fmla="*/ 25159 w 2595931"/>
                  <a:gd name="connsiteY8" fmla="*/ 2653584 h 3184120"/>
                  <a:gd name="connsiteX9" fmla="*/ 347605 w 2595931"/>
                  <a:gd name="connsiteY9" fmla="*/ 2899028 h 3184120"/>
                  <a:gd name="connsiteX10" fmla="*/ 145474 w 2595931"/>
                  <a:gd name="connsiteY10" fmla="*/ 3048220 h 3184120"/>
                  <a:gd name="connsiteX11" fmla="*/ 472734 w 2595931"/>
                  <a:gd name="connsiteY11" fmla="*/ 3019343 h 3184120"/>
                  <a:gd name="connsiteX12" fmla="*/ 992498 w 2595931"/>
                  <a:gd name="connsiteY12" fmla="*/ 3014530 h 3184120"/>
                  <a:gd name="connsiteX13" fmla="*/ 645987 w 2595931"/>
                  <a:gd name="connsiteY13" fmla="*/ 3139659 h 3184120"/>
                  <a:gd name="connsiteX14" fmla="*/ 1401571 w 2595931"/>
                  <a:gd name="connsiteY14" fmla="*/ 3139659 h 3184120"/>
                  <a:gd name="connsiteX15" fmla="*/ 1955024 w 2595931"/>
                  <a:gd name="connsiteY15" fmla="*/ 3178160 h 3184120"/>
                  <a:gd name="connsiteX16" fmla="*/ 2022402 w 2595931"/>
                  <a:gd name="connsiteY16" fmla="*/ 2995280 h 3184120"/>
                  <a:gd name="connsiteX17" fmla="*/ 2340034 w 2595931"/>
                  <a:gd name="connsiteY17" fmla="*/ 3028968 h 3184120"/>
                  <a:gd name="connsiteX18" fmla="*/ 2595104 w 2595931"/>
                  <a:gd name="connsiteY18" fmla="*/ 2610270 h 3184120"/>
                  <a:gd name="connsiteX19" fmla="*/ 2263033 w 2595931"/>
                  <a:gd name="connsiteY19" fmla="*/ 1830623 h 3184120"/>
                  <a:gd name="connsiteX20" fmla="*/ 1887647 w 2595931"/>
                  <a:gd name="connsiteY20" fmla="*/ 1512989 h 3184120"/>
                  <a:gd name="connsiteX21" fmla="*/ 1550763 w 2595931"/>
                  <a:gd name="connsiteY21" fmla="*/ 1257920 h 3184120"/>
                  <a:gd name="connsiteX22" fmla="*/ 1343820 w 2595931"/>
                  <a:gd name="connsiteY22" fmla="*/ 969162 h 3184120"/>
                  <a:gd name="connsiteX23" fmla="*/ 1382320 w 2595931"/>
                  <a:gd name="connsiteY23" fmla="*/ 449397 h 3184120"/>
                  <a:gd name="connsiteX24" fmla="*/ 1175379 w 2595931"/>
                  <a:gd name="connsiteY24" fmla="*/ 117326 h 3184120"/>
                  <a:gd name="connsiteX25" fmla="*/ 925121 w 2595931"/>
                  <a:gd name="connsiteY25" fmla="*/ 45137 h 3184120"/>
                  <a:gd name="connsiteX0" fmla="*/ 925121 w 2595508"/>
                  <a:gd name="connsiteY0" fmla="*/ 45137 h 3184120"/>
                  <a:gd name="connsiteX1" fmla="*/ 1074313 w 2595508"/>
                  <a:gd name="connsiteY1" fmla="*/ 434960 h 3184120"/>
                  <a:gd name="connsiteX2" fmla="*/ 1016561 w 2595508"/>
                  <a:gd name="connsiteY2" fmla="*/ 815158 h 3184120"/>
                  <a:gd name="connsiteX3" fmla="*/ 655614 w 2595508"/>
                  <a:gd name="connsiteY3" fmla="*/ 896973 h 3184120"/>
                  <a:gd name="connsiteX4" fmla="*/ 386106 w 2595508"/>
                  <a:gd name="connsiteY4" fmla="*/ 1156854 h 3184120"/>
                  <a:gd name="connsiteX5" fmla="*/ 280228 w 2595508"/>
                  <a:gd name="connsiteY5" fmla="*/ 1681432 h 3184120"/>
                  <a:gd name="connsiteX6" fmla="*/ 419794 w 2595508"/>
                  <a:gd name="connsiteY6" fmla="*/ 2162695 h 3184120"/>
                  <a:gd name="connsiteX7" fmla="*/ 78098 w 2595508"/>
                  <a:gd name="connsiteY7" fmla="*/ 2360013 h 3184120"/>
                  <a:gd name="connsiteX8" fmla="*/ 25159 w 2595508"/>
                  <a:gd name="connsiteY8" fmla="*/ 2653584 h 3184120"/>
                  <a:gd name="connsiteX9" fmla="*/ 347605 w 2595508"/>
                  <a:gd name="connsiteY9" fmla="*/ 2899028 h 3184120"/>
                  <a:gd name="connsiteX10" fmla="*/ 145474 w 2595508"/>
                  <a:gd name="connsiteY10" fmla="*/ 3048220 h 3184120"/>
                  <a:gd name="connsiteX11" fmla="*/ 472734 w 2595508"/>
                  <a:gd name="connsiteY11" fmla="*/ 3019343 h 3184120"/>
                  <a:gd name="connsiteX12" fmla="*/ 992498 w 2595508"/>
                  <a:gd name="connsiteY12" fmla="*/ 3014530 h 3184120"/>
                  <a:gd name="connsiteX13" fmla="*/ 645987 w 2595508"/>
                  <a:gd name="connsiteY13" fmla="*/ 3139659 h 3184120"/>
                  <a:gd name="connsiteX14" fmla="*/ 1401571 w 2595508"/>
                  <a:gd name="connsiteY14" fmla="*/ 3139659 h 3184120"/>
                  <a:gd name="connsiteX15" fmla="*/ 1955024 w 2595508"/>
                  <a:gd name="connsiteY15" fmla="*/ 3178160 h 3184120"/>
                  <a:gd name="connsiteX16" fmla="*/ 2022402 w 2595508"/>
                  <a:gd name="connsiteY16" fmla="*/ 2995280 h 3184120"/>
                  <a:gd name="connsiteX17" fmla="*/ 2340034 w 2595508"/>
                  <a:gd name="connsiteY17" fmla="*/ 3028968 h 3184120"/>
                  <a:gd name="connsiteX18" fmla="*/ 2595104 w 2595508"/>
                  <a:gd name="connsiteY18" fmla="*/ 2610270 h 3184120"/>
                  <a:gd name="connsiteX19" fmla="*/ 2263033 w 2595508"/>
                  <a:gd name="connsiteY19" fmla="*/ 1830623 h 3184120"/>
                  <a:gd name="connsiteX20" fmla="*/ 1887647 w 2595508"/>
                  <a:gd name="connsiteY20" fmla="*/ 1512989 h 3184120"/>
                  <a:gd name="connsiteX21" fmla="*/ 1550763 w 2595508"/>
                  <a:gd name="connsiteY21" fmla="*/ 1257920 h 3184120"/>
                  <a:gd name="connsiteX22" fmla="*/ 1343820 w 2595508"/>
                  <a:gd name="connsiteY22" fmla="*/ 969162 h 3184120"/>
                  <a:gd name="connsiteX23" fmla="*/ 1382320 w 2595508"/>
                  <a:gd name="connsiteY23" fmla="*/ 449397 h 3184120"/>
                  <a:gd name="connsiteX24" fmla="*/ 1175379 w 2595508"/>
                  <a:gd name="connsiteY24" fmla="*/ 117326 h 3184120"/>
                  <a:gd name="connsiteX25" fmla="*/ 925121 w 2595508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45137 h 3184120"/>
                  <a:gd name="connsiteX1" fmla="*/ 1074313 w 2595710"/>
                  <a:gd name="connsiteY1" fmla="*/ 434960 h 3184120"/>
                  <a:gd name="connsiteX2" fmla="*/ 1016561 w 2595710"/>
                  <a:gd name="connsiteY2" fmla="*/ 815158 h 3184120"/>
                  <a:gd name="connsiteX3" fmla="*/ 655614 w 2595710"/>
                  <a:gd name="connsiteY3" fmla="*/ 896973 h 3184120"/>
                  <a:gd name="connsiteX4" fmla="*/ 386106 w 2595710"/>
                  <a:gd name="connsiteY4" fmla="*/ 1156854 h 3184120"/>
                  <a:gd name="connsiteX5" fmla="*/ 280228 w 2595710"/>
                  <a:gd name="connsiteY5" fmla="*/ 1681432 h 3184120"/>
                  <a:gd name="connsiteX6" fmla="*/ 419794 w 2595710"/>
                  <a:gd name="connsiteY6" fmla="*/ 2162695 h 3184120"/>
                  <a:gd name="connsiteX7" fmla="*/ 78098 w 2595710"/>
                  <a:gd name="connsiteY7" fmla="*/ 2360013 h 3184120"/>
                  <a:gd name="connsiteX8" fmla="*/ 25159 w 2595710"/>
                  <a:gd name="connsiteY8" fmla="*/ 2653584 h 3184120"/>
                  <a:gd name="connsiteX9" fmla="*/ 347605 w 2595710"/>
                  <a:gd name="connsiteY9" fmla="*/ 2899028 h 3184120"/>
                  <a:gd name="connsiteX10" fmla="*/ 145474 w 2595710"/>
                  <a:gd name="connsiteY10" fmla="*/ 3048220 h 3184120"/>
                  <a:gd name="connsiteX11" fmla="*/ 472734 w 2595710"/>
                  <a:gd name="connsiteY11" fmla="*/ 3019343 h 3184120"/>
                  <a:gd name="connsiteX12" fmla="*/ 992498 w 2595710"/>
                  <a:gd name="connsiteY12" fmla="*/ 3014530 h 3184120"/>
                  <a:gd name="connsiteX13" fmla="*/ 645987 w 2595710"/>
                  <a:gd name="connsiteY13" fmla="*/ 3139659 h 3184120"/>
                  <a:gd name="connsiteX14" fmla="*/ 1401571 w 2595710"/>
                  <a:gd name="connsiteY14" fmla="*/ 3139659 h 3184120"/>
                  <a:gd name="connsiteX15" fmla="*/ 1955024 w 2595710"/>
                  <a:gd name="connsiteY15" fmla="*/ 3178160 h 3184120"/>
                  <a:gd name="connsiteX16" fmla="*/ 2022402 w 2595710"/>
                  <a:gd name="connsiteY16" fmla="*/ 2995280 h 3184120"/>
                  <a:gd name="connsiteX17" fmla="*/ 2330409 w 2595710"/>
                  <a:gd name="connsiteY17" fmla="*/ 3014530 h 3184120"/>
                  <a:gd name="connsiteX18" fmla="*/ 2595104 w 2595710"/>
                  <a:gd name="connsiteY18" fmla="*/ 2610270 h 3184120"/>
                  <a:gd name="connsiteX19" fmla="*/ 2263033 w 2595710"/>
                  <a:gd name="connsiteY19" fmla="*/ 1830623 h 3184120"/>
                  <a:gd name="connsiteX20" fmla="*/ 1887647 w 2595710"/>
                  <a:gd name="connsiteY20" fmla="*/ 1512989 h 3184120"/>
                  <a:gd name="connsiteX21" fmla="*/ 1550763 w 2595710"/>
                  <a:gd name="connsiteY21" fmla="*/ 1257920 h 3184120"/>
                  <a:gd name="connsiteX22" fmla="*/ 1343820 w 2595710"/>
                  <a:gd name="connsiteY22" fmla="*/ 969162 h 3184120"/>
                  <a:gd name="connsiteX23" fmla="*/ 1382320 w 2595710"/>
                  <a:gd name="connsiteY23" fmla="*/ 449397 h 3184120"/>
                  <a:gd name="connsiteX24" fmla="*/ 1175379 w 2595710"/>
                  <a:gd name="connsiteY24" fmla="*/ 117326 h 3184120"/>
                  <a:gd name="connsiteX25" fmla="*/ 925121 w 2595710"/>
                  <a:gd name="connsiteY25" fmla="*/ 45137 h 3184120"/>
                  <a:gd name="connsiteX0" fmla="*/ 925121 w 2595710"/>
                  <a:gd name="connsiteY0" fmla="*/ 26286 h 3165269"/>
                  <a:gd name="connsiteX1" fmla="*/ 1074313 w 2595710"/>
                  <a:gd name="connsiteY1" fmla="*/ 416109 h 3165269"/>
                  <a:gd name="connsiteX2" fmla="*/ 1016561 w 2595710"/>
                  <a:gd name="connsiteY2" fmla="*/ 796307 h 3165269"/>
                  <a:gd name="connsiteX3" fmla="*/ 655614 w 2595710"/>
                  <a:gd name="connsiteY3" fmla="*/ 878122 h 3165269"/>
                  <a:gd name="connsiteX4" fmla="*/ 386106 w 2595710"/>
                  <a:gd name="connsiteY4" fmla="*/ 1138003 h 3165269"/>
                  <a:gd name="connsiteX5" fmla="*/ 280228 w 2595710"/>
                  <a:gd name="connsiteY5" fmla="*/ 1662581 h 3165269"/>
                  <a:gd name="connsiteX6" fmla="*/ 419794 w 2595710"/>
                  <a:gd name="connsiteY6" fmla="*/ 2143844 h 3165269"/>
                  <a:gd name="connsiteX7" fmla="*/ 78098 w 2595710"/>
                  <a:gd name="connsiteY7" fmla="*/ 2341162 h 3165269"/>
                  <a:gd name="connsiteX8" fmla="*/ 25159 w 2595710"/>
                  <a:gd name="connsiteY8" fmla="*/ 2634733 h 3165269"/>
                  <a:gd name="connsiteX9" fmla="*/ 347605 w 2595710"/>
                  <a:gd name="connsiteY9" fmla="*/ 2880177 h 3165269"/>
                  <a:gd name="connsiteX10" fmla="*/ 145474 w 2595710"/>
                  <a:gd name="connsiteY10" fmla="*/ 3029369 h 3165269"/>
                  <a:gd name="connsiteX11" fmla="*/ 472734 w 2595710"/>
                  <a:gd name="connsiteY11" fmla="*/ 3000492 h 3165269"/>
                  <a:gd name="connsiteX12" fmla="*/ 992498 w 2595710"/>
                  <a:gd name="connsiteY12" fmla="*/ 2995679 h 3165269"/>
                  <a:gd name="connsiteX13" fmla="*/ 645987 w 2595710"/>
                  <a:gd name="connsiteY13" fmla="*/ 3120808 h 3165269"/>
                  <a:gd name="connsiteX14" fmla="*/ 1401571 w 2595710"/>
                  <a:gd name="connsiteY14" fmla="*/ 3120808 h 3165269"/>
                  <a:gd name="connsiteX15" fmla="*/ 1955024 w 2595710"/>
                  <a:gd name="connsiteY15" fmla="*/ 3159309 h 3165269"/>
                  <a:gd name="connsiteX16" fmla="*/ 2022402 w 2595710"/>
                  <a:gd name="connsiteY16" fmla="*/ 2976429 h 3165269"/>
                  <a:gd name="connsiteX17" fmla="*/ 2330409 w 2595710"/>
                  <a:gd name="connsiteY17" fmla="*/ 2995679 h 3165269"/>
                  <a:gd name="connsiteX18" fmla="*/ 2595104 w 2595710"/>
                  <a:gd name="connsiteY18" fmla="*/ 2591419 h 3165269"/>
                  <a:gd name="connsiteX19" fmla="*/ 2263033 w 2595710"/>
                  <a:gd name="connsiteY19" fmla="*/ 1811772 h 3165269"/>
                  <a:gd name="connsiteX20" fmla="*/ 1887647 w 2595710"/>
                  <a:gd name="connsiteY20" fmla="*/ 1494138 h 3165269"/>
                  <a:gd name="connsiteX21" fmla="*/ 1550763 w 2595710"/>
                  <a:gd name="connsiteY21" fmla="*/ 1239069 h 3165269"/>
                  <a:gd name="connsiteX22" fmla="*/ 1343820 w 2595710"/>
                  <a:gd name="connsiteY22" fmla="*/ 950311 h 3165269"/>
                  <a:gd name="connsiteX23" fmla="*/ 1382320 w 2595710"/>
                  <a:gd name="connsiteY23" fmla="*/ 430546 h 3165269"/>
                  <a:gd name="connsiteX24" fmla="*/ 1175379 w 2595710"/>
                  <a:gd name="connsiteY24" fmla="*/ 98475 h 3165269"/>
                  <a:gd name="connsiteX25" fmla="*/ 925121 w 2595710"/>
                  <a:gd name="connsiteY25" fmla="*/ 26286 h 3165269"/>
                  <a:gd name="connsiteX0" fmla="*/ 905068 w 2595710"/>
                  <a:gd name="connsiteY0" fmla="*/ 23043 h 3186089"/>
                  <a:gd name="connsiteX1" fmla="*/ 1074313 w 2595710"/>
                  <a:gd name="connsiteY1" fmla="*/ 436929 h 3186089"/>
                  <a:gd name="connsiteX2" fmla="*/ 1016561 w 2595710"/>
                  <a:gd name="connsiteY2" fmla="*/ 817127 h 3186089"/>
                  <a:gd name="connsiteX3" fmla="*/ 655614 w 2595710"/>
                  <a:gd name="connsiteY3" fmla="*/ 898942 h 3186089"/>
                  <a:gd name="connsiteX4" fmla="*/ 386106 w 2595710"/>
                  <a:gd name="connsiteY4" fmla="*/ 1158823 h 3186089"/>
                  <a:gd name="connsiteX5" fmla="*/ 280228 w 2595710"/>
                  <a:gd name="connsiteY5" fmla="*/ 1683401 h 3186089"/>
                  <a:gd name="connsiteX6" fmla="*/ 419794 w 2595710"/>
                  <a:gd name="connsiteY6" fmla="*/ 2164664 h 3186089"/>
                  <a:gd name="connsiteX7" fmla="*/ 78098 w 2595710"/>
                  <a:gd name="connsiteY7" fmla="*/ 2361982 h 3186089"/>
                  <a:gd name="connsiteX8" fmla="*/ 25159 w 2595710"/>
                  <a:gd name="connsiteY8" fmla="*/ 2655553 h 3186089"/>
                  <a:gd name="connsiteX9" fmla="*/ 347605 w 2595710"/>
                  <a:gd name="connsiteY9" fmla="*/ 2900997 h 3186089"/>
                  <a:gd name="connsiteX10" fmla="*/ 145474 w 2595710"/>
                  <a:gd name="connsiteY10" fmla="*/ 3050189 h 3186089"/>
                  <a:gd name="connsiteX11" fmla="*/ 472734 w 2595710"/>
                  <a:gd name="connsiteY11" fmla="*/ 3021312 h 3186089"/>
                  <a:gd name="connsiteX12" fmla="*/ 992498 w 2595710"/>
                  <a:gd name="connsiteY12" fmla="*/ 3016499 h 3186089"/>
                  <a:gd name="connsiteX13" fmla="*/ 645987 w 2595710"/>
                  <a:gd name="connsiteY13" fmla="*/ 3141628 h 3186089"/>
                  <a:gd name="connsiteX14" fmla="*/ 1401571 w 2595710"/>
                  <a:gd name="connsiteY14" fmla="*/ 3141628 h 3186089"/>
                  <a:gd name="connsiteX15" fmla="*/ 1955024 w 2595710"/>
                  <a:gd name="connsiteY15" fmla="*/ 3180129 h 3186089"/>
                  <a:gd name="connsiteX16" fmla="*/ 2022402 w 2595710"/>
                  <a:gd name="connsiteY16" fmla="*/ 2997249 h 3186089"/>
                  <a:gd name="connsiteX17" fmla="*/ 2330409 w 2595710"/>
                  <a:gd name="connsiteY17" fmla="*/ 3016499 h 3186089"/>
                  <a:gd name="connsiteX18" fmla="*/ 2595104 w 2595710"/>
                  <a:gd name="connsiteY18" fmla="*/ 2612239 h 3186089"/>
                  <a:gd name="connsiteX19" fmla="*/ 2263033 w 2595710"/>
                  <a:gd name="connsiteY19" fmla="*/ 1832592 h 3186089"/>
                  <a:gd name="connsiteX20" fmla="*/ 1887647 w 2595710"/>
                  <a:gd name="connsiteY20" fmla="*/ 1514958 h 3186089"/>
                  <a:gd name="connsiteX21" fmla="*/ 1550763 w 2595710"/>
                  <a:gd name="connsiteY21" fmla="*/ 1259889 h 3186089"/>
                  <a:gd name="connsiteX22" fmla="*/ 1343820 w 2595710"/>
                  <a:gd name="connsiteY22" fmla="*/ 971131 h 3186089"/>
                  <a:gd name="connsiteX23" fmla="*/ 1382320 w 2595710"/>
                  <a:gd name="connsiteY23" fmla="*/ 451366 h 3186089"/>
                  <a:gd name="connsiteX24" fmla="*/ 1175379 w 2595710"/>
                  <a:gd name="connsiteY24" fmla="*/ 119295 h 3186089"/>
                  <a:gd name="connsiteX25" fmla="*/ 905068 w 2595710"/>
                  <a:gd name="connsiteY25" fmla="*/ 23043 h 3186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595710" h="3186089">
                    <a:moveTo>
                      <a:pt x="905068" y="23043"/>
                    </a:moveTo>
                    <a:cubicBezTo>
                      <a:pt x="930736" y="131328"/>
                      <a:pt x="1055731" y="304582"/>
                      <a:pt x="1074313" y="436929"/>
                    </a:cubicBezTo>
                    <a:cubicBezTo>
                      <a:pt x="1092895" y="569276"/>
                      <a:pt x="1035812" y="690394"/>
                      <a:pt x="1016561" y="817127"/>
                    </a:cubicBezTo>
                    <a:cubicBezTo>
                      <a:pt x="896245" y="844399"/>
                      <a:pt x="760690" y="841993"/>
                      <a:pt x="655614" y="898942"/>
                    </a:cubicBezTo>
                    <a:cubicBezTo>
                      <a:pt x="550538" y="955891"/>
                      <a:pt x="448670" y="1028080"/>
                      <a:pt x="386106" y="1158823"/>
                    </a:cubicBezTo>
                    <a:cubicBezTo>
                      <a:pt x="323542" y="1289566"/>
                      <a:pt x="274613" y="1515761"/>
                      <a:pt x="280228" y="1683401"/>
                    </a:cubicBezTo>
                    <a:cubicBezTo>
                      <a:pt x="285843" y="1851041"/>
                      <a:pt x="453482" y="2051567"/>
                      <a:pt x="419794" y="2164664"/>
                    </a:cubicBezTo>
                    <a:cubicBezTo>
                      <a:pt x="235310" y="2215999"/>
                      <a:pt x="143870" y="2280167"/>
                      <a:pt x="78098" y="2361982"/>
                    </a:cubicBezTo>
                    <a:cubicBezTo>
                      <a:pt x="12326" y="2443797"/>
                      <a:pt x="-29385" y="2498340"/>
                      <a:pt x="25159" y="2655553"/>
                    </a:cubicBezTo>
                    <a:cubicBezTo>
                      <a:pt x="79703" y="2812766"/>
                      <a:pt x="312312" y="2842444"/>
                      <a:pt x="347605" y="2900997"/>
                    </a:cubicBezTo>
                    <a:cubicBezTo>
                      <a:pt x="299479" y="2941102"/>
                      <a:pt x="124619" y="2977198"/>
                      <a:pt x="145474" y="3050189"/>
                    </a:cubicBezTo>
                    <a:cubicBezTo>
                      <a:pt x="166329" y="3123180"/>
                      <a:pt x="331563" y="3026927"/>
                      <a:pt x="472734" y="3021312"/>
                    </a:cubicBezTo>
                    <a:cubicBezTo>
                      <a:pt x="613905" y="3015697"/>
                      <a:pt x="819243" y="3018103"/>
                      <a:pt x="992498" y="3016499"/>
                    </a:cubicBezTo>
                    <a:cubicBezTo>
                      <a:pt x="1017363" y="3049385"/>
                      <a:pt x="678873" y="3058209"/>
                      <a:pt x="645987" y="3141628"/>
                    </a:cubicBezTo>
                    <a:cubicBezTo>
                      <a:pt x="613101" y="3225047"/>
                      <a:pt x="1183398" y="3135211"/>
                      <a:pt x="1401571" y="3141628"/>
                    </a:cubicBezTo>
                    <a:cubicBezTo>
                      <a:pt x="1619744" y="3148045"/>
                      <a:pt x="1851552" y="3204192"/>
                      <a:pt x="1955024" y="3180129"/>
                    </a:cubicBezTo>
                    <a:cubicBezTo>
                      <a:pt x="2058496" y="3156066"/>
                      <a:pt x="2007964" y="3045375"/>
                      <a:pt x="2022402" y="2997249"/>
                    </a:cubicBezTo>
                    <a:cubicBezTo>
                      <a:pt x="2080153" y="3029333"/>
                      <a:pt x="2201271" y="3066229"/>
                      <a:pt x="2330409" y="3016499"/>
                    </a:cubicBezTo>
                    <a:cubicBezTo>
                      <a:pt x="2459547" y="2966769"/>
                      <a:pt x="2606333" y="2809557"/>
                      <a:pt x="2595104" y="2612239"/>
                    </a:cubicBezTo>
                    <a:cubicBezTo>
                      <a:pt x="2583875" y="2414921"/>
                      <a:pt x="2443416" y="2021152"/>
                      <a:pt x="2263033" y="1832592"/>
                    </a:cubicBezTo>
                    <a:cubicBezTo>
                      <a:pt x="2082650" y="1644032"/>
                      <a:pt x="2012776" y="1620836"/>
                      <a:pt x="1887647" y="1514958"/>
                    </a:cubicBezTo>
                    <a:lnTo>
                      <a:pt x="1550763" y="1259889"/>
                    </a:lnTo>
                    <a:cubicBezTo>
                      <a:pt x="1460125" y="1169251"/>
                      <a:pt x="1371894" y="1105885"/>
                      <a:pt x="1343820" y="971131"/>
                    </a:cubicBezTo>
                    <a:cubicBezTo>
                      <a:pt x="1315746" y="836377"/>
                      <a:pt x="1410393" y="593339"/>
                      <a:pt x="1382320" y="451366"/>
                    </a:cubicBezTo>
                    <a:cubicBezTo>
                      <a:pt x="1354247" y="309393"/>
                      <a:pt x="1246766" y="177849"/>
                      <a:pt x="1175379" y="119295"/>
                    </a:cubicBezTo>
                    <a:cubicBezTo>
                      <a:pt x="1108002" y="80794"/>
                      <a:pt x="883411" y="-53157"/>
                      <a:pt x="905068" y="23043"/>
                    </a:cubicBezTo>
                    <a:close/>
                  </a:path>
                </a:pathLst>
              </a:custGeom>
              <a:solidFill>
                <a:srgbClr val="ECC6B6"/>
              </a:solidFill>
              <a:ln w="1143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フリーフォーム 3">
                <a:extLst>
                  <a:ext uri="{FF2B5EF4-FFF2-40B4-BE49-F238E27FC236}">
                    <a16:creationId xmlns:a16="http://schemas.microsoft.com/office/drawing/2014/main" id="{6F9EADCD-ECB3-BB42-9A47-F3D321AEBC4D}"/>
                  </a:ext>
                </a:extLst>
              </p:cNvPr>
              <p:cNvSpPr/>
              <p:nvPr/>
            </p:nvSpPr>
            <p:spPr>
              <a:xfrm>
                <a:off x="5034014" y="3811604"/>
                <a:ext cx="442762" cy="120316"/>
              </a:xfrm>
              <a:custGeom>
                <a:avLst/>
                <a:gdLst>
                  <a:gd name="connsiteX0" fmla="*/ 0 w 486075"/>
                  <a:gd name="connsiteY0" fmla="*/ 120316 h 120316"/>
                  <a:gd name="connsiteX1" fmla="*/ 476450 w 486075"/>
                  <a:gd name="connsiteY1" fmla="*/ 0 h 120316"/>
                  <a:gd name="connsiteX2" fmla="*/ 486075 w 486075"/>
                  <a:gd name="connsiteY2" fmla="*/ 0 h 1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6075" h="120316">
                    <a:moveTo>
                      <a:pt x="0" y="120316"/>
                    </a:moveTo>
                    <a:lnTo>
                      <a:pt x="476450" y="0"/>
                    </a:lnTo>
                    <a:lnTo>
                      <a:pt x="486075" y="0"/>
                    </a:lnTo>
                  </a:path>
                </a:pathLst>
              </a:custGeom>
              <a:noFill/>
              <a:ln w="6032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フリーフォーム 6">
                <a:extLst>
                  <a:ext uri="{FF2B5EF4-FFF2-40B4-BE49-F238E27FC236}">
                    <a16:creationId xmlns:a16="http://schemas.microsoft.com/office/drawing/2014/main" id="{96FE9239-A4D8-AD45-B294-1C8CDF5731D1}"/>
                  </a:ext>
                </a:extLst>
              </p:cNvPr>
              <p:cNvSpPr/>
              <p:nvPr/>
            </p:nvSpPr>
            <p:spPr>
              <a:xfrm flipV="1">
                <a:off x="5034014" y="4085922"/>
                <a:ext cx="565076" cy="45719"/>
              </a:xfrm>
              <a:custGeom>
                <a:avLst/>
                <a:gdLst>
                  <a:gd name="connsiteX0" fmla="*/ 0 w 486075"/>
                  <a:gd name="connsiteY0" fmla="*/ 120316 h 120316"/>
                  <a:gd name="connsiteX1" fmla="*/ 476450 w 486075"/>
                  <a:gd name="connsiteY1" fmla="*/ 0 h 120316"/>
                  <a:gd name="connsiteX2" fmla="*/ 486075 w 486075"/>
                  <a:gd name="connsiteY2" fmla="*/ 0 h 1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6075" h="120316">
                    <a:moveTo>
                      <a:pt x="0" y="120316"/>
                    </a:moveTo>
                    <a:lnTo>
                      <a:pt x="476450" y="0"/>
                    </a:lnTo>
                    <a:lnTo>
                      <a:pt x="486075" y="0"/>
                    </a:lnTo>
                  </a:path>
                </a:pathLst>
              </a:custGeom>
              <a:noFill/>
              <a:ln w="635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フリーフォーム 7">
                <a:extLst>
                  <a:ext uri="{FF2B5EF4-FFF2-40B4-BE49-F238E27FC236}">
                    <a16:creationId xmlns:a16="http://schemas.microsoft.com/office/drawing/2014/main" id="{83ADA722-4569-014C-954C-597184F76F29}"/>
                  </a:ext>
                </a:extLst>
              </p:cNvPr>
              <p:cNvSpPr/>
              <p:nvPr/>
            </p:nvSpPr>
            <p:spPr>
              <a:xfrm rot="315184">
                <a:off x="4745058" y="4517909"/>
                <a:ext cx="861658" cy="857802"/>
              </a:xfrm>
              <a:custGeom>
                <a:avLst/>
                <a:gdLst>
                  <a:gd name="connsiteX0" fmla="*/ 895149 w 895149"/>
                  <a:gd name="connsiteY0" fmla="*/ 332072 h 856649"/>
                  <a:gd name="connsiteX1" fmla="*/ 741145 w 895149"/>
                  <a:gd name="connsiteY1" fmla="*/ 81815 h 856649"/>
                  <a:gd name="connsiteX2" fmla="*/ 490888 w 895149"/>
                  <a:gd name="connsiteY2" fmla="*/ 0 h 856649"/>
                  <a:gd name="connsiteX3" fmla="*/ 178067 w 895149"/>
                  <a:gd name="connsiteY3" fmla="*/ 125129 h 856649"/>
                  <a:gd name="connsiteX4" fmla="*/ 0 w 895149"/>
                  <a:gd name="connsiteY4" fmla="*/ 447575 h 856649"/>
                  <a:gd name="connsiteX5" fmla="*/ 67376 w 895149"/>
                  <a:gd name="connsiteY5" fmla="*/ 760396 h 856649"/>
                  <a:gd name="connsiteX6" fmla="*/ 182880 w 895149"/>
                  <a:gd name="connsiteY6" fmla="*/ 856649 h 856649"/>
                  <a:gd name="connsiteX0" fmla="*/ 898829 w 898829"/>
                  <a:gd name="connsiteY0" fmla="*/ 332072 h 856649"/>
                  <a:gd name="connsiteX1" fmla="*/ 744825 w 898829"/>
                  <a:gd name="connsiteY1" fmla="*/ 81815 h 856649"/>
                  <a:gd name="connsiteX2" fmla="*/ 494568 w 898829"/>
                  <a:gd name="connsiteY2" fmla="*/ 0 h 856649"/>
                  <a:gd name="connsiteX3" fmla="*/ 181747 w 898829"/>
                  <a:gd name="connsiteY3" fmla="*/ 125129 h 856649"/>
                  <a:gd name="connsiteX4" fmla="*/ 3680 w 898829"/>
                  <a:gd name="connsiteY4" fmla="*/ 447575 h 856649"/>
                  <a:gd name="connsiteX5" fmla="*/ 71056 w 898829"/>
                  <a:gd name="connsiteY5" fmla="*/ 760396 h 856649"/>
                  <a:gd name="connsiteX6" fmla="*/ 186560 w 898829"/>
                  <a:gd name="connsiteY6" fmla="*/ 856649 h 856649"/>
                  <a:gd name="connsiteX0" fmla="*/ 898829 w 898829"/>
                  <a:gd name="connsiteY0" fmla="*/ 332072 h 856649"/>
                  <a:gd name="connsiteX1" fmla="*/ 744825 w 898829"/>
                  <a:gd name="connsiteY1" fmla="*/ 81815 h 856649"/>
                  <a:gd name="connsiteX2" fmla="*/ 494568 w 898829"/>
                  <a:gd name="connsiteY2" fmla="*/ 0 h 856649"/>
                  <a:gd name="connsiteX3" fmla="*/ 181747 w 898829"/>
                  <a:gd name="connsiteY3" fmla="*/ 125129 h 856649"/>
                  <a:gd name="connsiteX4" fmla="*/ 3680 w 898829"/>
                  <a:gd name="connsiteY4" fmla="*/ 447575 h 856649"/>
                  <a:gd name="connsiteX5" fmla="*/ 71056 w 898829"/>
                  <a:gd name="connsiteY5" fmla="*/ 760396 h 856649"/>
                  <a:gd name="connsiteX6" fmla="*/ 186560 w 898829"/>
                  <a:gd name="connsiteY6" fmla="*/ 856649 h 856649"/>
                  <a:gd name="connsiteX0" fmla="*/ 898829 w 898829"/>
                  <a:gd name="connsiteY0" fmla="*/ 333041 h 857618"/>
                  <a:gd name="connsiteX1" fmla="*/ 744825 w 898829"/>
                  <a:gd name="connsiteY1" fmla="*/ 82784 h 857618"/>
                  <a:gd name="connsiteX2" fmla="*/ 494568 w 898829"/>
                  <a:gd name="connsiteY2" fmla="*/ 969 h 857618"/>
                  <a:gd name="connsiteX3" fmla="*/ 181747 w 898829"/>
                  <a:gd name="connsiteY3" fmla="*/ 126098 h 857618"/>
                  <a:gd name="connsiteX4" fmla="*/ 3680 w 898829"/>
                  <a:gd name="connsiteY4" fmla="*/ 448544 h 857618"/>
                  <a:gd name="connsiteX5" fmla="*/ 71056 w 898829"/>
                  <a:gd name="connsiteY5" fmla="*/ 761365 h 857618"/>
                  <a:gd name="connsiteX6" fmla="*/ 186560 w 898829"/>
                  <a:gd name="connsiteY6" fmla="*/ 857618 h 857618"/>
                  <a:gd name="connsiteX0" fmla="*/ 864323 w 864323"/>
                  <a:gd name="connsiteY0" fmla="*/ 333041 h 857618"/>
                  <a:gd name="connsiteX1" fmla="*/ 710319 w 864323"/>
                  <a:gd name="connsiteY1" fmla="*/ 82784 h 857618"/>
                  <a:gd name="connsiteX2" fmla="*/ 460062 w 864323"/>
                  <a:gd name="connsiteY2" fmla="*/ 969 h 857618"/>
                  <a:gd name="connsiteX3" fmla="*/ 147241 w 864323"/>
                  <a:gd name="connsiteY3" fmla="*/ 126098 h 857618"/>
                  <a:gd name="connsiteX4" fmla="*/ 7675 w 864323"/>
                  <a:gd name="connsiteY4" fmla="*/ 448544 h 857618"/>
                  <a:gd name="connsiteX5" fmla="*/ 36550 w 864323"/>
                  <a:gd name="connsiteY5" fmla="*/ 761365 h 857618"/>
                  <a:gd name="connsiteX6" fmla="*/ 152054 w 864323"/>
                  <a:gd name="connsiteY6" fmla="*/ 857618 h 857618"/>
                  <a:gd name="connsiteX0" fmla="*/ 868199 w 868199"/>
                  <a:gd name="connsiteY0" fmla="*/ 333225 h 857802"/>
                  <a:gd name="connsiteX1" fmla="*/ 714195 w 868199"/>
                  <a:gd name="connsiteY1" fmla="*/ 82968 h 857802"/>
                  <a:gd name="connsiteX2" fmla="*/ 463938 w 868199"/>
                  <a:gd name="connsiteY2" fmla="*/ 1153 h 857802"/>
                  <a:gd name="connsiteX3" fmla="*/ 204056 w 868199"/>
                  <a:gd name="connsiteY3" fmla="*/ 131095 h 857802"/>
                  <a:gd name="connsiteX4" fmla="*/ 11551 w 868199"/>
                  <a:gd name="connsiteY4" fmla="*/ 448728 h 857802"/>
                  <a:gd name="connsiteX5" fmla="*/ 40426 w 868199"/>
                  <a:gd name="connsiteY5" fmla="*/ 761549 h 857802"/>
                  <a:gd name="connsiteX6" fmla="*/ 155930 w 868199"/>
                  <a:gd name="connsiteY6" fmla="*/ 857802 h 857802"/>
                  <a:gd name="connsiteX0" fmla="*/ 861658 w 861658"/>
                  <a:gd name="connsiteY0" fmla="*/ 333225 h 857802"/>
                  <a:gd name="connsiteX1" fmla="*/ 707654 w 861658"/>
                  <a:gd name="connsiteY1" fmla="*/ 82968 h 857802"/>
                  <a:gd name="connsiteX2" fmla="*/ 457397 w 861658"/>
                  <a:gd name="connsiteY2" fmla="*/ 1153 h 857802"/>
                  <a:gd name="connsiteX3" fmla="*/ 197515 w 861658"/>
                  <a:gd name="connsiteY3" fmla="*/ 131095 h 857802"/>
                  <a:gd name="connsiteX4" fmla="*/ 5010 w 861658"/>
                  <a:gd name="connsiteY4" fmla="*/ 448728 h 857802"/>
                  <a:gd name="connsiteX5" fmla="*/ 67573 w 861658"/>
                  <a:gd name="connsiteY5" fmla="*/ 756736 h 857802"/>
                  <a:gd name="connsiteX6" fmla="*/ 149389 w 861658"/>
                  <a:gd name="connsiteY6" fmla="*/ 857802 h 857802"/>
                  <a:gd name="connsiteX0" fmla="*/ 861658 w 861658"/>
                  <a:gd name="connsiteY0" fmla="*/ 333225 h 857802"/>
                  <a:gd name="connsiteX1" fmla="*/ 707654 w 861658"/>
                  <a:gd name="connsiteY1" fmla="*/ 82968 h 857802"/>
                  <a:gd name="connsiteX2" fmla="*/ 457397 w 861658"/>
                  <a:gd name="connsiteY2" fmla="*/ 1153 h 857802"/>
                  <a:gd name="connsiteX3" fmla="*/ 197515 w 861658"/>
                  <a:gd name="connsiteY3" fmla="*/ 131095 h 857802"/>
                  <a:gd name="connsiteX4" fmla="*/ 5010 w 861658"/>
                  <a:gd name="connsiteY4" fmla="*/ 448728 h 857802"/>
                  <a:gd name="connsiteX5" fmla="*/ 67573 w 861658"/>
                  <a:gd name="connsiteY5" fmla="*/ 756736 h 857802"/>
                  <a:gd name="connsiteX6" fmla="*/ 149389 w 861658"/>
                  <a:gd name="connsiteY6" fmla="*/ 857802 h 857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1658" h="857802">
                    <a:moveTo>
                      <a:pt x="861658" y="333225"/>
                    </a:moveTo>
                    <a:cubicBezTo>
                      <a:pt x="810323" y="249806"/>
                      <a:pt x="775031" y="138313"/>
                      <a:pt x="707654" y="82968"/>
                    </a:cubicBezTo>
                    <a:cubicBezTo>
                      <a:pt x="640277" y="27623"/>
                      <a:pt x="542420" y="-6868"/>
                      <a:pt x="457397" y="1153"/>
                    </a:cubicBezTo>
                    <a:cubicBezTo>
                      <a:pt x="372374" y="9174"/>
                      <a:pt x="272913" y="56499"/>
                      <a:pt x="197515" y="131095"/>
                    </a:cubicBezTo>
                    <a:cubicBezTo>
                      <a:pt x="122117" y="205691"/>
                      <a:pt x="26667" y="344455"/>
                      <a:pt x="5010" y="448728"/>
                    </a:cubicBezTo>
                    <a:cubicBezTo>
                      <a:pt x="-16647" y="553001"/>
                      <a:pt x="37093" y="688557"/>
                      <a:pt x="67573" y="756736"/>
                    </a:cubicBezTo>
                    <a:lnTo>
                      <a:pt x="149389" y="857802"/>
                    </a:lnTo>
                  </a:path>
                </a:pathLst>
              </a:custGeom>
              <a:noFill/>
              <a:ln w="952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フリーフォーム 8">
                <a:extLst>
                  <a:ext uri="{FF2B5EF4-FFF2-40B4-BE49-F238E27FC236}">
                    <a16:creationId xmlns:a16="http://schemas.microsoft.com/office/drawing/2014/main" id="{5A0BC547-F26D-6042-ABDA-70CCFF8B65CA}"/>
                  </a:ext>
                </a:extLst>
              </p:cNvPr>
              <p:cNvSpPr/>
              <p:nvPr/>
            </p:nvSpPr>
            <p:spPr>
              <a:xfrm rot="3240354" flipV="1">
                <a:off x="5744846" y="5255092"/>
                <a:ext cx="206541" cy="45719"/>
              </a:xfrm>
              <a:custGeom>
                <a:avLst/>
                <a:gdLst>
                  <a:gd name="connsiteX0" fmla="*/ 0 w 486075"/>
                  <a:gd name="connsiteY0" fmla="*/ 120316 h 120316"/>
                  <a:gd name="connsiteX1" fmla="*/ 476450 w 486075"/>
                  <a:gd name="connsiteY1" fmla="*/ 0 h 120316"/>
                  <a:gd name="connsiteX2" fmla="*/ 486075 w 486075"/>
                  <a:gd name="connsiteY2" fmla="*/ 0 h 120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6075" h="120316">
                    <a:moveTo>
                      <a:pt x="0" y="120316"/>
                    </a:moveTo>
                    <a:lnTo>
                      <a:pt x="476450" y="0"/>
                    </a:lnTo>
                    <a:lnTo>
                      <a:pt x="486075" y="0"/>
                    </a:lnTo>
                  </a:path>
                </a:pathLst>
              </a:custGeom>
              <a:noFill/>
              <a:ln w="889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6A15BB6D-BB8C-0246-B746-00714A5F4097}"/>
                  </a:ext>
                </a:extLst>
              </p:cNvPr>
              <p:cNvSpPr/>
              <p:nvPr/>
            </p:nvSpPr>
            <p:spPr>
              <a:xfrm>
                <a:off x="4619625" y="3638550"/>
                <a:ext cx="172642" cy="3496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34D9441F-D12F-7D49-86E7-1039A2DC71DE}"/>
                </a:ext>
              </a:extLst>
            </p:cNvPr>
            <p:cNvSpPr/>
            <p:nvPr/>
          </p:nvSpPr>
          <p:spPr>
            <a:xfrm rot="723999">
              <a:off x="4030315" y="4109578"/>
              <a:ext cx="294319" cy="1224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39DE469-F2F6-214A-9CD7-812E0E7E7B01}"/>
                </a:ext>
              </a:extLst>
            </p:cNvPr>
            <p:cNvGrpSpPr/>
            <p:nvPr/>
          </p:nvGrpSpPr>
          <p:grpSpPr>
            <a:xfrm rot="20869691">
              <a:off x="3651806" y="3994998"/>
              <a:ext cx="707825" cy="976809"/>
              <a:chOff x="3899920" y="3012285"/>
              <a:chExt cx="888739" cy="1226473"/>
            </a:xfrm>
          </p:grpSpPr>
          <p:sp>
            <p:nvSpPr>
              <p:cNvPr id="25" name="フリーフォーム 24">
                <a:extLst>
                  <a:ext uri="{FF2B5EF4-FFF2-40B4-BE49-F238E27FC236}">
                    <a16:creationId xmlns:a16="http://schemas.microsoft.com/office/drawing/2014/main" id="{5BD7FD4B-7618-D14C-8B03-202AFA52E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8587" y="3012285"/>
                <a:ext cx="217714" cy="279400"/>
              </a:xfrm>
              <a:custGeom>
                <a:avLst/>
                <a:gdLst>
                  <a:gd name="connsiteX0" fmla="*/ 0 w 217715"/>
                  <a:gd name="connsiteY0" fmla="*/ 58057 h 279400"/>
                  <a:gd name="connsiteX1" fmla="*/ 127000 w 217715"/>
                  <a:gd name="connsiteY1" fmla="*/ 0 h 279400"/>
                  <a:gd name="connsiteX2" fmla="*/ 217715 w 217715"/>
                  <a:gd name="connsiteY2" fmla="*/ 239485 h 279400"/>
                  <a:gd name="connsiteX3" fmla="*/ 105229 w 217715"/>
                  <a:gd name="connsiteY3" fmla="*/ 279400 h 279400"/>
                  <a:gd name="connsiteX4" fmla="*/ 0 w 217715"/>
                  <a:gd name="connsiteY4" fmla="*/ 58057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15" h="279400">
                    <a:moveTo>
                      <a:pt x="0" y="58057"/>
                    </a:moveTo>
                    <a:lnTo>
                      <a:pt x="127000" y="0"/>
                    </a:lnTo>
                    <a:lnTo>
                      <a:pt x="217715" y="239485"/>
                    </a:lnTo>
                    <a:lnTo>
                      <a:pt x="105229" y="279400"/>
                    </a:lnTo>
                    <a:lnTo>
                      <a:pt x="0" y="58057"/>
                    </a:lnTo>
                    <a:close/>
                  </a:path>
                </a:pathLst>
              </a:custGeom>
              <a:solidFill>
                <a:srgbClr val="5E2A08"/>
              </a:solidFill>
              <a:ln w="539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DD77CE48-28EA-F44E-8086-4B4903E4C858}"/>
                  </a:ext>
                </a:extLst>
              </p:cNvPr>
              <p:cNvGrpSpPr/>
              <p:nvPr/>
            </p:nvGrpSpPr>
            <p:grpSpPr>
              <a:xfrm>
                <a:off x="3899920" y="3277353"/>
                <a:ext cx="888739" cy="961405"/>
                <a:chOff x="3421645" y="2980486"/>
                <a:chExt cx="888739" cy="961405"/>
              </a:xfrm>
            </p:grpSpPr>
            <p:sp>
              <p:nvSpPr>
                <p:cNvPr id="22" name="フリーフォーム 21">
                  <a:extLst>
                    <a:ext uri="{FF2B5EF4-FFF2-40B4-BE49-F238E27FC236}">
                      <a16:creationId xmlns:a16="http://schemas.microsoft.com/office/drawing/2014/main" id="{7795E6D6-8978-C343-ABB5-4829ABBE42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25196" y="3133871"/>
                  <a:ext cx="785188" cy="808020"/>
                </a:xfrm>
                <a:custGeom>
                  <a:avLst/>
                  <a:gdLst>
                    <a:gd name="connsiteX0" fmla="*/ 0 w 689428"/>
                    <a:gd name="connsiteY0" fmla="*/ 261257 h 718457"/>
                    <a:gd name="connsiteX1" fmla="*/ 185057 w 689428"/>
                    <a:gd name="connsiteY1" fmla="*/ 65314 h 718457"/>
                    <a:gd name="connsiteX2" fmla="*/ 497114 w 689428"/>
                    <a:gd name="connsiteY2" fmla="*/ 0 h 718457"/>
                    <a:gd name="connsiteX3" fmla="*/ 627742 w 689428"/>
                    <a:gd name="connsiteY3" fmla="*/ 76200 h 718457"/>
                    <a:gd name="connsiteX4" fmla="*/ 689428 w 689428"/>
                    <a:gd name="connsiteY4" fmla="*/ 402771 h 718457"/>
                    <a:gd name="connsiteX5" fmla="*/ 551542 w 689428"/>
                    <a:gd name="connsiteY5" fmla="*/ 718457 h 718457"/>
                    <a:gd name="connsiteX6" fmla="*/ 377371 w 689428"/>
                    <a:gd name="connsiteY6" fmla="*/ 711200 h 718457"/>
                    <a:gd name="connsiteX7" fmla="*/ 90714 w 689428"/>
                    <a:gd name="connsiteY7" fmla="*/ 529771 h 718457"/>
                    <a:gd name="connsiteX8" fmla="*/ 0 w 689428"/>
                    <a:gd name="connsiteY8" fmla="*/ 261257 h 718457"/>
                    <a:gd name="connsiteX0" fmla="*/ 3228 w 692656"/>
                    <a:gd name="connsiteY0" fmla="*/ 261257 h 718457"/>
                    <a:gd name="connsiteX1" fmla="*/ 188285 w 692656"/>
                    <a:gd name="connsiteY1" fmla="*/ 65314 h 718457"/>
                    <a:gd name="connsiteX2" fmla="*/ 500342 w 692656"/>
                    <a:gd name="connsiteY2" fmla="*/ 0 h 718457"/>
                    <a:gd name="connsiteX3" fmla="*/ 630970 w 692656"/>
                    <a:gd name="connsiteY3" fmla="*/ 76200 h 718457"/>
                    <a:gd name="connsiteX4" fmla="*/ 692656 w 692656"/>
                    <a:gd name="connsiteY4" fmla="*/ 402771 h 718457"/>
                    <a:gd name="connsiteX5" fmla="*/ 554770 w 692656"/>
                    <a:gd name="connsiteY5" fmla="*/ 718457 h 718457"/>
                    <a:gd name="connsiteX6" fmla="*/ 380599 w 692656"/>
                    <a:gd name="connsiteY6" fmla="*/ 711200 h 718457"/>
                    <a:gd name="connsiteX7" fmla="*/ 93942 w 692656"/>
                    <a:gd name="connsiteY7" fmla="*/ 529771 h 718457"/>
                    <a:gd name="connsiteX8" fmla="*/ 3228 w 692656"/>
                    <a:gd name="connsiteY8" fmla="*/ 261257 h 718457"/>
                    <a:gd name="connsiteX0" fmla="*/ 3228 w 692656"/>
                    <a:gd name="connsiteY0" fmla="*/ 261257 h 747169"/>
                    <a:gd name="connsiteX1" fmla="*/ 188285 w 692656"/>
                    <a:gd name="connsiteY1" fmla="*/ 65314 h 747169"/>
                    <a:gd name="connsiteX2" fmla="*/ 500342 w 692656"/>
                    <a:gd name="connsiteY2" fmla="*/ 0 h 747169"/>
                    <a:gd name="connsiteX3" fmla="*/ 630970 w 692656"/>
                    <a:gd name="connsiteY3" fmla="*/ 76200 h 747169"/>
                    <a:gd name="connsiteX4" fmla="*/ 692656 w 692656"/>
                    <a:gd name="connsiteY4" fmla="*/ 402771 h 747169"/>
                    <a:gd name="connsiteX5" fmla="*/ 554770 w 692656"/>
                    <a:gd name="connsiteY5" fmla="*/ 718457 h 747169"/>
                    <a:gd name="connsiteX6" fmla="*/ 380599 w 692656"/>
                    <a:gd name="connsiteY6" fmla="*/ 711200 h 747169"/>
                    <a:gd name="connsiteX7" fmla="*/ 93942 w 692656"/>
                    <a:gd name="connsiteY7" fmla="*/ 529771 h 747169"/>
                    <a:gd name="connsiteX8" fmla="*/ 3228 w 692656"/>
                    <a:gd name="connsiteY8" fmla="*/ 261257 h 747169"/>
                    <a:gd name="connsiteX0" fmla="*/ 3228 w 692656"/>
                    <a:gd name="connsiteY0" fmla="*/ 261257 h 747169"/>
                    <a:gd name="connsiteX1" fmla="*/ 188285 w 692656"/>
                    <a:gd name="connsiteY1" fmla="*/ 65314 h 747169"/>
                    <a:gd name="connsiteX2" fmla="*/ 500342 w 692656"/>
                    <a:gd name="connsiteY2" fmla="*/ 0 h 747169"/>
                    <a:gd name="connsiteX3" fmla="*/ 630970 w 692656"/>
                    <a:gd name="connsiteY3" fmla="*/ 76200 h 747169"/>
                    <a:gd name="connsiteX4" fmla="*/ 692656 w 692656"/>
                    <a:gd name="connsiteY4" fmla="*/ 402771 h 747169"/>
                    <a:gd name="connsiteX5" fmla="*/ 554770 w 692656"/>
                    <a:gd name="connsiteY5" fmla="*/ 718457 h 747169"/>
                    <a:gd name="connsiteX6" fmla="*/ 380599 w 692656"/>
                    <a:gd name="connsiteY6" fmla="*/ 711200 h 747169"/>
                    <a:gd name="connsiteX7" fmla="*/ 93942 w 692656"/>
                    <a:gd name="connsiteY7" fmla="*/ 529771 h 747169"/>
                    <a:gd name="connsiteX8" fmla="*/ 3228 w 692656"/>
                    <a:gd name="connsiteY8" fmla="*/ 261257 h 747169"/>
                    <a:gd name="connsiteX0" fmla="*/ 3228 w 694966"/>
                    <a:gd name="connsiteY0" fmla="*/ 261257 h 747169"/>
                    <a:gd name="connsiteX1" fmla="*/ 188285 w 694966"/>
                    <a:gd name="connsiteY1" fmla="*/ 65314 h 747169"/>
                    <a:gd name="connsiteX2" fmla="*/ 500342 w 694966"/>
                    <a:gd name="connsiteY2" fmla="*/ 0 h 747169"/>
                    <a:gd name="connsiteX3" fmla="*/ 630970 w 694966"/>
                    <a:gd name="connsiteY3" fmla="*/ 76200 h 747169"/>
                    <a:gd name="connsiteX4" fmla="*/ 692656 w 694966"/>
                    <a:gd name="connsiteY4" fmla="*/ 402771 h 747169"/>
                    <a:gd name="connsiteX5" fmla="*/ 554770 w 694966"/>
                    <a:gd name="connsiteY5" fmla="*/ 718457 h 747169"/>
                    <a:gd name="connsiteX6" fmla="*/ 380599 w 694966"/>
                    <a:gd name="connsiteY6" fmla="*/ 711200 h 747169"/>
                    <a:gd name="connsiteX7" fmla="*/ 93942 w 694966"/>
                    <a:gd name="connsiteY7" fmla="*/ 529771 h 747169"/>
                    <a:gd name="connsiteX8" fmla="*/ 3228 w 694966"/>
                    <a:gd name="connsiteY8" fmla="*/ 261257 h 747169"/>
                    <a:gd name="connsiteX0" fmla="*/ 1882 w 744420"/>
                    <a:gd name="connsiteY0" fmla="*/ 217715 h 747169"/>
                    <a:gd name="connsiteX1" fmla="*/ 237739 w 744420"/>
                    <a:gd name="connsiteY1" fmla="*/ 65314 h 747169"/>
                    <a:gd name="connsiteX2" fmla="*/ 549796 w 744420"/>
                    <a:gd name="connsiteY2" fmla="*/ 0 h 747169"/>
                    <a:gd name="connsiteX3" fmla="*/ 680424 w 744420"/>
                    <a:gd name="connsiteY3" fmla="*/ 76200 h 747169"/>
                    <a:gd name="connsiteX4" fmla="*/ 742110 w 744420"/>
                    <a:gd name="connsiteY4" fmla="*/ 402771 h 747169"/>
                    <a:gd name="connsiteX5" fmla="*/ 604224 w 744420"/>
                    <a:gd name="connsiteY5" fmla="*/ 718457 h 747169"/>
                    <a:gd name="connsiteX6" fmla="*/ 430053 w 744420"/>
                    <a:gd name="connsiteY6" fmla="*/ 711200 h 747169"/>
                    <a:gd name="connsiteX7" fmla="*/ 143396 w 744420"/>
                    <a:gd name="connsiteY7" fmla="*/ 529771 h 747169"/>
                    <a:gd name="connsiteX8" fmla="*/ 1882 w 744420"/>
                    <a:gd name="connsiteY8" fmla="*/ 217715 h 747169"/>
                    <a:gd name="connsiteX0" fmla="*/ 1882 w 744420"/>
                    <a:gd name="connsiteY0" fmla="*/ 217715 h 747169"/>
                    <a:gd name="connsiteX1" fmla="*/ 230482 w 744420"/>
                    <a:gd name="connsiteY1" fmla="*/ 7257 h 747169"/>
                    <a:gd name="connsiteX2" fmla="*/ 549796 w 744420"/>
                    <a:gd name="connsiteY2" fmla="*/ 0 h 747169"/>
                    <a:gd name="connsiteX3" fmla="*/ 680424 w 744420"/>
                    <a:gd name="connsiteY3" fmla="*/ 76200 h 747169"/>
                    <a:gd name="connsiteX4" fmla="*/ 742110 w 744420"/>
                    <a:gd name="connsiteY4" fmla="*/ 402771 h 747169"/>
                    <a:gd name="connsiteX5" fmla="*/ 604224 w 744420"/>
                    <a:gd name="connsiteY5" fmla="*/ 718457 h 747169"/>
                    <a:gd name="connsiteX6" fmla="*/ 430053 w 744420"/>
                    <a:gd name="connsiteY6" fmla="*/ 711200 h 747169"/>
                    <a:gd name="connsiteX7" fmla="*/ 143396 w 744420"/>
                    <a:gd name="connsiteY7" fmla="*/ 529771 h 747169"/>
                    <a:gd name="connsiteX8" fmla="*/ 1882 w 744420"/>
                    <a:gd name="connsiteY8" fmla="*/ 217715 h 747169"/>
                    <a:gd name="connsiteX0" fmla="*/ 1882 w 744420"/>
                    <a:gd name="connsiteY0" fmla="*/ 279401 h 808855"/>
                    <a:gd name="connsiteX1" fmla="*/ 230482 w 744420"/>
                    <a:gd name="connsiteY1" fmla="*/ 68943 h 808855"/>
                    <a:gd name="connsiteX2" fmla="*/ 571567 w 744420"/>
                    <a:gd name="connsiteY2" fmla="*/ 0 h 808855"/>
                    <a:gd name="connsiteX3" fmla="*/ 680424 w 744420"/>
                    <a:gd name="connsiteY3" fmla="*/ 137886 h 808855"/>
                    <a:gd name="connsiteX4" fmla="*/ 742110 w 744420"/>
                    <a:gd name="connsiteY4" fmla="*/ 464457 h 808855"/>
                    <a:gd name="connsiteX5" fmla="*/ 604224 w 744420"/>
                    <a:gd name="connsiteY5" fmla="*/ 780143 h 808855"/>
                    <a:gd name="connsiteX6" fmla="*/ 430053 w 744420"/>
                    <a:gd name="connsiteY6" fmla="*/ 772886 h 808855"/>
                    <a:gd name="connsiteX7" fmla="*/ 143396 w 744420"/>
                    <a:gd name="connsiteY7" fmla="*/ 591457 h 808855"/>
                    <a:gd name="connsiteX8" fmla="*/ 1882 w 744420"/>
                    <a:gd name="connsiteY8" fmla="*/ 279401 h 808855"/>
                    <a:gd name="connsiteX0" fmla="*/ 1882 w 744420"/>
                    <a:gd name="connsiteY0" fmla="*/ 279401 h 808855"/>
                    <a:gd name="connsiteX1" fmla="*/ 230482 w 744420"/>
                    <a:gd name="connsiteY1" fmla="*/ 68943 h 808855"/>
                    <a:gd name="connsiteX2" fmla="*/ 571567 w 744420"/>
                    <a:gd name="connsiteY2" fmla="*/ 0 h 808855"/>
                    <a:gd name="connsiteX3" fmla="*/ 680424 w 744420"/>
                    <a:gd name="connsiteY3" fmla="*/ 50800 h 808855"/>
                    <a:gd name="connsiteX4" fmla="*/ 742110 w 744420"/>
                    <a:gd name="connsiteY4" fmla="*/ 464457 h 808855"/>
                    <a:gd name="connsiteX5" fmla="*/ 604224 w 744420"/>
                    <a:gd name="connsiteY5" fmla="*/ 780143 h 808855"/>
                    <a:gd name="connsiteX6" fmla="*/ 430053 w 744420"/>
                    <a:gd name="connsiteY6" fmla="*/ 772886 h 808855"/>
                    <a:gd name="connsiteX7" fmla="*/ 143396 w 744420"/>
                    <a:gd name="connsiteY7" fmla="*/ 591457 h 808855"/>
                    <a:gd name="connsiteX8" fmla="*/ 1882 w 744420"/>
                    <a:gd name="connsiteY8" fmla="*/ 279401 h 808855"/>
                    <a:gd name="connsiteX0" fmla="*/ 1679 w 758731"/>
                    <a:gd name="connsiteY0" fmla="*/ 297543 h 808855"/>
                    <a:gd name="connsiteX1" fmla="*/ 244793 w 758731"/>
                    <a:gd name="connsiteY1" fmla="*/ 68943 h 808855"/>
                    <a:gd name="connsiteX2" fmla="*/ 585878 w 758731"/>
                    <a:gd name="connsiteY2" fmla="*/ 0 h 808855"/>
                    <a:gd name="connsiteX3" fmla="*/ 694735 w 758731"/>
                    <a:gd name="connsiteY3" fmla="*/ 50800 h 808855"/>
                    <a:gd name="connsiteX4" fmla="*/ 756421 w 758731"/>
                    <a:gd name="connsiteY4" fmla="*/ 464457 h 808855"/>
                    <a:gd name="connsiteX5" fmla="*/ 618535 w 758731"/>
                    <a:gd name="connsiteY5" fmla="*/ 780143 h 808855"/>
                    <a:gd name="connsiteX6" fmla="*/ 444364 w 758731"/>
                    <a:gd name="connsiteY6" fmla="*/ 772886 h 808855"/>
                    <a:gd name="connsiteX7" fmla="*/ 157707 w 758731"/>
                    <a:gd name="connsiteY7" fmla="*/ 591457 h 808855"/>
                    <a:gd name="connsiteX8" fmla="*/ 1679 w 758731"/>
                    <a:gd name="connsiteY8" fmla="*/ 297543 h 808855"/>
                    <a:gd name="connsiteX0" fmla="*/ 1679 w 758731"/>
                    <a:gd name="connsiteY0" fmla="*/ 297543 h 808855"/>
                    <a:gd name="connsiteX1" fmla="*/ 244793 w 758731"/>
                    <a:gd name="connsiteY1" fmla="*/ 68943 h 808855"/>
                    <a:gd name="connsiteX2" fmla="*/ 585878 w 758731"/>
                    <a:gd name="connsiteY2" fmla="*/ 0 h 808855"/>
                    <a:gd name="connsiteX3" fmla="*/ 694735 w 758731"/>
                    <a:gd name="connsiteY3" fmla="*/ 50800 h 808855"/>
                    <a:gd name="connsiteX4" fmla="*/ 756421 w 758731"/>
                    <a:gd name="connsiteY4" fmla="*/ 464457 h 808855"/>
                    <a:gd name="connsiteX5" fmla="*/ 618535 w 758731"/>
                    <a:gd name="connsiteY5" fmla="*/ 780143 h 808855"/>
                    <a:gd name="connsiteX6" fmla="*/ 444364 w 758731"/>
                    <a:gd name="connsiteY6" fmla="*/ 772886 h 808855"/>
                    <a:gd name="connsiteX7" fmla="*/ 157707 w 758731"/>
                    <a:gd name="connsiteY7" fmla="*/ 591457 h 808855"/>
                    <a:gd name="connsiteX8" fmla="*/ 1679 w 758731"/>
                    <a:gd name="connsiteY8" fmla="*/ 297543 h 808855"/>
                    <a:gd name="connsiteX0" fmla="*/ 1679 w 758068"/>
                    <a:gd name="connsiteY0" fmla="*/ 297543 h 784451"/>
                    <a:gd name="connsiteX1" fmla="*/ 244793 w 758068"/>
                    <a:gd name="connsiteY1" fmla="*/ 68943 h 784451"/>
                    <a:gd name="connsiteX2" fmla="*/ 585878 w 758068"/>
                    <a:gd name="connsiteY2" fmla="*/ 0 h 784451"/>
                    <a:gd name="connsiteX3" fmla="*/ 694735 w 758068"/>
                    <a:gd name="connsiteY3" fmla="*/ 50800 h 784451"/>
                    <a:gd name="connsiteX4" fmla="*/ 756421 w 758068"/>
                    <a:gd name="connsiteY4" fmla="*/ 464457 h 784451"/>
                    <a:gd name="connsiteX5" fmla="*/ 633049 w 758068"/>
                    <a:gd name="connsiteY5" fmla="*/ 732971 h 784451"/>
                    <a:gd name="connsiteX6" fmla="*/ 444364 w 758068"/>
                    <a:gd name="connsiteY6" fmla="*/ 772886 h 784451"/>
                    <a:gd name="connsiteX7" fmla="*/ 157707 w 758068"/>
                    <a:gd name="connsiteY7" fmla="*/ 591457 h 784451"/>
                    <a:gd name="connsiteX8" fmla="*/ 1679 w 758068"/>
                    <a:gd name="connsiteY8" fmla="*/ 297543 h 78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8068" h="784451">
                      <a:moveTo>
                        <a:pt x="1679" y="297543"/>
                      </a:moveTo>
                      <a:lnTo>
                        <a:pt x="244793" y="68943"/>
                      </a:lnTo>
                      <a:lnTo>
                        <a:pt x="585878" y="0"/>
                      </a:lnTo>
                      <a:lnTo>
                        <a:pt x="694735" y="50800"/>
                      </a:lnTo>
                      <a:cubicBezTo>
                        <a:pt x="726787" y="117928"/>
                        <a:pt x="766702" y="350762"/>
                        <a:pt x="756421" y="464457"/>
                      </a:cubicBezTo>
                      <a:cubicBezTo>
                        <a:pt x="746140" y="578152"/>
                        <a:pt x="685059" y="681566"/>
                        <a:pt x="633049" y="732971"/>
                      </a:cubicBezTo>
                      <a:cubicBezTo>
                        <a:pt x="581040" y="784376"/>
                        <a:pt x="523588" y="796472"/>
                        <a:pt x="444364" y="772886"/>
                      </a:cubicBezTo>
                      <a:cubicBezTo>
                        <a:pt x="365140" y="749300"/>
                        <a:pt x="231488" y="670681"/>
                        <a:pt x="157707" y="591457"/>
                      </a:cubicBezTo>
                      <a:cubicBezTo>
                        <a:pt x="83926" y="512233"/>
                        <a:pt x="-14045" y="374952"/>
                        <a:pt x="1679" y="297543"/>
                      </a:cubicBezTo>
                      <a:close/>
                    </a:path>
                  </a:pathLst>
                </a:custGeom>
                <a:solidFill>
                  <a:srgbClr val="CE6C33"/>
                </a:solidFill>
                <a:ln w="63500" cap="rnd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 20">
                  <a:extLst>
                    <a:ext uri="{FF2B5EF4-FFF2-40B4-BE49-F238E27FC236}">
                      <a16:creationId xmlns:a16="http://schemas.microsoft.com/office/drawing/2014/main" id="{CB728861-4BF3-D94E-91FE-33B81718C5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1645" y="2980486"/>
                  <a:ext cx="888739" cy="504958"/>
                </a:xfrm>
                <a:custGeom>
                  <a:avLst/>
                  <a:gdLst>
                    <a:gd name="connsiteX0" fmla="*/ 366486 w 856343"/>
                    <a:gd name="connsiteY0" fmla="*/ 29029 h 526143"/>
                    <a:gd name="connsiteX1" fmla="*/ 145143 w 856343"/>
                    <a:gd name="connsiteY1" fmla="*/ 137886 h 526143"/>
                    <a:gd name="connsiteX2" fmla="*/ 0 w 856343"/>
                    <a:gd name="connsiteY2" fmla="*/ 301171 h 526143"/>
                    <a:gd name="connsiteX3" fmla="*/ 58057 w 856343"/>
                    <a:gd name="connsiteY3" fmla="*/ 508000 h 526143"/>
                    <a:gd name="connsiteX4" fmla="*/ 159657 w 856343"/>
                    <a:gd name="connsiteY4" fmla="*/ 526143 h 526143"/>
                    <a:gd name="connsiteX5" fmla="*/ 439057 w 856343"/>
                    <a:gd name="connsiteY5" fmla="*/ 235857 h 526143"/>
                    <a:gd name="connsiteX6" fmla="*/ 732972 w 856343"/>
                    <a:gd name="connsiteY6" fmla="*/ 203200 h 526143"/>
                    <a:gd name="connsiteX7" fmla="*/ 841829 w 856343"/>
                    <a:gd name="connsiteY7" fmla="*/ 224971 h 526143"/>
                    <a:gd name="connsiteX8" fmla="*/ 856343 w 856343"/>
                    <a:gd name="connsiteY8" fmla="*/ 83457 h 526143"/>
                    <a:gd name="connsiteX9" fmla="*/ 635000 w 856343"/>
                    <a:gd name="connsiteY9" fmla="*/ 0 h 526143"/>
                    <a:gd name="connsiteX10" fmla="*/ 366486 w 856343"/>
                    <a:gd name="connsiteY10" fmla="*/ 29029 h 526143"/>
                    <a:gd name="connsiteX0" fmla="*/ 308429 w 798286"/>
                    <a:gd name="connsiteY0" fmla="*/ 29029 h 526143"/>
                    <a:gd name="connsiteX1" fmla="*/ 87086 w 798286"/>
                    <a:gd name="connsiteY1" fmla="*/ 137886 h 526143"/>
                    <a:gd name="connsiteX2" fmla="*/ 0 w 798286"/>
                    <a:gd name="connsiteY2" fmla="*/ 508000 h 526143"/>
                    <a:gd name="connsiteX3" fmla="*/ 101600 w 798286"/>
                    <a:gd name="connsiteY3" fmla="*/ 526143 h 526143"/>
                    <a:gd name="connsiteX4" fmla="*/ 381000 w 798286"/>
                    <a:gd name="connsiteY4" fmla="*/ 235857 h 526143"/>
                    <a:gd name="connsiteX5" fmla="*/ 674915 w 798286"/>
                    <a:gd name="connsiteY5" fmla="*/ 203200 h 526143"/>
                    <a:gd name="connsiteX6" fmla="*/ 783772 w 798286"/>
                    <a:gd name="connsiteY6" fmla="*/ 224971 h 526143"/>
                    <a:gd name="connsiteX7" fmla="*/ 798286 w 798286"/>
                    <a:gd name="connsiteY7" fmla="*/ 83457 h 526143"/>
                    <a:gd name="connsiteX8" fmla="*/ 576943 w 798286"/>
                    <a:gd name="connsiteY8" fmla="*/ 0 h 526143"/>
                    <a:gd name="connsiteX9" fmla="*/ 308429 w 798286"/>
                    <a:gd name="connsiteY9" fmla="*/ 29029 h 526143"/>
                    <a:gd name="connsiteX0" fmla="*/ 308538 w 798395"/>
                    <a:gd name="connsiteY0" fmla="*/ 29029 h 558591"/>
                    <a:gd name="connsiteX1" fmla="*/ 87195 w 798395"/>
                    <a:gd name="connsiteY1" fmla="*/ 137886 h 558591"/>
                    <a:gd name="connsiteX2" fmla="*/ 109 w 798395"/>
                    <a:gd name="connsiteY2" fmla="*/ 508000 h 558591"/>
                    <a:gd name="connsiteX3" fmla="*/ 101709 w 798395"/>
                    <a:gd name="connsiteY3" fmla="*/ 526143 h 558591"/>
                    <a:gd name="connsiteX4" fmla="*/ 381109 w 798395"/>
                    <a:gd name="connsiteY4" fmla="*/ 235857 h 558591"/>
                    <a:gd name="connsiteX5" fmla="*/ 675024 w 798395"/>
                    <a:gd name="connsiteY5" fmla="*/ 203200 h 558591"/>
                    <a:gd name="connsiteX6" fmla="*/ 783881 w 798395"/>
                    <a:gd name="connsiteY6" fmla="*/ 224971 h 558591"/>
                    <a:gd name="connsiteX7" fmla="*/ 798395 w 798395"/>
                    <a:gd name="connsiteY7" fmla="*/ 83457 h 558591"/>
                    <a:gd name="connsiteX8" fmla="*/ 577052 w 798395"/>
                    <a:gd name="connsiteY8" fmla="*/ 0 h 558591"/>
                    <a:gd name="connsiteX9" fmla="*/ 308538 w 798395"/>
                    <a:gd name="connsiteY9" fmla="*/ 29029 h 558591"/>
                    <a:gd name="connsiteX0" fmla="*/ 308538 w 798395"/>
                    <a:gd name="connsiteY0" fmla="*/ 29029 h 558591"/>
                    <a:gd name="connsiteX1" fmla="*/ 87195 w 798395"/>
                    <a:gd name="connsiteY1" fmla="*/ 137886 h 558591"/>
                    <a:gd name="connsiteX2" fmla="*/ 109 w 798395"/>
                    <a:gd name="connsiteY2" fmla="*/ 508000 h 558591"/>
                    <a:gd name="connsiteX3" fmla="*/ 101709 w 798395"/>
                    <a:gd name="connsiteY3" fmla="*/ 526143 h 558591"/>
                    <a:gd name="connsiteX4" fmla="*/ 381109 w 798395"/>
                    <a:gd name="connsiteY4" fmla="*/ 235857 h 558591"/>
                    <a:gd name="connsiteX5" fmla="*/ 675024 w 798395"/>
                    <a:gd name="connsiteY5" fmla="*/ 203200 h 558591"/>
                    <a:gd name="connsiteX6" fmla="*/ 783881 w 798395"/>
                    <a:gd name="connsiteY6" fmla="*/ 224971 h 558591"/>
                    <a:gd name="connsiteX7" fmla="*/ 798395 w 798395"/>
                    <a:gd name="connsiteY7" fmla="*/ 83457 h 558591"/>
                    <a:gd name="connsiteX8" fmla="*/ 577052 w 798395"/>
                    <a:gd name="connsiteY8" fmla="*/ 0 h 558591"/>
                    <a:gd name="connsiteX9" fmla="*/ 308538 w 798395"/>
                    <a:gd name="connsiteY9" fmla="*/ 29029 h 558591"/>
                    <a:gd name="connsiteX0" fmla="*/ 577052 w 798395"/>
                    <a:gd name="connsiteY0" fmla="*/ 0 h 558591"/>
                    <a:gd name="connsiteX1" fmla="*/ 87195 w 798395"/>
                    <a:gd name="connsiteY1" fmla="*/ 137886 h 558591"/>
                    <a:gd name="connsiteX2" fmla="*/ 109 w 798395"/>
                    <a:gd name="connsiteY2" fmla="*/ 508000 h 558591"/>
                    <a:gd name="connsiteX3" fmla="*/ 101709 w 798395"/>
                    <a:gd name="connsiteY3" fmla="*/ 526143 h 558591"/>
                    <a:gd name="connsiteX4" fmla="*/ 381109 w 798395"/>
                    <a:gd name="connsiteY4" fmla="*/ 235857 h 558591"/>
                    <a:gd name="connsiteX5" fmla="*/ 675024 w 798395"/>
                    <a:gd name="connsiteY5" fmla="*/ 203200 h 558591"/>
                    <a:gd name="connsiteX6" fmla="*/ 783881 w 798395"/>
                    <a:gd name="connsiteY6" fmla="*/ 224971 h 558591"/>
                    <a:gd name="connsiteX7" fmla="*/ 798395 w 798395"/>
                    <a:gd name="connsiteY7" fmla="*/ 83457 h 558591"/>
                    <a:gd name="connsiteX8" fmla="*/ 577052 w 798395"/>
                    <a:gd name="connsiteY8" fmla="*/ 0 h 558591"/>
                    <a:gd name="connsiteX0" fmla="*/ 577052 w 798395"/>
                    <a:gd name="connsiteY0" fmla="*/ 12586 h 571177"/>
                    <a:gd name="connsiteX1" fmla="*/ 87195 w 798395"/>
                    <a:gd name="connsiteY1" fmla="*/ 150472 h 571177"/>
                    <a:gd name="connsiteX2" fmla="*/ 109 w 798395"/>
                    <a:gd name="connsiteY2" fmla="*/ 520586 h 571177"/>
                    <a:gd name="connsiteX3" fmla="*/ 101709 w 798395"/>
                    <a:gd name="connsiteY3" fmla="*/ 538729 h 571177"/>
                    <a:gd name="connsiteX4" fmla="*/ 381109 w 798395"/>
                    <a:gd name="connsiteY4" fmla="*/ 248443 h 571177"/>
                    <a:gd name="connsiteX5" fmla="*/ 675024 w 798395"/>
                    <a:gd name="connsiteY5" fmla="*/ 215786 h 571177"/>
                    <a:gd name="connsiteX6" fmla="*/ 783881 w 798395"/>
                    <a:gd name="connsiteY6" fmla="*/ 237557 h 571177"/>
                    <a:gd name="connsiteX7" fmla="*/ 798395 w 798395"/>
                    <a:gd name="connsiteY7" fmla="*/ 96043 h 571177"/>
                    <a:gd name="connsiteX8" fmla="*/ 577052 w 798395"/>
                    <a:gd name="connsiteY8" fmla="*/ 12586 h 571177"/>
                    <a:gd name="connsiteX0" fmla="*/ 577052 w 798395"/>
                    <a:gd name="connsiteY0" fmla="*/ 2359 h 558914"/>
                    <a:gd name="connsiteX1" fmla="*/ 87195 w 798395"/>
                    <a:gd name="connsiteY1" fmla="*/ 176531 h 558914"/>
                    <a:gd name="connsiteX2" fmla="*/ 109 w 798395"/>
                    <a:gd name="connsiteY2" fmla="*/ 510359 h 558914"/>
                    <a:gd name="connsiteX3" fmla="*/ 101709 w 798395"/>
                    <a:gd name="connsiteY3" fmla="*/ 528502 h 558914"/>
                    <a:gd name="connsiteX4" fmla="*/ 381109 w 798395"/>
                    <a:gd name="connsiteY4" fmla="*/ 238216 h 558914"/>
                    <a:gd name="connsiteX5" fmla="*/ 675024 w 798395"/>
                    <a:gd name="connsiteY5" fmla="*/ 205559 h 558914"/>
                    <a:gd name="connsiteX6" fmla="*/ 783881 w 798395"/>
                    <a:gd name="connsiteY6" fmla="*/ 227330 h 558914"/>
                    <a:gd name="connsiteX7" fmla="*/ 798395 w 798395"/>
                    <a:gd name="connsiteY7" fmla="*/ 85816 h 558914"/>
                    <a:gd name="connsiteX8" fmla="*/ 577052 w 798395"/>
                    <a:gd name="connsiteY8" fmla="*/ 2359 h 558914"/>
                    <a:gd name="connsiteX0" fmla="*/ 584956 w 806299"/>
                    <a:gd name="connsiteY0" fmla="*/ 2359 h 558914"/>
                    <a:gd name="connsiteX1" fmla="*/ 95099 w 806299"/>
                    <a:gd name="connsiteY1" fmla="*/ 176531 h 558914"/>
                    <a:gd name="connsiteX2" fmla="*/ 8013 w 806299"/>
                    <a:gd name="connsiteY2" fmla="*/ 510359 h 558914"/>
                    <a:gd name="connsiteX3" fmla="*/ 109613 w 806299"/>
                    <a:gd name="connsiteY3" fmla="*/ 528502 h 558914"/>
                    <a:gd name="connsiteX4" fmla="*/ 389013 w 806299"/>
                    <a:gd name="connsiteY4" fmla="*/ 238216 h 558914"/>
                    <a:gd name="connsiteX5" fmla="*/ 682928 w 806299"/>
                    <a:gd name="connsiteY5" fmla="*/ 205559 h 558914"/>
                    <a:gd name="connsiteX6" fmla="*/ 791785 w 806299"/>
                    <a:gd name="connsiteY6" fmla="*/ 227330 h 558914"/>
                    <a:gd name="connsiteX7" fmla="*/ 806299 w 806299"/>
                    <a:gd name="connsiteY7" fmla="*/ 85816 h 558914"/>
                    <a:gd name="connsiteX8" fmla="*/ 584956 w 806299"/>
                    <a:gd name="connsiteY8" fmla="*/ 2359 h 558914"/>
                    <a:gd name="connsiteX0" fmla="*/ 479292 w 798606"/>
                    <a:gd name="connsiteY0" fmla="*/ 2479 h 555406"/>
                    <a:gd name="connsiteX1" fmla="*/ 87406 w 798606"/>
                    <a:gd name="connsiteY1" fmla="*/ 173023 h 555406"/>
                    <a:gd name="connsiteX2" fmla="*/ 320 w 798606"/>
                    <a:gd name="connsiteY2" fmla="*/ 506851 h 555406"/>
                    <a:gd name="connsiteX3" fmla="*/ 101920 w 798606"/>
                    <a:gd name="connsiteY3" fmla="*/ 524994 h 555406"/>
                    <a:gd name="connsiteX4" fmla="*/ 381320 w 798606"/>
                    <a:gd name="connsiteY4" fmla="*/ 234708 h 555406"/>
                    <a:gd name="connsiteX5" fmla="*/ 675235 w 798606"/>
                    <a:gd name="connsiteY5" fmla="*/ 202051 h 555406"/>
                    <a:gd name="connsiteX6" fmla="*/ 784092 w 798606"/>
                    <a:gd name="connsiteY6" fmla="*/ 223822 h 555406"/>
                    <a:gd name="connsiteX7" fmla="*/ 798606 w 798606"/>
                    <a:gd name="connsiteY7" fmla="*/ 82308 h 555406"/>
                    <a:gd name="connsiteX8" fmla="*/ 479292 w 798606"/>
                    <a:gd name="connsiteY8" fmla="*/ 2479 h 555406"/>
                    <a:gd name="connsiteX0" fmla="*/ 481219 w 800533"/>
                    <a:gd name="connsiteY0" fmla="*/ 2479 h 539445"/>
                    <a:gd name="connsiteX1" fmla="*/ 89333 w 800533"/>
                    <a:gd name="connsiteY1" fmla="*/ 173023 h 539445"/>
                    <a:gd name="connsiteX2" fmla="*/ 2247 w 800533"/>
                    <a:gd name="connsiteY2" fmla="*/ 506851 h 539445"/>
                    <a:gd name="connsiteX3" fmla="*/ 143761 w 800533"/>
                    <a:gd name="connsiteY3" fmla="*/ 495966 h 539445"/>
                    <a:gd name="connsiteX4" fmla="*/ 383247 w 800533"/>
                    <a:gd name="connsiteY4" fmla="*/ 234708 h 539445"/>
                    <a:gd name="connsiteX5" fmla="*/ 677162 w 800533"/>
                    <a:gd name="connsiteY5" fmla="*/ 202051 h 539445"/>
                    <a:gd name="connsiteX6" fmla="*/ 786019 w 800533"/>
                    <a:gd name="connsiteY6" fmla="*/ 223822 h 539445"/>
                    <a:gd name="connsiteX7" fmla="*/ 800533 w 800533"/>
                    <a:gd name="connsiteY7" fmla="*/ 82308 h 539445"/>
                    <a:gd name="connsiteX8" fmla="*/ 481219 w 800533"/>
                    <a:gd name="connsiteY8" fmla="*/ 2479 h 539445"/>
                    <a:gd name="connsiteX0" fmla="*/ 509803 w 829117"/>
                    <a:gd name="connsiteY0" fmla="*/ 2479 h 556610"/>
                    <a:gd name="connsiteX1" fmla="*/ 117917 w 829117"/>
                    <a:gd name="connsiteY1" fmla="*/ 173023 h 556610"/>
                    <a:gd name="connsiteX2" fmla="*/ 30831 w 829117"/>
                    <a:gd name="connsiteY2" fmla="*/ 506851 h 556610"/>
                    <a:gd name="connsiteX3" fmla="*/ 172345 w 829117"/>
                    <a:gd name="connsiteY3" fmla="*/ 495966 h 556610"/>
                    <a:gd name="connsiteX4" fmla="*/ 411831 w 829117"/>
                    <a:gd name="connsiteY4" fmla="*/ 234708 h 556610"/>
                    <a:gd name="connsiteX5" fmla="*/ 705746 w 829117"/>
                    <a:gd name="connsiteY5" fmla="*/ 202051 h 556610"/>
                    <a:gd name="connsiteX6" fmla="*/ 814603 w 829117"/>
                    <a:gd name="connsiteY6" fmla="*/ 223822 h 556610"/>
                    <a:gd name="connsiteX7" fmla="*/ 829117 w 829117"/>
                    <a:gd name="connsiteY7" fmla="*/ 82308 h 556610"/>
                    <a:gd name="connsiteX8" fmla="*/ 509803 w 829117"/>
                    <a:gd name="connsiteY8" fmla="*/ 2479 h 556610"/>
                    <a:gd name="connsiteX0" fmla="*/ 541093 w 860407"/>
                    <a:gd name="connsiteY0" fmla="*/ 2479 h 524675"/>
                    <a:gd name="connsiteX1" fmla="*/ 149207 w 860407"/>
                    <a:gd name="connsiteY1" fmla="*/ 173023 h 524675"/>
                    <a:gd name="connsiteX2" fmla="*/ 25835 w 860407"/>
                    <a:gd name="connsiteY2" fmla="*/ 445165 h 524675"/>
                    <a:gd name="connsiteX3" fmla="*/ 203635 w 860407"/>
                    <a:gd name="connsiteY3" fmla="*/ 495966 h 524675"/>
                    <a:gd name="connsiteX4" fmla="*/ 443121 w 860407"/>
                    <a:gd name="connsiteY4" fmla="*/ 234708 h 524675"/>
                    <a:gd name="connsiteX5" fmla="*/ 737036 w 860407"/>
                    <a:gd name="connsiteY5" fmla="*/ 202051 h 524675"/>
                    <a:gd name="connsiteX6" fmla="*/ 845893 w 860407"/>
                    <a:gd name="connsiteY6" fmla="*/ 223822 h 524675"/>
                    <a:gd name="connsiteX7" fmla="*/ 860407 w 860407"/>
                    <a:gd name="connsiteY7" fmla="*/ 82308 h 524675"/>
                    <a:gd name="connsiteX8" fmla="*/ 541093 w 860407"/>
                    <a:gd name="connsiteY8" fmla="*/ 2479 h 524675"/>
                    <a:gd name="connsiteX0" fmla="*/ 541093 w 860407"/>
                    <a:gd name="connsiteY0" fmla="*/ 2479 h 513869"/>
                    <a:gd name="connsiteX1" fmla="*/ 149207 w 860407"/>
                    <a:gd name="connsiteY1" fmla="*/ 173023 h 513869"/>
                    <a:gd name="connsiteX2" fmla="*/ 25835 w 860407"/>
                    <a:gd name="connsiteY2" fmla="*/ 445165 h 513869"/>
                    <a:gd name="connsiteX3" fmla="*/ 203635 w 860407"/>
                    <a:gd name="connsiteY3" fmla="*/ 495966 h 513869"/>
                    <a:gd name="connsiteX4" fmla="*/ 443121 w 860407"/>
                    <a:gd name="connsiteY4" fmla="*/ 234708 h 513869"/>
                    <a:gd name="connsiteX5" fmla="*/ 737036 w 860407"/>
                    <a:gd name="connsiteY5" fmla="*/ 202051 h 513869"/>
                    <a:gd name="connsiteX6" fmla="*/ 845893 w 860407"/>
                    <a:gd name="connsiteY6" fmla="*/ 223822 h 513869"/>
                    <a:gd name="connsiteX7" fmla="*/ 860407 w 860407"/>
                    <a:gd name="connsiteY7" fmla="*/ 82308 h 513869"/>
                    <a:gd name="connsiteX8" fmla="*/ 541093 w 860407"/>
                    <a:gd name="connsiteY8" fmla="*/ 2479 h 513869"/>
                    <a:gd name="connsiteX0" fmla="*/ 516022 w 835336"/>
                    <a:gd name="connsiteY0" fmla="*/ 2479 h 479949"/>
                    <a:gd name="connsiteX1" fmla="*/ 124136 w 835336"/>
                    <a:gd name="connsiteY1" fmla="*/ 173023 h 479949"/>
                    <a:gd name="connsiteX2" fmla="*/ 764 w 835336"/>
                    <a:gd name="connsiteY2" fmla="*/ 445165 h 479949"/>
                    <a:gd name="connsiteX3" fmla="*/ 167678 w 835336"/>
                    <a:gd name="connsiteY3" fmla="*/ 463309 h 479949"/>
                    <a:gd name="connsiteX4" fmla="*/ 418050 w 835336"/>
                    <a:gd name="connsiteY4" fmla="*/ 234708 h 479949"/>
                    <a:gd name="connsiteX5" fmla="*/ 711965 w 835336"/>
                    <a:gd name="connsiteY5" fmla="*/ 202051 h 479949"/>
                    <a:gd name="connsiteX6" fmla="*/ 820822 w 835336"/>
                    <a:gd name="connsiteY6" fmla="*/ 223822 h 479949"/>
                    <a:gd name="connsiteX7" fmla="*/ 835336 w 835336"/>
                    <a:gd name="connsiteY7" fmla="*/ 82308 h 479949"/>
                    <a:gd name="connsiteX8" fmla="*/ 516022 w 835336"/>
                    <a:gd name="connsiteY8" fmla="*/ 2479 h 479949"/>
                    <a:gd name="connsiteX0" fmla="*/ 516022 w 835336"/>
                    <a:gd name="connsiteY0" fmla="*/ 2479 h 479949"/>
                    <a:gd name="connsiteX1" fmla="*/ 124136 w 835336"/>
                    <a:gd name="connsiteY1" fmla="*/ 173023 h 479949"/>
                    <a:gd name="connsiteX2" fmla="*/ 764 w 835336"/>
                    <a:gd name="connsiteY2" fmla="*/ 445165 h 479949"/>
                    <a:gd name="connsiteX3" fmla="*/ 167678 w 835336"/>
                    <a:gd name="connsiteY3" fmla="*/ 463309 h 479949"/>
                    <a:gd name="connsiteX4" fmla="*/ 418050 w 835336"/>
                    <a:gd name="connsiteY4" fmla="*/ 234708 h 479949"/>
                    <a:gd name="connsiteX5" fmla="*/ 711965 w 835336"/>
                    <a:gd name="connsiteY5" fmla="*/ 202051 h 479949"/>
                    <a:gd name="connsiteX6" fmla="*/ 820822 w 835336"/>
                    <a:gd name="connsiteY6" fmla="*/ 223822 h 479949"/>
                    <a:gd name="connsiteX7" fmla="*/ 835336 w 835336"/>
                    <a:gd name="connsiteY7" fmla="*/ 82308 h 479949"/>
                    <a:gd name="connsiteX8" fmla="*/ 516022 w 835336"/>
                    <a:gd name="connsiteY8" fmla="*/ 2479 h 479949"/>
                    <a:gd name="connsiteX0" fmla="*/ 516022 w 835336"/>
                    <a:gd name="connsiteY0" fmla="*/ 2479 h 479949"/>
                    <a:gd name="connsiteX1" fmla="*/ 124136 w 835336"/>
                    <a:gd name="connsiteY1" fmla="*/ 173023 h 479949"/>
                    <a:gd name="connsiteX2" fmla="*/ 764 w 835336"/>
                    <a:gd name="connsiteY2" fmla="*/ 445165 h 479949"/>
                    <a:gd name="connsiteX3" fmla="*/ 167678 w 835336"/>
                    <a:gd name="connsiteY3" fmla="*/ 463309 h 479949"/>
                    <a:gd name="connsiteX4" fmla="*/ 418050 w 835336"/>
                    <a:gd name="connsiteY4" fmla="*/ 234708 h 479949"/>
                    <a:gd name="connsiteX5" fmla="*/ 711965 w 835336"/>
                    <a:gd name="connsiteY5" fmla="*/ 202051 h 479949"/>
                    <a:gd name="connsiteX6" fmla="*/ 820822 w 835336"/>
                    <a:gd name="connsiteY6" fmla="*/ 223822 h 479949"/>
                    <a:gd name="connsiteX7" fmla="*/ 835336 w 835336"/>
                    <a:gd name="connsiteY7" fmla="*/ 82308 h 479949"/>
                    <a:gd name="connsiteX8" fmla="*/ 516022 w 835336"/>
                    <a:gd name="connsiteY8" fmla="*/ 2479 h 479949"/>
                    <a:gd name="connsiteX0" fmla="*/ 516022 w 835336"/>
                    <a:gd name="connsiteY0" fmla="*/ 2479 h 479949"/>
                    <a:gd name="connsiteX1" fmla="*/ 124136 w 835336"/>
                    <a:gd name="connsiteY1" fmla="*/ 173023 h 479949"/>
                    <a:gd name="connsiteX2" fmla="*/ 764 w 835336"/>
                    <a:gd name="connsiteY2" fmla="*/ 445165 h 479949"/>
                    <a:gd name="connsiteX3" fmla="*/ 167678 w 835336"/>
                    <a:gd name="connsiteY3" fmla="*/ 463309 h 479949"/>
                    <a:gd name="connsiteX4" fmla="*/ 418050 w 835336"/>
                    <a:gd name="connsiteY4" fmla="*/ 234708 h 479949"/>
                    <a:gd name="connsiteX5" fmla="*/ 711965 w 835336"/>
                    <a:gd name="connsiteY5" fmla="*/ 202051 h 479949"/>
                    <a:gd name="connsiteX6" fmla="*/ 820822 w 835336"/>
                    <a:gd name="connsiteY6" fmla="*/ 223822 h 479949"/>
                    <a:gd name="connsiteX7" fmla="*/ 835336 w 835336"/>
                    <a:gd name="connsiteY7" fmla="*/ 82308 h 479949"/>
                    <a:gd name="connsiteX8" fmla="*/ 516022 w 835336"/>
                    <a:gd name="connsiteY8" fmla="*/ 2479 h 479949"/>
                    <a:gd name="connsiteX0" fmla="*/ 516022 w 835336"/>
                    <a:gd name="connsiteY0" fmla="*/ 2479 h 479949"/>
                    <a:gd name="connsiteX1" fmla="*/ 124136 w 835336"/>
                    <a:gd name="connsiteY1" fmla="*/ 173023 h 479949"/>
                    <a:gd name="connsiteX2" fmla="*/ 764 w 835336"/>
                    <a:gd name="connsiteY2" fmla="*/ 445165 h 479949"/>
                    <a:gd name="connsiteX3" fmla="*/ 167678 w 835336"/>
                    <a:gd name="connsiteY3" fmla="*/ 463309 h 479949"/>
                    <a:gd name="connsiteX4" fmla="*/ 418050 w 835336"/>
                    <a:gd name="connsiteY4" fmla="*/ 234708 h 479949"/>
                    <a:gd name="connsiteX5" fmla="*/ 711965 w 835336"/>
                    <a:gd name="connsiteY5" fmla="*/ 202051 h 479949"/>
                    <a:gd name="connsiteX6" fmla="*/ 820822 w 835336"/>
                    <a:gd name="connsiteY6" fmla="*/ 223822 h 479949"/>
                    <a:gd name="connsiteX7" fmla="*/ 835336 w 835336"/>
                    <a:gd name="connsiteY7" fmla="*/ 82308 h 479949"/>
                    <a:gd name="connsiteX8" fmla="*/ 516022 w 835336"/>
                    <a:gd name="connsiteY8" fmla="*/ 2479 h 479949"/>
                    <a:gd name="connsiteX0" fmla="*/ 516022 w 835419"/>
                    <a:gd name="connsiteY0" fmla="*/ 2847 h 480317"/>
                    <a:gd name="connsiteX1" fmla="*/ 124136 w 835419"/>
                    <a:gd name="connsiteY1" fmla="*/ 173391 h 480317"/>
                    <a:gd name="connsiteX2" fmla="*/ 764 w 835419"/>
                    <a:gd name="connsiteY2" fmla="*/ 445533 h 480317"/>
                    <a:gd name="connsiteX3" fmla="*/ 167678 w 835419"/>
                    <a:gd name="connsiteY3" fmla="*/ 463677 h 480317"/>
                    <a:gd name="connsiteX4" fmla="*/ 418050 w 835419"/>
                    <a:gd name="connsiteY4" fmla="*/ 235076 h 480317"/>
                    <a:gd name="connsiteX5" fmla="*/ 711965 w 835419"/>
                    <a:gd name="connsiteY5" fmla="*/ 202419 h 480317"/>
                    <a:gd name="connsiteX6" fmla="*/ 820822 w 835419"/>
                    <a:gd name="connsiteY6" fmla="*/ 224190 h 480317"/>
                    <a:gd name="connsiteX7" fmla="*/ 835336 w 835419"/>
                    <a:gd name="connsiteY7" fmla="*/ 82676 h 480317"/>
                    <a:gd name="connsiteX8" fmla="*/ 516022 w 835419"/>
                    <a:gd name="connsiteY8" fmla="*/ 2847 h 480317"/>
                    <a:gd name="connsiteX0" fmla="*/ 516022 w 858187"/>
                    <a:gd name="connsiteY0" fmla="*/ 8648 h 486118"/>
                    <a:gd name="connsiteX1" fmla="*/ 124136 w 858187"/>
                    <a:gd name="connsiteY1" fmla="*/ 179192 h 486118"/>
                    <a:gd name="connsiteX2" fmla="*/ 764 w 858187"/>
                    <a:gd name="connsiteY2" fmla="*/ 451334 h 486118"/>
                    <a:gd name="connsiteX3" fmla="*/ 167678 w 858187"/>
                    <a:gd name="connsiteY3" fmla="*/ 469478 h 486118"/>
                    <a:gd name="connsiteX4" fmla="*/ 418050 w 858187"/>
                    <a:gd name="connsiteY4" fmla="*/ 240877 h 486118"/>
                    <a:gd name="connsiteX5" fmla="*/ 711965 w 858187"/>
                    <a:gd name="connsiteY5" fmla="*/ 208220 h 486118"/>
                    <a:gd name="connsiteX6" fmla="*/ 820822 w 858187"/>
                    <a:gd name="connsiteY6" fmla="*/ 229991 h 486118"/>
                    <a:gd name="connsiteX7" fmla="*/ 835336 w 858187"/>
                    <a:gd name="connsiteY7" fmla="*/ 88477 h 486118"/>
                    <a:gd name="connsiteX8" fmla="*/ 516022 w 858187"/>
                    <a:gd name="connsiteY8" fmla="*/ 8648 h 486118"/>
                    <a:gd name="connsiteX0" fmla="*/ 516022 w 878475"/>
                    <a:gd name="connsiteY0" fmla="*/ 8648 h 486118"/>
                    <a:gd name="connsiteX1" fmla="*/ 124136 w 878475"/>
                    <a:gd name="connsiteY1" fmla="*/ 179192 h 486118"/>
                    <a:gd name="connsiteX2" fmla="*/ 764 w 878475"/>
                    <a:gd name="connsiteY2" fmla="*/ 451334 h 486118"/>
                    <a:gd name="connsiteX3" fmla="*/ 167678 w 878475"/>
                    <a:gd name="connsiteY3" fmla="*/ 469478 h 486118"/>
                    <a:gd name="connsiteX4" fmla="*/ 418050 w 878475"/>
                    <a:gd name="connsiteY4" fmla="*/ 240877 h 486118"/>
                    <a:gd name="connsiteX5" fmla="*/ 711965 w 878475"/>
                    <a:gd name="connsiteY5" fmla="*/ 208220 h 486118"/>
                    <a:gd name="connsiteX6" fmla="*/ 820822 w 878475"/>
                    <a:gd name="connsiteY6" fmla="*/ 229991 h 486118"/>
                    <a:gd name="connsiteX7" fmla="*/ 835336 w 878475"/>
                    <a:gd name="connsiteY7" fmla="*/ 88477 h 486118"/>
                    <a:gd name="connsiteX8" fmla="*/ 516022 w 878475"/>
                    <a:gd name="connsiteY8" fmla="*/ 8648 h 486118"/>
                    <a:gd name="connsiteX0" fmla="*/ 516022 w 870039"/>
                    <a:gd name="connsiteY0" fmla="*/ 18717 h 496187"/>
                    <a:gd name="connsiteX1" fmla="*/ 124136 w 870039"/>
                    <a:gd name="connsiteY1" fmla="*/ 189261 h 496187"/>
                    <a:gd name="connsiteX2" fmla="*/ 764 w 870039"/>
                    <a:gd name="connsiteY2" fmla="*/ 461403 h 496187"/>
                    <a:gd name="connsiteX3" fmla="*/ 167678 w 870039"/>
                    <a:gd name="connsiteY3" fmla="*/ 479547 h 496187"/>
                    <a:gd name="connsiteX4" fmla="*/ 418050 w 870039"/>
                    <a:gd name="connsiteY4" fmla="*/ 250946 h 496187"/>
                    <a:gd name="connsiteX5" fmla="*/ 711965 w 870039"/>
                    <a:gd name="connsiteY5" fmla="*/ 218289 h 496187"/>
                    <a:gd name="connsiteX6" fmla="*/ 820822 w 870039"/>
                    <a:gd name="connsiteY6" fmla="*/ 240060 h 496187"/>
                    <a:gd name="connsiteX7" fmla="*/ 846222 w 870039"/>
                    <a:gd name="connsiteY7" fmla="*/ 73146 h 496187"/>
                    <a:gd name="connsiteX8" fmla="*/ 516022 w 870039"/>
                    <a:gd name="connsiteY8" fmla="*/ 18717 h 496187"/>
                    <a:gd name="connsiteX0" fmla="*/ 516022 w 883136"/>
                    <a:gd name="connsiteY0" fmla="*/ 18717 h 496187"/>
                    <a:gd name="connsiteX1" fmla="*/ 124136 w 883136"/>
                    <a:gd name="connsiteY1" fmla="*/ 189261 h 496187"/>
                    <a:gd name="connsiteX2" fmla="*/ 764 w 883136"/>
                    <a:gd name="connsiteY2" fmla="*/ 461403 h 496187"/>
                    <a:gd name="connsiteX3" fmla="*/ 167678 w 883136"/>
                    <a:gd name="connsiteY3" fmla="*/ 479547 h 496187"/>
                    <a:gd name="connsiteX4" fmla="*/ 418050 w 883136"/>
                    <a:gd name="connsiteY4" fmla="*/ 250946 h 496187"/>
                    <a:gd name="connsiteX5" fmla="*/ 711965 w 883136"/>
                    <a:gd name="connsiteY5" fmla="*/ 218289 h 496187"/>
                    <a:gd name="connsiteX6" fmla="*/ 820822 w 883136"/>
                    <a:gd name="connsiteY6" fmla="*/ 240060 h 496187"/>
                    <a:gd name="connsiteX7" fmla="*/ 846222 w 883136"/>
                    <a:gd name="connsiteY7" fmla="*/ 73146 h 496187"/>
                    <a:gd name="connsiteX8" fmla="*/ 516022 w 883136"/>
                    <a:gd name="connsiteY8" fmla="*/ 18717 h 496187"/>
                    <a:gd name="connsiteX0" fmla="*/ 516022 w 871767"/>
                    <a:gd name="connsiteY0" fmla="*/ 18717 h 496187"/>
                    <a:gd name="connsiteX1" fmla="*/ 124136 w 871767"/>
                    <a:gd name="connsiteY1" fmla="*/ 189261 h 496187"/>
                    <a:gd name="connsiteX2" fmla="*/ 764 w 871767"/>
                    <a:gd name="connsiteY2" fmla="*/ 461403 h 496187"/>
                    <a:gd name="connsiteX3" fmla="*/ 167678 w 871767"/>
                    <a:gd name="connsiteY3" fmla="*/ 479547 h 496187"/>
                    <a:gd name="connsiteX4" fmla="*/ 418050 w 871767"/>
                    <a:gd name="connsiteY4" fmla="*/ 250946 h 496187"/>
                    <a:gd name="connsiteX5" fmla="*/ 661165 w 871767"/>
                    <a:gd name="connsiteY5" fmla="*/ 192889 h 496187"/>
                    <a:gd name="connsiteX6" fmla="*/ 820822 w 871767"/>
                    <a:gd name="connsiteY6" fmla="*/ 240060 h 496187"/>
                    <a:gd name="connsiteX7" fmla="*/ 846222 w 871767"/>
                    <a:gd name="connsiteY7" fmla="*/ 73146 h 496187"/>
                    <a:gd name="connsiteX8" fmla="*/ 516022 w 871767"/>
                    <a:gd name="connsiteY8" fmla="*/ 18717 h 496187"/>
                    <a:gd name="connsiteX0" fmla="*/ 516022 w 871767"/>
                    <a:gd name="connsiteY0" fmla="*/ 18717 h 496187"/>
                    <a:gd name="connsiteX1" fmla="*/ 124136 w 871767"/>
                    <a:gd name="connsiteY1" fmla="*/ 189261 h 496187"/>
                    <a:gd name="connsiteX2" fmla="*/ 764 w 871767"/>
                    <a:gd name="connsiteY2" fmla="*/ 461403 h 496187"/>
                    <a:gd name="connsiteX3" fmla="*/ 167678 w 871767"/>
                    <a:gd name="connsiteY3" fmla="*/ 479547 h 496187"/>
                    <a:gd name="connsiteX4" fmla="*/ 349107 w 871767"/>
                    <a:gd name="connsiteY4" fmla="*/ 250946 h 496187"/>
                    <a:gd name="connsiteX5" fmla="*/ 661165 w 871767"/>
                    <a:gd name="connsiteY5" fmla="*/ 192889 h 496187"/>
                    <a:gd name="connsiteX6" fmla="*/ 820822 w 871767"/>
                    <a:gd name="connsiteY6" fmla="*/ 240060 h 496187"/>
                    <a:gd name="connsiteX7" fmla="*/ 846222 w 871767"/>
                    <a:gd name="connsiteY7" fmla="*/ 73146 h 496187"/>
                    <a:gd name="connsiteX8" fmla="*/ 516022 w 871767"/>
                    <a:gd name="connsiteY8" fmla="*/ 18717 h 496187"/>
                    <a:gd name="connsiteX0" fmla="*/ 526054 w 881799"/>
                    <a:gd name="connsiteY0" fmla="*/ 18717 h 516481"/>
                    <a:gd name="connsiteX1" fmla="*/ 134168 w 881799"/>
                    <a:gd name="connsiteY1" fmla="*/ 189261 h 516481"/>
                    <a:gd name="connsiteX2" fmla="*/ 10796 w 881799"/>
                    <a:gd name="connsiteY2" fmla="*/ 461403 h 516481"/>
                    <a:gd name="connsiteX3" fmla="*/ 177710 w 881799"/>
                    <a:gd name="connsiteY3" fmla="*/ 479547 h 516481"/>
                    <a:gd name="connsiteX4" fmla="*/ 359139 w 881799"/>
                    <a:gd name="connsiteY4" fmla="*/ 250946 h 516481"/>
                    <a:gd name="connsiteX5" fmla="*/ 671197 w 881799"/>
                    <a:gd name="connsiteY5" fmla="*/ 192889 h 516481"/>
                    <a:gd name="connsiteX6" fmla="*/ 830854 w 881799"/>
                    <a:gd name="connsiteY6" fmla="*/ 240060 h 516481"/>
                    <a:gd name="connsiteX7" fmla="*/ 856254 w 881799"/>
                    <a:gd name="connsiteY7" fmla="*/ 73146 h 516481"/>
                    <a:gd name="connsiteX8" fmla="*/ 526054 w 881799"/>
                    <a:gd name="connsiteY8" fmla="*/ 18717 h 516481"/>
                    <a:gd name="connsiteX0" fmla="*/ 542952 w 898697"/>
                    <a:gd name="connsiteY0" fmla="*/ 18717 h 496329"/>
                    <a:gd name="connsiteX1" fmla="*/ 151066 w 898697"/>
                    <a:gd name="connsiteY1" fmla="*/ 189261 h 496329"/>
                    <a:gd name="connsiteX2" fmla="*/ 9551 w 898697"/>
                    <a:gd name="connsiteY2" fmla="*/ 421488 h 496329"/>
                    <a:gd name="connsiteX3" fmla="*/ 194608 w 898697"/>
                    <a:gd name="connsiteY3" fmla="*/ 479547 h 496329"/>
                    <a:gd name="connsiteX4" fmla="*/ 376037 w 898697"/>
                    <a:gd name="connsiteY4" fmla="*/ 250946 h 496329"/>
                    <a:gd name="connsiteX5" fmla="*/ 688095 w 898697"/>
                    <a:gd name="connsiteY5" fmla="*/ 192889 h 496329"/>
                    <a:gd name="connsiteX6" fmla="*/ 847752 w 898697"/>
                    <a:gd name="connsiteY6" fmla="*/ 240060 h 496329"/>
                    <a:gd name="connsiteX7" fmla="*/ 873152 w 898697"/>
                    <a:gd name="connsiteY7" fmla="*/ 73146 h 496329"/>
                    <a:gd name="connsiteX8" fmla="*/ 542952 w 898697"/>
                    <a:gd name="connsiteY8" fmla="*/ 18717 h 496329"/>
                    <a:gd name="connsiteX0" fmla="*/ 533445 w 889190"/>
                    <a:gd name="connsiteY0" fmla="*/ 18717 h 473179"/>
                    <a:gd name="connsiteX1" fmla="*/ 141559 w 889190"/>
                    <a:gd name="connsiteY1" fmla="*/ 189261 h 473179"/>
                    <a:gd name="connsiteX2" fmla="*/ 44 w 889190"/>
                    <a:gd name="connsiteY2" fmla="*/ 421488 h 473179"/>
                    <a:gd name="connsiteX3" fmla="*/ 152444 w 889190"/>
                    <a:gd name="connsiteY3" fmla="*/ 465033 h 473179"/>
                    <a:gd name="connsiteX4" fmla="*/ 366530 w 889190"/>
                    <a:gd name="connsiteY4" fmla="*/ 250946 h 473179"/>
                    <a:gd name="connsiteX5" fmla="*/ 678588 w 889190"/>
                    <a:gd name="connsiteY5" fmla="*/ 192889 h 473179"/>
                    <a:gd name="connsiteX6" fmla="*/ 838245 w 889190"/>
                    <a:gd name="connsiteY6" fmla="*/ 240060 h 473179"/>
                    <a:gd name="connsiteX7" fmla="*/ 863645 w 889190"/>
                    <a:gd name="connsiteY7" fmla="*/ 73146 h 473179"/>
                    <a:gd name="connsiteX8" fmla="*/ 533445 w 889190"/>
                    <a:gd name="connsiteY8" fmla="*/ 18717 h 473179"/>
                    <a:gd name="connsiteX0" fmla="*/ 533445 w 889190"/>
                    <a:gd name="connsiteY0" fmla="*/ 18717 h 517266"/>
                    <a:gd name="connsiteX1" fmla="*/ 141559 w 889190"/>
                    <a:gd name="connsiteY1" fmla="*/ 189261 h 517266"/>
                    <a:gd name="connsiteX2" fmla="*/ 44 w 889190"/>
                    <a:gd name="connsiteY2" fmla="*/ 421488 h 517266"/>
                    <a:gd name="connsiteX3" fmla="*/ 152444 w 889190"/>
                    <a:gd name="connsiteY3" fmla="*/ 465033 h 517266"/>
                    <a:gd name="connsiteX4" fmla="*/ 366530 w 889190"/>
                    <a:gd name="connsiteY4" fmla="*/ 250946 h 517266"/>
                    <a:gd name="connsiteX5" fmla="*/ 678588 w 889190"/>
                    <a:gd name="connsiteY5" fmla="*/ 192889 h 517266"/>
                    <a:gd name="connsiteX6" fmla="*/ 838245 w 889190"/>
                    <a:gd name="connsiteY6" fmla="*/ 240060 h 517266"/>
                    <a:gd name="connsiteX7" fmla="*/ 863645 w 889190"/>
                    <a:gd name="connsiteY7" fmla="*/ 73146 h 517266"/>
                    <a:gd name="connsiteX8" fmla="*/ 533445 w 889190"/>
                    <a:gd name="connsiteY8" fmla="*/ 18717 h 517266"/>
                    <a:gd name="connsiteX0" fmla="*/ 533445 w 889190"/>
                    <a:gd name="connsiteY0" fmla="*/ 18717 h 504389"/>
                    <a:gd name="connsiteX1" fmla="*/ 141559 w 889190"/>
                    <a:gd name="connsiteY1" fmla="*/ 189261 h 504389"/>
                    <a:gd name="connsiteX2" fmla="*/ 44 w 889190"/>
                    <a:gd name="connsiteY2" fmla="*/ 421488 h 504389"/>
                    <a:gd name="connsiteX3" fmla="*/ 152444 w 889190"/>
                    <a:gd name="connsiteY3" fmla="*/ 465033 h 504389"/>
                    <a:gd name="connsiteX4" fmla="*/ 366530 w 889190"/>
                    <a:gd name="connsiteY4" fmla="*/ 250946 h 504389"/>
                    <a:gd name="connsiteX5" fmla="*/ 678588 w 889190"/>
                    <a:gd name="connsiteY5" fmla="*/ 192889 h 504389"/>
                    <a:gd name="connsiteX6" fmla="*/ 838245 w 889190"/>
                    <a:gd name="connsiteY6" fmla="*/ 240060 h 504389"/>
                    <a:gd name="connsiteX7" fmla="*/ 863645 w 889190"/>
                    <a:gd name="connsiteY7" fmla="*/ 73146 h 504389"/>
                    <a:gd name="connsiteX8" fmla="*/ 533445 w 889190"/>
                    <a:gd name="connsiteY8" fmla="*/ 18717 h 504389"/>
                    <a:gd name="connsiteX0" fmla="*/ 533445 w 889190"/>
                    <a:gd name="connsiteY0" fmla="*/ 18717 h 507607"/>
                    <a:gd name="connsiteX1" fmla="*/ 141559 w 889190"/>
                    <a:gd name="connsiteY1" fmla="*/ 189261 h 507607"/>
                    <a:gd name="connsiteX2" fmla="*/ 44 w 889190"/>
                    <a:gd name="connsiteY2" fmla="*/ 421488 h 507607"/>
                    <a:gd name="connsiteX3" fmla="*/ 152444 w 889190"/>
                    <a:gd name="connsiteY3" fmla="*/ 465033 h 507607"/>
                    <a:gd name="connsiteX4" fmla="*/ 366530 w 889190"/>
                    <a:gd name="connsiteY4" fmla="*/ 250946 h 507607"/>
                    <a:gd name="connsiteX5" fmla="*/ 678588 w 889190"/>
                    <a:gd name="connsiteY5" fmla="*/ 192889 h 507607"/>
                    <a:gd name="connsiteX6" fmla="*/ 838245 w 889190"/>
                    <a:gd name="connsiteY6" fmla="*/ 240060 h 507607"/>
                    <a:gd name="connsiteX7" fmla="*/ 863645 w 889190"/>
                    <a:gd name="connsiteY7" fmla="*/ 73146 h 507607"/>
                    <a:gd name="connsiteX8" fmla="*/ 533445 w 889190"/>
                    <a:gd name="connsiteY8" fmla="*/ 18717 h 507607"/>
                    <a:gd name="connsiteX0" fmla="*/ 533445 w 889190"/>
                    <a:gd name="connsiteY0" fmla="*/ 18717 h 507607"/>
                    <a:gd name="connsiteX1" fmla="*/ 141559 w 889190"/>
                    <a:gd name="connsiteY1" fmla="*/ 189261 h 507607"/>
                    <a:gd name="connsiteX2" fmla="*/ 44 w 889190"/>
                    <a:gd name="connsiteY2" fmla="*/ 421488 h 507607"/>
                    <a:gd name="connsiteX3" fmla="*/ 152444 w 889190"/>
                    <a:gd name="connsiteY3" fmla="*/ 465033 h 507607"/>
                    <a:gd name="connsiteX4" fmla="*/ 366530 w 889190"/>
                    <a:gd name="connsiteY4" fmla="*/ 250946 h 507607"/>
                    <a:gd name="connsiteX5" fmla="*/ 678588 w 889190"/>
                    <a:gd name="connsiteY5" fmla="*/ 192889 h 507607"/>
                    <a:gd name="connsiteX6" fmla="*/ 838245 w 889190"/>
                    <a:gd name="connsiteY6" fmla="*/ 240060 h 507607"/>
                    <a:gd name="connsiteX7" fmla="*/ 863645 w 889190"/>
                    <a:gd name="connsiteY7" fmla="*/ 73146 h 507607"/>
                    <a:gd name="connsiteX8" fmla="*/ 533445 w 889190"/>
                    <a:gd name="connsiteY8" fmla="*/ 18717 h 507607"/>
                    <a:gd name="connsiteX0" fmla="*/ 533406 w 889151"/>
                    <a:gd name="connsiteY0" fmla="*/ 16236 h 506390"/>
                    <a:gd name="connsiteX1" fmla="*/ 148777 w 889151"/>
                    <a:gd name="connsiteY1" fmla="*/ 150494 h 506390"/>
                    <a:gd name="connsiteX2" fmla="*/ 5 w 889151"/>
                    <a:gd name="connsiteY2" fmla="*/ 419007 h 506390"/>
                    <a:gd name="connsiteX3" fmla="*/ 152405 w 889151"/>
                    <a:gd name="connsiteY3" fmla="*/ 462552 h 506390"/>
                    <a:gd name="connsiteX4" fmla="*/ 366491 w 889151"/>
                    <a:gd name="connsiteY4" fmla="*/ 248465 h 506390"/>
                    <a:gd name="connsiteX5" fmla="*/ 678549 w 889151"/>
                    <a:gd name="connsiteY5" fmla="*/ 190408 h 506390"/>
                    <a:gd name="connsiteX6" fmla="*/ 838206 w 889151"/>
                    <a:gd name="connsiteY6" fmla="*/ 237579 h 506390"/>
                    <a:gd name="connsiteX7" fmla="*/ 863606 w 889151"/>
                    <a:gd name="connsiteY7" fmla="*/ 70665 h 506390"/>
                    <a:gd name="connsiteX8" fmla="*/ 533406 w 889151"/>
                    <a:gd name="connsiteY8" fmla="*/ 16236 h 506390"/>
                    <a:gd name="connsiteX0" fmla="*/ 522520 w 887271"/>
                    <a:gd name="connsiteY0" fmla="*/ 2772 h 500183"/>
                    <a:gd name="connsiteX1" fmla="*/ 148777 w 887271"/>
                    <a:gd name="connsiteY1" fmla="*/ 144287 h 500183"/>
                    <a:gd name="connsiteX2" fmla="*/ 5 w 887271"/>
                    <a:gd name="connsiteY2" fmla="*/ 412800 h 500183"/>
                    <a:gd name="connsiteX3" fmla="*/ 152405 w 887271"/>
                    <a:gd name="connsiteY3" fmla="*/ 456345 h 500183"/>
                    <a:gd name="connsiteX4" fmla="*/ 366491 w 887271"/>
                    <a:gd name="connsiteY4" fmla="*/ 242258 h 500183"/>
                    <a:gd name="connsiteX5" fmla="*/ 678549 w 887271"/>
                    <a:gd name="connsiteY5" fmla="*/ 184201 h 500183"/>
                    <a:gd name="connsiteX6" fmla="*/ 838206 w 887271"/>
                    <a:gd name="connsiteY6" fmla="*/ 231372 h 500183"/>
                    <a:gd name="connsiteX7" fmla="*/ 863606 w 887271"/>
                    <a:gd name="connsiteY7" fmla="*/ 64458 h 500183"/>
                    <a:gd name="connsiteX8" fmla="*/ 522520 w 887271"/>
                    <a:gd name="connsiteY8" fmla="*/ 2772 h 500183"/>
                    <a:gd name="connsiteX0" fmla="*/ 522520 w 884047"/>
                    <a:gd name="connsiteY0" fmla="*/ 5417 h 502828"/>
                    <a:gd name="connsiteX1" fmla="*/ 148777 w 884047"/>
                    <a:gd name="connsiteY1" fmla="*/ 146932 h 502828"/>
                    <a:gd name="connsiteX2" fmla="*/ 5 w 884047"/>
                    <a:gd name="connsiteY2" fmla="*/ 415445 h 502828"/>
                    <a:gd name="connsiteX3" fmla="*/ 152405 w 884047"/>
                    <a:gd name="connsiteY3" fmla="*/ 458990 h 502828"/>
                    <a:gd name="connsiteX4" fmla="*/ 366491 w 884047"/>
                    <a:gd name="connsiteY4" fmla="*/ 244903 h 502828"/>
                    <a:gd name="connsiteX5" fmla="*/ 678549 w 884047"/>
                    <a:gd name="connsiteY5" fmla="*/ 186846 h 502828"/>
                    <a:gd name="connsiteX6" fmla="*/ 838206 w 884047"/>
                    <a:gd name="connsiteY6" fmla="*/ 234017 h 502828"/>
                    <a:gd name="connsiteX7" fmla="*/ 863606 w 884047"/>
                    <a:gd name="connsiteY7" fmla="*/ 67103 h 502828"/>
                    <a:gd name="connsiteX8" fmla="*/ 522520 w 884047"/>
                    <a:gd name="connsiteY8" fmla="*/ 5417 h 502828"/>
                    <a:gd name="connsiteX0" fmla="*/ 522520 w 901288"/>
                    <a:gd name="connsiteY0" fmla="*/ 5417 h 502828"/>
                    <a:gd name="connsiteX1" fmla="*/ 148777 w 901288"/>
                    <a:gd name="connsiteY1" fmla="*/ 146932 h 502828"/>
                    <a:gd name="connsiteX2" fmla="*/ 5 w 901288"/>
                    <a:gd name="connsiteY2" fmla="*/ 415445 h 502828"/>
                    <a:gd name="connsiteX3" fmla="*/ 152405 w 901288"/>
                    <a:gd name="connsiteY3" fmla="*/ 458990 h 502828"/>
                    <a:gd name="connsiteX4" fmla="*/ 366491 w 901288"/>
                    <a:gd name="connsiteY4" fmla="*/ 244903 h 502828"/>
                    <a:gd name="connsiteX5" fmla="*/ 678549 w 901288"/>
                    <a:gd name="connsiteY5" fmla="*/ 186846 h 502828"/>
                    <a:gd name="connsiteX6" fmla="*/ 838206 w 901288"/>
                    <a:gd name="connsiteY6" fmla="*/ 234017 h 502828"/>
                    <a:gd name="connsiteX7" fmla="*/ 863606 w 901288"/>
                    <a:gd name="connsiteY7" fmla="*/ 67103 h 502828"/>
                    <a:gd name="connsiteX8" fmla="*/ 522520 w 901288"/>
                    <a:gd name="connsiteY8" fmla="*/ 5417 h 502828"/>
                    <a:gd name="connsiteX0" fmla="*/ 522520 w 892262"/>
                    <a:gd name="connsiteY0" fmla="*/ 2594 h 500005"/>
                    <a:gd name="connsiteX1" fmla="*/ 148777 w 892262"/>
                    <a:gd name="connsiteY1" fmla="*/ 144109 h 500005"/>
                    <a:gd name="connsiteX2" fmla="*/ 5 w 892262"/>
                    <a:gd name="connsiteY2" fmla="*/ 412622 h 500005"/>
                    <a:gd name="connsiteX3" fmla="*/ 152405 w 892262"/>
                    <a:gd name="connsiteY3" fmla="*/ 456167 h 500005"/>
                    <a:gd name="connsiteX4" fmla="*/ 366491 w 892262"/>
                    <a:gd name="connsiteY4" fmla="*/ 242080 h 500005"/>
                    <a:gd name="connsiteX5" fmla="*/ 678549 w 892262"/>
                    <a:gd name="connsiteY5" fmla="*/ 184023 h 500005"/>
                    <a:gd name="connsiteX6" fmla="*/ 812806 w 892262"/>
                    <a:gd name="connsiteY6" fmla="*/ 209423 h 500005"/>
                    <a:gd name="connsiteX7" fmla="*/ 863606 w 892262"/>
                    <a:gd name="connsiteY7" fmla="*/ 64280 h 500005"/>
                    <a:gd name="connsiteX8" fmla="*/ 522520 w 892262"/>
                    <a:gd name="connsiteY8" fmla="*/ 2594 h 500005"/>
                    <a:gd name="connsiteX0" fmla="*/ 522521 w 892263"/>
                    <a:gd name="connsiteY0" fmla="*/ 1412 h 499739"/>
                    <a:gd name="connsiteX1" fmla="*/ 156035 w 892263"/>
                    <a:gd name="connsiteY1" fmla="*/ 117527 h 499739"/>
                    <a:gd name="connsiteX2" fmla="*/ 6 w 892263"/>
                    <a:gd name="connsiteY2" fmla="*/ 411440 h 499739"/>
                    <a:gd name="connsiteX3" fmla="*/ 152406 w 892263"/>
                    <a:gd name="connsiteY3" fmla="*/ 454985 h 499739"/>
                    <a:gd name="connsiteX4" fmla="*/ 366492 w 892263"/>
                    <a:gd name="connsiteY4" fmla="*/ 240898 h 499739"/>
                    <a:gd name="connsiteX5" fmla="*/ 678550 w 892263"/>
                    <a:gd name="connsiteY5" fmla="*/ 182841 h 499739"/>
                    <a:gd name="connsiteX6" fmla="*/ 812807 w 892263"/>
                    <a:gd name="connsiteY6" fmla="*/ 208241 h 499739"/>
                    <a:gd name="connsiteX7" fmla="*/ 863607 w 892263"/>
                    <a:gd name="connsiteY7" fmla="*/ 63098 h 499739"/>
                    <a:gd name="connsiteX8" fmla="*/ 522521 w 892263"/>
                    <a:gd name="connsiteY8" fmla="*/ 1412 h 499739"/>
                    <a:gd name="connsiteX0" fmla="*/ 508007 w 893319"/>
                    <a:gd name="connsiteY0" fmla="*/ 1003 h 521102"/>
                    <a:gd name="connsiteX1" fmla="*/ 156035 w 893319"/>
                    <a:gd name="connsiteY1" fmla="*/ 138890 h 521102"/>
                    <a:gd name="connsiteX2" fmla="*/ 6 w 893319"/>
                    <a:gd name="connsiteY2" fmla="*/ 432803 h 521102"/>
                    <a:gd name="connsiteX3" fmla="*/ 152406 w 893319"/>
                    <a:gd name="connsiteY3" fmla="*/ 476348 h 521102"/>
                    <a:gd name="connsiteX4" fmla="*/ 366492 w 893319"/>
                    <a:gd name="connsiteY4" fmla="*/ 262261 h 521102"/>
                    <a:gd name="connsiteX5" fmla="*/ 678550 w 893319"/>
                    <a:gd name="connsiteY5" fmla="*/ 204204 h 521102"/>
                    <a:gd name="connsiteX6" fmla="*/ 812807 w 893319"/>
                    <a:gd name="connsiteY6" fmla="*/ 229604 h 521102"/>
                    <a:gd name="connsiteX7" fmla="*/ 863607 w 893319"/>
                    <a:gd name="connsiteY7" fmla="*/ 84461 h 521102"/>
                    <a:gd name="connsiteX8" fmla="*/ 508007 w 893319"/>
                    <a:gd name="connsiteY8" fmla="*/ 1003 h 521102"/>
                    <a:gd name="connsiteX0" fmla="*/ 508007 w 906992"/>
                    <a:gd name="connsiteY0" fmla="*/ 985 h 521084"/>
                    <a:gd name="connsiteX1" fmla="*/ 156035 w 906992"/>
                    <a:gd name="connsiteY1" fmla="*/ 138872 h 521084"/>
                    <a:gd name="connsiteX2" fmla="*/ 6 w 906992"/>
                    <a:gd name="connsiteY2" fmla="*/ 432785 h 521084"/>
                    <a:gd name="connsiteX3" fmla="*/ 152406 w 906992"/>
                    <a:gd name="connsiteY3" fmla="*/ 476330 h 521084"/>
                    <a:gd name="connsiteX4" fmla="*/ 366492 w 906992"/>
                    <a:gd name="connsiteY4" fmla="*/ 262243 h 521084"/>
                    <a:gd name="connsiteX5" fmla="*/ 678550 w 906992"/>
                    <a:gd name="connsiteY5" fmla="*/ 204186 h 521084"/>
                    <a:gd name="connsiteX6" fmla="*/ 841836 w 906992"/>
                    <a:gd name="connsiteY6" fmla="*/ 222329 h 521084"/>
                    <a:gd name="connsiteX7" fmla="*/ 863607 w 906992"/>
                    <a:gd name="connsiteY7" fmla="*/ 84443 h 521084"/>
                    <a:gd name="connsiteX8" fmla="*/ 508007 w 906992"/>
                    <a:gd name="connsiteY8" fmla="*/ 985 h 521084"/>
                    <a:gd name="connsiteX0" fmla="*/ 508007 w 888742"/>
                    <a:gd name="connsiteY0" fmla="*/ 985 h 521084"/>
                    <a:gd name="connsiteX1" fmla="*/ 156035 w 888742"/>
                    <a:gd name="connsiteY1" fmla="*/ 138872 h 521084"/>
                    <a:gd name="connsiteX2" fmla="*/ 6 w 888742"/>
                    <a:gd name="connsiteY2" fmla="*/ 432785 h 521084"/>
                    <a:gd name="connsiteX3" fmla="*/ 152406 w 888742"/>
                    <a:gd name="connsiteY3" fmla="*/ 476330 h 521084"/>
                    <a:gd name="connsiteX4" fmla="*/ 366492 w 888742"/>
                    <a:gd name="connsiteY4" fmla="*/ 262243 h 521084"/>
                    <a:gd name="connsiteX5" fmla="*/ 678550 w 888742"/>
                    <a:gd name="connsiteY5" fmla="*/ 204186 h 521084"/>
                    <a:gd name="connsiteX6" fmla="*/ 841836 w 888742"/>
                    <a:gd name="connsiteY6" fmla="*/ 222329 h 521084"/>
                    <a:gd name="connsiteX7" fmla="*/ 863607 w 888742"/>
                    <a:gd name="connsiteY7" fmla="*/ 84443 h 521084"/>
                    <a:gd name="connsiteX8" fmla="*/ 508007 w 888742"/>
                    <a:gd name="connsiteY8" fmla="*/ 985 h 521084"/>
                    <a:gd name="connsiteX0" fmla="*/ 508004 w 888739"/>
                    <a:gd name="connsiteY0" fmla="*/ 985 h 501733"/>
                    <a:gd name="connsiteX1" fmla="*/ 156032 w 888739"/>
                    <a:gd name="connsiteY1" fmla="*/ 138872 h 501733"/>
                    <a:gd name="connsiteX2" fmla="*/ 3 w 888739"/>
                    <a:gd name="connsiteY2" fmla="*/ 432785 h 501733"/>
                    <a:gd name="connsiteX3" fmla="*/ 152403 w 888739"/>
                    <a:gd name="connsiteY3" fmla="*/ 476330 h 501733"/>
                    <a:gd name="connsiteX4" fmla="*/ 366489 w 888739"/>
                    <a:gd name="connsiteY4" fmla="*/ 262243 h 501733"/>
                    <a:gd name="connsiteX5" fmla="*/ 678547 w 888739"/>
                    <a:gd name="connsiteY5" fmla="*/ 204186 h 501733"/>
                    <a:gd name="connsiteX6" fmla="*/ 841833 w 888739"/>
                    <a:gd name="connsiteY6" fmla="*/ 222329 h 501733"/>
                    <a:gd name="connsiteX7" fmla="*/ 863604 w 888739"/>
                    <a:gd name="connsiteY7" fmla="*/ 84443 h 501733"/>
                    <a:gd name="connsiteX8" fmla="*/ 508004 w 888739"/>
                    <a:gd name="connsiteY8" fmla="*/ 985 h 501733"/>
                    <a:gd name="connsiteX0" fmla="*/ 508004 w 888739"/>
                    <a:gd name="connsiteY0" fmla="*/ 985 h 504958"/>
                    <a:gd name="connsiteX1" fmla="*/ 156032 w 888739"/>
                    <a:gd name="connsiteY1" fmla="*/ 138872 h 504958"/>
                    <a:gd name="connsiteX2" fmla="*/ 3 w 888739"/>
                    <a:gd name="connsiteY2" fmla="*/ 432785 h 504958"/>
                    <a:gd name="connsiteX3" fmla="*/ 152403 w 888739"/>
                    <a:gd name="connsiteY3" fmla="*/ 476330 h 504958"/>
                    <a:gd name="connsiteX4" fmla="*/ 366489 w 888739"/>
                    <a:gd name="connsiteY4" fmla="*/ 262243 h 504958"/>
                    <a:gd name="connsiteX5" fmla="*/ 678547 w 888739"/>
                    <a:gd name="connsiteY5" fmla="*/ 204186 h 504958"/>
                    <a:gd name="connsiteX6" fmla="*/ 841833 w 888739"/>
                    <a:gd name="connsiteY6" fmla="*/ 222329 h 504958"/>
                    <a:gd name="connsiteX7" fmla="*/ 863604 w 888739"/>
                    <a:gd name="connsiteY7" fmla="*/ 84443 h 504958"/>
                    <a:gd name="connsiteX8" fmla="*/ 508004 w 888739"/>
                    <a:gd name="connsiteY8" fmla="*/ 985 h 504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739" h="504958">
                      <a:moveTo>
                        <a:pt x="508004" y="985"/>
                      </a:moveTo>
                      <a:cubicBezTo>
                        <a:pt x="390075" y="10056"/>
                        <a:pt x="240699" y="66905"/>
                        <a:pt x="156032" y="138872"/>
                      </a:cubicBezTo>
                      <a:cubicBezTo>
                        <a:pt x="71365" y="210839"/>
                        <a:pt x="608" y="376542"/>
                        <a:pt x="3" y="432785"/>
                      </a:cubicBezTo>
                      <a:cubicBezTo>
                        <a:pt x="-602" y="489028"/>
                        <a:pt x="90719" y="538016"/>
                        <a:pt x="152403" y="476330"/>
                      </a:cubicBezTo>
                      <a:cubicBezTo>
                        <a:pt x="214087" y="414644"/>
                        <a:pt x="235255" y="314857"/>
                        <a:pt x="366489" y="262243"/>
                      </a:cubicBezTo>
                      <a:cubicBezTo>
                        <a:pt x="497723" y="209629"/>
                        <a:pt x="599323" y="210838"/>
                        <a:pt x="678547" y="204186"/>
                      </a:cubicBezTo>
                      <a:cubicBezTo>
                        <a:pt x="757771" y="197534"/>
                        <a:pt x="814619" y="231400"/>
                        <a:pt x="841833" y="222329"/>
                      </a:cubicBezTo>
                      <a:cubicBezTo>
                        <a:pt x="869047" y="213258"/>
                        <a:pt x="919242" y="121334"/>
                        <a:pt x="863604" y="84443"/>
                      </a:cubicBezTo>
                      <a:cubicBezTo>
                        <a:pt x="807966" y="47552"/>
                        <a:pt x="625933" y="-8086"/>
                        <a:pt x="508004" y="98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76200" cap="rnd">
                  <a:solidFill>
                    <a:schemeClr val="tx1"/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F327B05B-D925-6A41-AC0C-8DD61108C8AB}"/>
                </a:ext>
              </a:extLst>
            </p:cNvPr>
            <p:cNvSpPr/>
            <p:nvPr/>
          </p:nvSpPr>
          <p:spPr>
            <a:xfrm rot="437304">
              <a:off x="4068747" y="4448508"/>
              <a:ext cx="648763" cy="443646"/>
            </a:xfrm>
            <a:custGeom>
              <a:avLst/>
              <a:gdLst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8170 w 618170"/>
                <a:gd name="connsiteY0" fmla="*/ 0 h 418699"/>
                <a:gd name="connsiteX1" fmla="*/ 358288 w 618170"/>
                <a:gd name="connsiteY1" fmla="*/ 86627 h 418699"/>
                <a:gd name="connsiteX2" fmla="*/ 26216 w 618170"/>
                <a:gd name="connsiteY2" fmla="*/ 14438 h 418699"/>
                <a:gd name="connsiteX3" fmla="*/ 112844 w 618170"/>
                <a:gd name="connsiteY3" fmla="*/ 101065 h 418699"/>
                <a:gd name="connsiteX4" fmla="*/ 237972 w 618170"/>
                <a:gd name="connsiteY4" fmla="*/ 158817 h 418699"/>
                <a:gd name="connsiteX5" fmla="*/ 2153 w 618170"/>
                <a:gd name="connsiteY5" fmla="*/ 144379 h 418699"/>
                <a:gd name="connsiteX6" fmla="*/ 127282 w 618170"/>
                <a:gd name="connsiteY6" fmla="*/ 235819 h 418699"/>
                <a:gd name="connsiteX7" fmla="*/ 233160 w 618170"/>
                <a:gd name="connsiteY7" fmla="*/ 250257 h 418699"/>
                <a:gd name="connsiteX8" fmla="*/ 26216 w 618170"/>
                <a:gd name="connsiteY8" fmla="*/ 255069 h 418699"/>
                <a:gd name="connsiteX9" fmla="*/ 151345 w 618170"/>
                <a:gd name="connsiteY9" fmla="*/ 308008 h 418699"/>
                <a:gd name="connsiteX10" fmla="*/ 218722 w 618170"/>
                <a:gd name="connsiteY10" fmla="*/ 308008 h 418699"/>
                <a:gd name="connsiteX11" fmla="*/ 69530 w 618170"/>
                <a:gd name="connsiteY11" fmla="*/ 327259 h 418699"/>
                <a:gd name="connsiteX12" fmla="*/ 209096 w 618170"/>
                <a:gd name="connsiteY12" fmla="*/ 365760 h 418699"/>
                <a:gd name="connsiteX13" fmla="*/ 497854 w 618170"/>
                <a:gd name="connsiteY13" fmla="*/ 413886 h 418699"/>
                <a:gd name="connsiteX14" fmla="*/ 541168 w 618170"/>
                <a:gd name="connsiteY14" fmla="*/ 418699 h 418699"/>
                <a:gd name="connsiteX15" fmla="*/ 541168 w 618170"/>
                <a:gd name="connsiteY15" fmla="*/ 418699 h 418699"/>
                <a:gd name="connsiteX16" fmla="*/ 565231 w 618170"/>
                <a:gd name="connsiteY16" fmla="*/ 409073 h 418699"/>
                <a:gd name="connsiteX17" fmla="*/ 565231 w 618170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614564 w 619377"/>
                <a:gd name="connsiteY17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614564 w 619377"/>
                <a:gd name="connsiteY16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0" fmla="*/ 619377 w 619377"/>
                <a:gd name="connsiteY0" fmla="*/ 0 h 422620"/>
                <a:gd name="connsiteX1" fmla="*/ 359495 w 619377"/>
                <a:gd name="connsiteY1" fmla="*/ 86627 h 422620"/>
                <a:gd name="connsiteX2" fmla="*/ 27423 w 619377"/>
                <a:gd name="connsiteY2" fmla="*/ 14438 h 422620"/>
                <a:gd name="connsiteX3" fmla="*/ 114051 w 619377"/>
                <a:gd name="connsiteY3" fmla="*/ 101065 h 422620"/>
                <a:gd name="connsiteX4" fmla="*/ 239179 w 619377"/>
                <a:gd name="connsiteY4" fmla="*/ 158817 h 422620"/>
                <a:gd name="connsiteX5" fmla="*/ 3360 w 619377"/>
                <a:gd name="connsiteY5" fmla="*/ 144379 h 422620"/>
                <a:gd name="connsiteX6" fmla="*/ 85175 w 619377"/>
                <a:gd name="connsiteY6" fmla="*/ 211756 h 422620"/>
                <a:gd name="connsiteX7" fmla="*/ 234367 w 619377"/>
                <a:gd name="connsiteY7" fmla="*/ 250257 h 422620"/>
                <a:gd name="connsiteX8" fmla="*/ 27423 w 619377"/>
                <a:gd name="connsiteY8" fmla="*/ 255069 h 422620"/>
                <a:gd name="connsiteX9" fmla="*/ 152552 w 619377"/>
                <a:gd name="connsiteY9" fmla="*/ 308008 h 422620"/>
                <a:gd name="connsiteX10" fmla="*/ 219929 w 619377"/>
                <a:gd name="connsiteY10" fmla="*/ 308008 h 422620"/>
                <a:gd name="connsiteX11" fmla="*/ 70737 w 619377"/>
                <a:gd name="connsiteY11" fmla="*/ 327259 h 422620"/>
                <a:gd name="connsiteX12" fmla="*/ 210303 w 619377"/>
                <a:gd name="connsiteY12" fmla="*/ 365760 h 422620"/>
                <a:gd name="connsiteX13" fmla="*/ 417246 w 619377"/>
                <a:gd name="connsiteY13" fmla="*/ 418699 h 422620"/>
                <a:gd name="connsiteX14" fmla="*/ 542375 w 619377"/>
                <a:gd name="connsiteY14" fmla="*/ 418699 h 422620"/>
                <a:gd name="connsiteX15" fmla="*/ 542375 w 619377"/>
                <a:gd name="connsiteY15" fmla="*/ 418699 h 422620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210303 w 619377"/>
                <a:gd name="connsiteY12" fmla="*/ 365760 h 420481"/>
                <a:gd name="connsiteX13" fmla="*/ 417246 w 619377"/>
                <a:gd name="connsiteY13" fmla="*/ 418699 h 420481"/>
                <a:gd name="connsiteX14" fmla="*/ 542375 w 619377"/>
                <a:gd name="connsiteY14" fmla="*/ 418699 h 420481"/>
                <a:gd name="connsiteX15" fmla="*/ 542375 w 619377"/>
                <a:gd name="connsiteY15" fmla="*/ 418699 h 420481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417246 w 619377"/>
                <a:gd name="connsiteY12" fmla="*/ 418699 h 420481"/>
                <a:gd name="connsiteX13" fmla="*/ 542375 w 619377"/>
                <a:gd name="connsiteY13" fmla="*/ 418699 h 420481"/>
                <a:gd name="connsiteX14" fmla="*/ 542375 w 619377"/>
                <a:gd name="connsiteY14" fmla="*/ 418699 h 420481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19929 w 619377"/>
                <a:gd name="connsiteY10" fmla="*/ 30800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48504 w 619377"/>
                <a:gd name="connsiteY10" fmla="*/ 31435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48504 w 619377"/>
                <a:gd name="connsiteY10" fmla="*/ 314358 h 418699"/>
                <a:gd name="connsiteX11" fmla="*/ 19937 w 619377"/>
                <a:gd name="connsiteY11" fmla="*/ 35900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64979 w 664979"/>
                <a:gd name="connsiteY0" fmla="*/ 0 h 418699"/>
                <a:gd name="connsiteX1" fmla="*/ 405097 w 664979"/>
                <a:gd name="connsiteY1" fmla="*/ 86627 h 418699"/>
                <a:gd name="connsiteX2" fmla="*/ 73025 w 664979"/>
                <a:gd name="connsiteY2" fmla="*/ 14438 h 418699"/>
                <a:gd name="connsiteX3" fmla="*/ 159653 w 664979"/>
                <a:gd name="connsiteY3" fmla="*/ 101065 h 418699"/>
                <a:gd name="connsiteX4" fmla="*/ 284781 w 664979"/>
                <a:gd name="connsiteY4" fmla="*/ 158817 h 418699"/>
                <a:gd name="connsiteX5" fmla="*/ 48962 w 664979"/>
                <a:gd name="connsiteY5" fmla="*/ 144379 h 418699"/>
                <a:gd name="connsiteX6" fmla="*/ 130777 w 664979"/>
                <a:gd name="connsiteY6" fmla="*/ 211756 h 418699"/>
                <a:gd name="connsiteX7" fmla="*/ 279969 w 664979"/>
                <a:gd name="connsiteY7" fmla="*/ 250257 h 418699"/>
                <a:gd name="connsiteX8" fmla="*/ 0 w 664979"/>
                <a:gd name="connsiteY8" fmla="*/ 267769 h 418699"/>
                <a:gd name="connsiteX9" fmla="*/ 198154 w 664979"/>
                <a:gd name="connsiteY9" fmla="*/ 308008 h 418699"/>
                <a:gd name="connsiteX10" fmla="*/ 294106 w 664979"/>
                <a:gd name="connsiteY10" fmla="*/ 314358 h 418699"/>
                <a:gd name="connsiteX11" fmla="*/ 65539 w 664979"/>
                <a:gd name="connsiteY11" fmla="*/ 359009 h 418699"/>
                <a:gd name="connsiteX12" fmla="*/ 390658 w 664979"/>
                <a:gd name="connsiteY12" fmla="*/ 409074 h 418699"/>
                <a:gd name="connsiteX13" fmla="*/ 587977 w 664979"/>
                <a:gd name="connsiteY13" fmla="*/ 418699 h 418699"/>
                <a:gd name="connsiteX14" fmla="*/ 587977 w 6649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2689 w 728479"/>
                <a:gd name="connsiteY11" fmla="*/ 39075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61654 w 728479"/>
                <a:gd name="connsiteY9" fmla="*/ 3080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41027"/>
                <a:gd name="connsiteX1" fmla="*/ 468597 w 728479"/>
                <a:gd name="connsiteY1" fmla="*/ 86627 h 441027"/>
                <a:gd name="connsiteX2" fmla="*/ 136525 w 728479"/>
                <a:gd name="connsiteY2" fmla="*/ 14438 h 441027"/>
                <a:gd name="connsiteX3" fmla="*/ 223153 w 728479"/>
                <a:gd name="connsiteY3" fmla="*/ 101065 h 441027"/>
                <a:gd name="connsiteX4" fmla="*/ 348281 w 728479"/>
                <a:gd name="connsiteY4" fmla="*/ 158817 h 441027"/>
                <a:gd name="connsiteX5" fmla="*/ 77537 w 728479"/>
                <a:gd name="connsiteY5" fmla="*/ 138029 h 441027"/>
                <a:gd name="connsiteX6" fmla="*/ 194277 w 728479"/>
                <a:gd name="connsiteY6" fmla="*/ 211756 h 441027"/>
                <a:gd name="connsiteX7" fmla="*/ 343469 w 728479"/>
                <a:gd name="connsiteY7" fmla="*/ 250257 h 441027"/>
                <a:gd name="connsiteX8" fmla="*/ 0 w 728479"/>
                <a:gd name="connsiteY8" fmla="*/ 267769 h 441027"/>
                <a:gd name="connsiteX9" fmla="*/ 258479 w 728479"/>
                <a:gd name="connsiteY9" fmla="*/ 333408 h 441027"/>
                <a:gd name="connsiteX10" fmla="*/ 338556 w 728479"/>
                <a:gd name="connsiteY10" fmla="*/ 336583 h 441027"/>
                <a:gd name="connsiteX11" fmla="*/ 122689 w 728479"/>
                <a:gd name="connsiteY11" fmla="*/ 390759 h 441027"/>
                <a:gd name="connsiteX12" fmla="*/ 466858 w 728479"/>
                <a:gd name="connsiteY12" fmla="*/ 440824 h 441027"/>
                <a:gd name="connsiteX13" fmla="*/ 651477 w 728479"/>
                <a:gd name="connsiteY13" fmla="*/ 418699 h 441027"/>
                <a:gd name="connsiteX14" fmla="*/ 651477 w 728479"/>
                <a:gd name="connsiteY14" fmla="*/ 418699 h 441027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8479" h="443646">
                  <a:moveTo>
                    <a:pt x="728479" y="0"/>
                  </a:moveTo>
                  <a:cubicBezTo>
                    <a:pt x="641852" y="28876"/>
                    <a:pt x="567256" y="84221"/>
                    <a:pt x="468597" y="86627"/>
                  </a:cubicBezTo>
                  <a:cubicBezTo>
                    <a:pt x="369938" y="89033"/>
                    <a:pt x="164732" y="-35593"/>
                    <a:pt x="136525" y="14438"/>
                  </a:cubicBezTo>
                  <a:cubicBezTo>
                    <a:pt x="108251" y="46489"/>
                    <a:pt x="194277" y="72189"/>
                    <a:pt x="223153" y="101065"/>
                  </a:cubicBezTo>
                  <a:lnTo>
                    <a:pt x="348281" y="158817"/>
                  </a:lnTo>
                  <a:cubicBezTo>
                    <a:pt x="258033" y="151888"/>
                    <a:pt x="66185" y="94158"/>
                    <a:pt x="77537" y="138029"/>
                  </a:cubicBezTo>
                  <a:cubicBezTo>
                    <a:pt x="59089" y="150863"/>
                    <a:pt x="149955" y="193051"/>
                    <a:pt x="194277" y="211756"/>
                  </a:cubicBezTo>
                  <a:cubicBezTo>
                    <a:pt x="238599" y="230461"/>
                    <a:pt x="360313" y="247049"/>
                    <a:pt x="343469" y="250257"/>
                  </a:cubicBezTo>
                  <a:cubicBezTo>
                    <a:pt x="228979" y="256094"/>
                    <a:pt x="16065" y="223832"/>
                    <a:pt x="0" y="267769"/>
                  </a:cubicBezTo>
                  <a:cubicBezTo>
                    <a:pt x="60449" y="293499"/>
                    <a:pt x="171261" y="319995"/>
                    <a:pt x="258479" y="333408"/>
                  </a:cubicBezTo>
                  <a:cubicBezTo>
                    <a:pt x="342321" y="330233"/>
                    <a:pt x="305514" y="342933"/>
                    <a:pt x="338556" y="336583"/>
                  </a:cubicBezTo>
                  <a:lnTo>
                    <a:pt x="122689" y="390759"/>
                  </a:lnTo>
                  <a:cubicBezTo>
                    <a:pt x="114094" y="407630"/>
                    <a:pt x="248677" y="429466"/>
                    <a:pt x="306038" y="437810"/>
                  </a:cubicBezTo>
                  <a:cubicBezTo>
                    <a:pt x="363399" y="446154"/>
                    <a:pt x="409285" y="444009"/>
                    <a:pt x="466858" y="440824"/>
                  </a:cubicBezTo>
                  <a:cubicBezTo>
                    <a:pt x="524431" y="437639"/>
                    <a:pt x="589937" y="426074"/>
                    <a:pt x="651477" y="418699"/>
                  </a:cubicBezTo>
                  <a:lnTo>
                    <a:pt x="651477" y="418699"/>
                  </a:lnTo>
                </a:path>
              </a:pathLst>
            </a:custGeom>
            <a:solidFill>
              <a:srgbClr val="ECC6B6"/>
            </a:solidFill>
            <a:ln w="666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ひし形 56">
            <a:extLst>
              <a:ext uri="{FF2B5EF4-FFF2-40B4-BE49-F238E27FC236}">
                <a16:creationId xmlns:a16="http://schemas.microsoft.com/office/drawing/2014/main" id="{F90CE618-8187-C683-D356-B43E0924916F}"/>
              </a:ext>
            </a:extLst>
          </p:cNvPr>
          <p:cNvSpPr/>
          <p:nvPr/>
        </p:nvSpPr>
        <p:spPr>
          <a:xfrm rot="16714761">
            <a:off x="3558907" y="1108989"/>
            <a:ext cx="298650" cy="659045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5F0A8B4-006C-2348-8AC0-088A6C511B0A}"/>
              </a:ext>
            </a:extLst>
          </p:cNvPr>
          <p:cNvSpPr/>
          <p:nvPr/>
        </p:nvSpPr>
        <p:spPr>
          <a:xfrm>
            <a:off x="4025707" y="5152253"/>
            <a:ext cx="4257898" cy="8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20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146570A-2BE5-4241-88E1-5974DDA89DB2}"/>
              </a:ext>
            </a:extLst>
          </p:cNvPr>
          <p:cNvSpPr txBox="1"/>
          <p:nvPr/>
        </p:nvSpPr>
        <p:spPr>
          <a:xfrm>
            <a:off x="4187409" y="5258655"/>
            <a:ext cx="3934495" cy="657076"/>
          </a:xfrm>
          <a:custGeom>
            <a:avLst/>
            <a:gdLst/>
            <a:ahLst/>
            <a:cxnLst/>
            <a:rect l="l" t="t" r="r" b="b"/>
            <a:pathLst>
              <a:path w="3934495" h="657076">
                <a:moveTo>
                  <a:pt x="2827363" y="396627"/>
                </a:moveTo>
                <a:cubicBezTo>
                  <a:pt x="2871019" y="396627"/>
                  <a:pt x="2892847" y="418455"/>
                  <a:pt x="2892847" y="462111"/>
                </a:cubicBezTo>
                <a:cubicBezTo>
                  <a:pt x="2892847" y="505767"/>
                  <a:pt x="2871019" y="527596"/>
                  <a:pt x="2827363" y="527596"/>
                </a:cubicBezTo>
                <a:cubicBezTo>
                  <a:pt x="2783706" y="527596"/>
                  <a:pt x="2761878" y="505767"/>
                  <a:pt x="2761878" y="462111"/>
                </a:cubicBezTo>
                <a:cubicBezTo>
                  <a:pt x="2761878" y="418455"/>
                  <a:pt x="2783706" y="396627"/>
                  <a:pt x="2827363" y="396627"/>
                </a:cubicBezTo>
                <a:close/>
                <a:moveTo>
                  <a:pt x="3153594" y="190500"/>
                </a:moveTo>
                <a:cubicBezTo>
                  <a:pt x="3123580" y="190500"/>
                  <a:pt x="3108573" y="237133"/>
                  <a:pt x="3108573" y="330398"/>
                </a:cubicBezTo>
                <a:cubicBezTo>
                  <a:pt x="3108573" y="427385"/>
                  <a:pt x="3122960" y="475878"/>
                  <a:pt x="3151734" y="475878"/>
                </a:cubicBezTo>
                <a:cubicBezTo>
                  <a:pt x="3177530" y="475878"/>
                  <a:pt x="3190429" y="427385"/>
                  <a:pt x="3190429" y="330398"/>
                </a:cubicBezTo>
                <a:cubicBezTo>
                  <a:pt x="3190429" y="237133"/>
                  <a:pt x="3178151" y="190500"/>
                  <a:pt x="3153594" y="190500"/>
                </a:cubicBezTo>
                <a:close/>
                <a:moveTo>
                  <a:pt x="2086645" y="168920"/>
                </a:moveTo>
                <a:cubicBezTo>
                  <a:pt x="2056631" y="168920"/>
                  <a:pt x="2041625" y="223366"/>
                  <a:pt x="2041625" y="332259"/>
                </a:cubicBezTo>
                <a:cubicBezTo>
                  <a:pt x="2041625" y="441151"/>
                  <a:pt x="2056631" y="495598"/>
                  <a:pt x="2086645" y="495598"/>
                </a:cubicBezTo>
                <a:cubicBezTo>
                  <a:pt x="2116907" y="495598"/>
                  <a:pt x="2132038" y="441151"/>
                  <a:pt x="2132038" y="332259"/>
                </a:cubicBezTo>
                <a:cubicBezTo>
                  <a:pt x="2132038" y="223366"/>
                  <a:pt x="2116907" y="168920"/>
                  <a:pt x="2086645" y="168920"/>
                </a:cubicBezTo>
                <a:close/>
                <a:moveTo>
                  <a:pt x="3203079" y="135806"/>
                </a:moveTo>
                <a:cubicBezTo>
                  <a:pt x="3242023" y="135806"/>
                  <a:pt x="3273153" y="153603"/>
                  <a:pt x="3296469" y="189198"/>
                </a:cubicBezTo>
                <a:cubicBezTo>
                  <a:pt x="3319785" y="224792"/>
                  <a:pt x="3331444" y="272479"/>
                  <a:pt x="3331444" y="332259"/>
                </a:cubicBezTo>
                <a:cubicBezTo>
                  <a:pt x="3331444" y="464468"/>
                  <a:pt x="3287415" y="530572"/>
                  <a:pt x="3199359" y="530572"/>
                </a:cubicBezTo>
                <a:cubicBezTo>
                  <a:pt x="3163144" y="530572"/>
                  <a:pt x="3133378" y="516930"/>
                  <a:pt x="3110062" y="489644"/>
                </a:cubicBezTo>
                <a:lnTo>
                  <a:pt x="3110062" y="647402"/>
                </a:lnTo>
                <a:lnTo>
                  <a:pt x="2974256" y="647402"/>
                </a:lnTo>
                <a:lnTo>
                  <a:pt x="2974256" y="145851"/>
                </a:lnTo>
                <a:cubicBezTo>
                  <a:pt x="3012703" y="145851"/>
                  <a:pt x="3057972" y="142627"/>
                  <a:pt x="3110062" y="136178"/>
                </a:cubicBezTo>
                <a:lnTo>
                  <a:pt x="3110062" y="192732"/>
                </a:lnTo>
                <a:cubicBezTo>
                  <a:pt x="3135610" y="154781"/>
                  <a:pt x="3166616" y="135806"/>
                  <a:pt x="3203079" y="135806"/>
                </a:cubicBezTo>
                <a:close/>
                <a:moveTo>
                  <a:pt x="2684041" y="135806"/>
                </a:moveTo>
                <a:lnTo>
                  <a:pt x="2684041" y="520526"/>
                </a:lnTo>
                <a:lnTo>
                  <a:pt x="2548236" y="520526"/>
                </a:lnTo>
                <a:lnTo>
                  <a:pt x="2548236" y="145851"/>
                </a:lnTo>
                <a:cubicBezTo>
                  <a:pt x="2590652" y="145851"/>
                  <a:pt x="2635920" y="142503"/>
                  <a:pt x="2684041" y="135806"/>
                </a:cubicBezTo>
                <a:close/>
                <a:moveTo>
                  <a:pt x="2469059" y="135806"/>
                </a:moveTo>
                <a:lnTo>
                  <a:pt x="2469059" y="516061"/>
                </a:lnTo>
                <a:lnTo>
                  <a:pt x="2472036" y="567779"/>
                </a:lnTo>
                <a:lnTo>
                  <a:pt x="2449339" y="632147"/>
                </a:lnTo>
                <a:cubicBezTo>
                  <a:pt x="2432224" y="648766"/>
                  <a:pt x="2405931" y="657076"/>
                  <a:pt x="2370460" y="657076"/>
                </a:cubicBezTo>
                <a:cubicBezTo>
                  <a:pt x="2317378" y="657076"/>
                  <a:pt x="2283396" y="635620"/>
                  <a:pt x="2268513" y="592708"/>
                </a:cubicBezTo>
                <a:lnTo>
                  <a:pt x="2316138" y="559594"/>
                </a:lnTo>
                <a:lnTo>
                  <a:pt x="2315766" y="571128"/>
                </a:lnTo>
                <a:cubicBezTo>
                  <a:pt x="2315766" y="601389"/>
                  <a:pt x="2323083" y="616520"/>
                  <a:pt x="2337718" y="616520"/>
                </a:cubicBezTo>
                <a:cubicBezTo>
                  <a:pt x="2352849" y="616520"/>
                  <a:pt x="2360414" y="605482"/>
                  <a:pt x="2360414" y="583406"/>
                </a:cubicBezTo>
                <a:cubicBezTo>
                  <a:pt x="2360414" y="571252"/>
                  <a:pt x="2351361" y="550292"/>
                  <a:pt x="2333253" y="520526"/>
                </a:cubicBezTo>
                <a:lnTo>
                  <a:pt x="2333253" y="145851"/>
                </a:lnTo>
                <a:cubicBezTo>
                  <a:pt x="2367732" y="145851"/>
                  <a:pt x="2413000" y="142503"/>
                  <a:pt x="2469059" y="135806"/>
                </a:cubicBezTo>
                <a:close/>
                <a:moveTo>
                  <a:pt x="2087017" y="135806"/>
                </a:moveTo>
                <a:cubicBezTo>
                  <a:pt x="2211041" y="135806"/>
                  <a:pt x="2273052" y="201290"/>
                  <a:pt x="2273052" y="332259"/>
                </a:cubicBezTo>
                <a:cubicBezTo>
                  <a:pt x="2273052" y="463227"/>
                  <a:pt x="2211041" y="528712"/>
                  <a:pt x="2087017" y="528712"/>
                </a:cubicBezTo>
                <a:cubicBezTo>
                  <a:pt x="1962746" y="528712"/>
                  <a:pt x="1900610" y="463227"/>
                  <a:pt x="1900610" y="332259"/>
                </a:cubicBezTo>
                <a:cubicBezTo>
                  <a:pt x="1900610" y="201290"/>
                  <a:pt x="1962746" y="135806"/>
                  <a:pt x="2087017" y="135806"/>
                </a:cubicBezTo>
                <a:close/>
                <a:moveTo>
                  <a:pt x="1840409" y="135806"/>
                </a:moveTo>
                <a:lnTo>
                  <a:pt x="1840409" y="516061"/>
                </a:lnTo>
                <a:lnTo>
                  <a:pt x="1843386" y="567779"/>
                </a:lnTo>
                <a:lnTo>
                  <a:pt x="1820689" y="632147"/>
                </a:lnTo>
                <a:cubicBezTo>
                  <a:pt x="1803574" y="648766"/>
                  <a:pt x="1777281" y="657076"/>
                  <a:pt x="1741811" y="657076"/>
                </a:cubicBezTo>
                <a:cubicBezTo>
                  <a:pt x="1688728" y="657076"/>
                  <a:pt x="1654746" y="635620"/>
                  <a:pt x="1639863" y="592708"/>
                </a:cubicBezTo>
                <a:lnTo>
                  <a:pt x="1687488" y="559594"/>
                </a:lnTo>
                <a:lnTo>
                  <a:pt x="1687116" y="571128"/>
                </a:lnTo>
                <a:cubicBezTo>
                  <a:pt x="1687116" y="601389"/>
                  <a:pt x="1694434" y="616520"/>
                  <a:pt x="1709068" y="616520"/>
                </a:cubicBezTo>
                <a:cubicBezTo>
                  <a:pt x="1724199" y="616520"/>
                  <a:pt x="1731765" y="605482"/>
                  <a:pt x="1731765" y="583406"/>
                </a:cubicBezTo>
                <a:cubicBezTo>
                  <a:pt x="1731765" y="571252"/>
                  <a:pt x="1722711" y="550292"/>
                  <a:pt x="1704604" y="520526"/>
                </a:cubicBezTo>
                <a:lnTo>
                  <a:pt x="1704604" y="145851"/>
                </a:lnTo>
                <a:cubicBezTo>
                  <a:pt x="1739082" y="145851"/>
                  <a:pt x="1784351" y="142503"/>
                  <a:pt x="1840409" y="135806"/>
                </a:cubicBezTo>
                <a:close/>
                <a:moveTo>
                  <a:pt x="1626766" y="135806"/>
                </a:moveTo>
                <a:lnTo>
                  <a:pt x="1626766" y="520526"/>
                </a:lnTo>
                <a:lnTo>
                  <a:pt x="1490961" y="520526"/>
                </a:lnTo>
                <a:lnTo>
                  <a:pt x="1490961" y="145851"/>
                </a:lnTo>
                <a:cubicBezTo>
                  <a:pt x="1533377" y="145851"/>
                  <a:pt x="1578645" y="142503"/>
                  <a:pt x="1626766" y="135806"/>
                </a:cubicBezTo>
                <a:close/>
                <a:moveTo>
                  <a:pt x="617116" y="135806"/>
                </a:moveTo>
                <a:lnTo>
                  <a:pt x="617116" y="520526"/>
                </a:lnTo>
                <a:lnTo>
                  <a:pt x="481311" y="520526"/>
                </a:lnTo>
                <a:lnTo>
                  <a:pt x="481311" y="145851"/>
                </a:lnTo>
                <a:cubicBezTo>
                  <a:pt x="523727" y="145851"/>
                  <a:pt x="568995" y="142503"/>
                  <a:pt x="617116" y="135806"/>
                </a:cubicBezTo>
                <a:close/>
                <a:moveTo>
                  <a:pt x="3840733" y="134689"/>
                </a:moveTo>
                <a:cubicBezTo>
                  <a:pt x="3903241" y="134689"/>
                  <a:pt x="3934495" y="166315"/>
                  <a:pt x="3934495" y="229567"/>
                </a:cubicBezTo>
                <a:lnTo>
                  <a:pt x="3934495" y="520526"/>
                </a:lnTo>
                <a:lnTo>
                  <a:pt x="3798689" y="520526"/>
                </a:lnTo>
                <a:lnTo>
                  <a:pt x="3798689" y="238869"/>
                </a:lnTo>
                <a:cubicBezTo>
                  <a:pt x="3798689" y="214312"/>
                  <a:pt x="3791496" y="202034"/>
                  <a:pt x="3777109" y="202034"/>
                </a:cubicBezTo>
                <a:cubicBezTo>
                  <a:pt x="3743871" y="202034"/>
                  <a:pt x="3727252" y="237381"/>
                  <a:pt x="3727252" y="308074"/>
                </a:cubicBezTo>
                <a:lnTo>
                  <a:pt x="3727252" y="520526"/>
                </a:lnTo>
                <a:lnTo>
                  <a:pt x="3591446" y="520526"/>
                </a:lnTo>
                <a:lnTo>
                  <a:pt x="3591446" y="244822"/>
                </a:lnTo>
                <a:cubicBezTo>
                  <a:pt x="3591446" y="216793"/>
                  <a:pt x="3584997" y="202778"/>
                  <a:pt x="3572099" y="202778"/>
                </a:cubicBezTo>
                <a:cubicBezTo>
                  <a:pt x="3538364" y="202778"/>
                  <a:pt x="3521497" y="238001"/>
                  <a:pt x="3521497" y="308446"/>
                </a:cubicBezTo>
                <a:lnTo>
                  <a:pt x="3521497" y="520526"/>
                </a:lnTo>
                <a:lnTo>
                  <a:pt x="3385691" y="520526"/>
                </a:lnTo>
                <a:lnTo>
                  <a:pt x="3385691" y="144363"/>
                </a:lnTo>
                <a:cubicBezTo>
                  <a:pt x="3431580" y="144363"/>
                  <a:pt x="3476849" y="141263"/>
                  <a:pt x="3521497" y="135061"/>
                </a:cubicBezTo>
                <a:lnTo>
                  <a:pt x="3521497" y="199802"/>
                </a:lnTo>
                <a:cubicBezTo>
                  <a:pt x="3553495" y="156890"/>
                  <a:pt x="3592935" y="135433"/>
                  <a:pt x="3639815" y="135433"/>
                </a:cubicBezTo>
                <a:cubicBezTo>
                  <a:pt x="3679007" y="135433"/>
                  <a:pt x="3708152" y="155649"/>
                  <a:pt x="3727252" y="196081"/>
                </a:cubicBezTo>
                <a:cubicBezTo>
                  <a:pt x="3757514" y="155153"/>
                  <a:pt x="3795341" y="134689"/>
                  <a:pt x="3840733" y="134689"/>
                </a:cubicBezTo>
                <a:close/>
                <a:moveTo>
                  <a:pt x="870571" y="134689"/>
                </a:moveTo>
                <a:cubicBezTo>
                  <a:pt x="957635" y="134689"/>
                  <a:pt x="1001167" y="174129"/>
                  <a:pt x="1001167" y="253008"/>
                </a:cubicBezTo>
                <a:lnTo>
                  <a:pt x="937543" y="283890"/>
                </a:lnTo>
                <a:lnTo>
                  <a:pt x="938287" y="248171"/>
                </a:lnTo>
                <a:cubicBezTo>
                  <a:pt x="938287" y="194593"/>
                  <a:pt x="920304" y="167804"/>
                  <a:pt x="884337" y="167804"/>
                </a:cubicBezTo>
                <a:cubicBezTo>
                  <a:pt x="836712" y="167804"/>
                  <a:pt x="812900" y="220390"/>
                  <a:pt x="812900" y="325561"/>
                </a:cubicBezTo>
                <a:cubicBezTo>
                  <a:pt x="812900" y="390550"/>
                  <a:pt x="817985" y="435136"/>
                  <a:pt x="828155" y="459321"/>
                </a:cubicBezTo>
                <a:cubicBezTo>
                  <a:pt x="838324" y="483505"/>
                  <a:pt x="857176" y="495598"/>
                  <a:pt x="884709" y="495598"/>
                </a:cubicBezTo>
                <a:cubicBezTo>
                  <a:pt x="935063" y="495598"/>
                  <a:pt x="960239" y="462979"/>
                  <a:pt x="960240" y="397743"/>
                </a:cubicBezTo>
                <a:cubicBezTo>
                  <a:pt x="960239" y="388565"/>
                  <a:pt x="958751" y="373682"/>
                  <a:pt x="955775" y="353095"/>
                </a:cubicBezTo>
                <a:lnTo>
                  <a:pt x="1013074" y="370582"/>
                </a:lnTo>
                <a:lnTo>
                  <a:pt x="1013446" y="385837"/>
                </a:lnTo>
                <a:cubicBezTo>
                  <a:pt x="1013446" y="481087"/>
                  <a:pt x="961356" y="528712"/>
                  <a:pt x="857176" y="528712"/>
                </a:cubicBezTo>
                <a:cubicBezTo>
                  <a:pt x="733649" y="528712"/>
                  <a:pt x="671885" y="466080"/>
                  <a:pt x="671885" y="340816"/>
                </a:cubicBezTo>
                <a:cubicBezTo>
                  <a:pt x="671885" y="278060"/>
                  <a:pt x="689868" y="228017"/>
                  <a:pt x="725835" y="190686"/>
                </a:cubicBezTo>
                <a:cubicBezTo>
                  <a:pt x="761802" y="153355"/>
                  <a:pt x="810047" y="134689"/>
                  <a:pt x="870571" y="134689"/>
                </a:cubicBezTo>
                <a:close/>
                <a:moveTo>
                  <a:pt x="0" y="12650"/>
                </a:moveTo>
                <a:lnTo>
                  <a:pt x="147340" y="12650"/>
                </a:lnTo>
                <a:lnTo>
                  <a:pt x="147340" y="238869"/>
                </a:lnTo>
                <a:lnTo>
                  <a:pt x="322213" y="12650"/>
                </a:lnTo>
                <a:lnTo>
                  <a:pt x="391418" y="12650"/>
                </a:lnTo>
                <a:lnTo>
                  <a:pt x="264542" y="173013"/>
                </a:lnTo>
                <a:lnTo>
                  <a:pt x="451694" y="520526"/>
                </a:lnTo>
                <a:lnTo>
                  <a:pt x="287611" y="520526"/>
                </a:lnTo>
                <a:lnTo>
                  <a:pt x="168548" y="298028"/>
                </a:lnTo>
                <a:lnTo>
                  <a:pt x="147340" y="321841"/>
                </a:lnTo>
                <a:lnTo>
                  <a:pt x="147340" y="520526"/>
                </a:lnTo>
                <a:lnTo>
                  <a:pt x="0" y="520526"/>
                </a:lnTo>
                <a:close/>
                <a:moveTo>
                  <a:pt x="1195537" y="4837"/>
                </a:moveTo>
                <a:lnTo>
                  <a:pt x="1195537" y="209848"/>
                </a:lnTo>
                <a:cubicBezTo>
                  <a:pt x="1224806" y="160486"/>
                  <a:pt x="1266106" y="135806"/>
                  <a:pt x="1319436" y="135806"/>
                </a:cubicBezTo>
                <a:cubicBezTo>
                  <a:pt x="1382440" y="135806"/>
                  <a:pt x="1413942" y="164083"/>
                  <a:pt x="1413942" y="220638"/>
                </a:cubicBezTo>
                <a:lnTo>
                  <a:pt x="1413942" y="520526"/>
                </a:lnTo>
                <a:lnTo>
                  <a:pt x="1278136" y="520526"/>
                </a:lnTo>
                <a:lnTo>
                  <a:pt x="1278136" y="235520"/>
                </a:lnTo>
                <a:cubicBezTo>
                  <a:pt x="1278136" y="213940"/>
                  <a:pt x="1270943" y="203150"/>
                  <a:pt x="1256556" y="203150"/>
                </a:cubicBezTo>
                <a:cubicBezTo>
                  <a:pt x="1241674" y="203150"/>
                  <a:pt x="1227783" y="216979"/>
                  <a:pt x="1214884" y="244636"/>
                </a:cubicBezTo>
                <a:cubicBezTo>
                  <a:pt x="1201986" y="272293"/>
                  <a:pt x="1195537" y="301997"/>
                  <a:pt x="1195537" y="333747"/>
                </a:cubicBezTo>
                <a:lnTo>
                  <a:pt x="1195537" y="520526"/>
                </a:lnTo>
                <a:lnTo>
                  <a:pt x="1059731" y="520526"/>
                </a:lnTo>
                <a:lnTo>
                  <a:pt x="1059731" y="12650"/>
                </a:lnTo>
                <a:cubicBezTo>
                  <a:pt x="1099915" y="12650"/>
                  <a:pt x="1145183" y="10046"/>
                  <a:pt x="1195537" y="4837"/>
                </a:cubicBezTo>
                <a:close/>
                <a:moveTo>
                  <a:pt x="2617069" y="0"/>
                </a:moveTo>
                <a:cubicBezTo>
                  <a:pt x="2659236" y="0"/>
                  <a:pt x="2680320" y="16371"/>
                  <a:pt x="2680321" y="49113"/>
                </a:cubicBezTo>
                <a:cubicBezTo>
                  <a:pt x="2680320" y="81855"/>
                  <a:pt x="2659236" y="98226"/>
                  <a:pt x="2617069" y="98226"/>
                </a:cubicBezTo>
                <a:cubicBezTo>
                  <a:pt x="2574901" y="98226"/>
                  <a:pt x="2553817" y="81855"/>
                  <a:pt x="2553817" y="49113"/>
                </a:cubicBezTo>
                <a:cubicBezTo>
                  <a:pt x="2553817" y="16371"/>
                  <a:pt x="2574901" y="0"/>
                  <a:pt x="2617069" y="0"/>
                </a:cubicBezTo>
                <a:close/>
                <a:moveTo>
                  <a:pt x="2397622" y="0"/>
                </a:moveTo>
                <a:cubicBezTo>
                  <a:pt x="2439789" y="0"/>
                  <a:pt x="2460873" y="16371"/>
                  <a:pt x="2460873" y="49113"/>
                </a:cubicBezTo>
                <a:cubicBezTo>
                  <a:pt x="2460873" y="81855"/>
                  <a:pt x="2439789" y="98226"/>
                  <a:pt x="2397622" y="98226"/>
                </a:cubicBezTo>
                <a:cubicBezTo>
                  <a:pt x="2355453" y="98226"/>
                  <a:pt x="2334370" y="81855"/>
                  <a:pt x="2334370" y="49113"/>
                </a:cubicBezTo>
                <a:cubicBezTo>
                  <a:pt x="2334370" y="16371"/>
                  <a:pt x="2355453" y="0"/>
                  <a:pt x="2397622" y="0"/>
                </a:cubicBezTo>
                <a:close/>
                <a:moveTo>
                  <a:pt x="1768972" y="0"/>
                </a:moveTo>
                <a:cubicBezTo>
                  <a:pt x="1811140" y="0"/>
                  <a:pt x="1832224" y="16371"/>
                  <a:pt x="1832224" y="49113"/>
                </a:cubicBezTo>
                <a:cubicBezTo>
                  <a:pt x="1832224" y="81855"/>
                  <a:pt x="1811140" y="98226"/>
                  <a:pt x="1768972" y="98226"/>
                </a:cubicBezTo>
                <a:cubicBezTo>
                  <a:pt x="1726804" y="98226"/>
                  <a:pt x="1705720" y="81855"/>
                  <a:pt x="1705720" y="49113"/>
                </a:cubicBezTo>
                <a:cubicBezTo>
                  <a:pt x="1705720" y="16371"/>
                  <a:pt x="1726804" y="0"/>
                  <a:pt x="1768972" y="0"/>
                </a:cubicBezTo>
                <a:close/>
                <a:moveTo>
                  <a:pt x="1559794" y="0"/>
                </a:moveTo>
                <a:cubicBezTo>
                  <a:pt x="1601962" y="0"/>
                  <a:pt x="1623046" y="16371"/>
                  <a:pt x="1623046" y="49113"/>
                </a:cubicBezTo>
                <a:cubicBezTo>
                  <a:pt x="1623046" y="81855"/>
                  <a:pt x="1601962" y="98226"/>
                  <a:pt x="1559794" y="98226"/>
                </a:cubicBezTo>
                <a:cubicBezTo>
                  <a:pt x="1517626" y="98226"/>
                  <a:pt x="1496542" y="81855"/>
                  <a:pt x="1496542" y="49113"/>
                </a:cubicBezTo>
                <a:cubicBezTo>
                  <a:pt x="1496542" y="16371"/>
                  <a:pt x="1517626" y="0"/>
                  <a:pt x="1559794" y="0"/>
                </a:cubicBezTo>
                <a:close/>
                <a:moveTo>
                  <a:pt x="550144" y="0"/>
                </a:moveTo>
                <a:cubicBezTo>
                  <a:pt x="592312" y="0"/>
                  <a:pt x="613395" y="16371"/>
                  <a:pt x="613396" y="49113"/>
                </a:cubicBezTo>
                <a:cubicBezTo>
                  <a:pt x="613395" y="81855"/>
                  <a:pt x="592312" y="98226"/>
                  <a:pt x="550144" y="98226"/>
                </a:cubicBezTo>
                <a:cubicBezTo>
                  <a:pt x="507976" y="98226"/>
                  <a:pt x="486892" y="81855"/>
                  <a:pt x="486892" y="49113"/>
                </a:cubicBezTo>
                <a:cubicBezTo>
                  <a:pt x="486892" y="16371"/>
                  <a:pt x="507976" y="0"/>
                  <a:pt x="5501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600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31" name="ひし形 56">
            <a:extLst>
              <a:ext uri="{FF2B5EF4-FFF2-40B4-BE49-F238E27FC236}">
                <a16:creationId xmlns:a16="http://schemas.microsoft.com/office/drawing/2014/main" id="{80948274-B465-34AF-0EC9-E15A61778750}"/>
              </a:ext>
            </a:extLst>
          </p:cNvPr>
          <p:cNvSpPr/>
          <p:nvPr/>
        </p:nvSpPr>
        <p:spPr>
          <a:xfrm rot="9247344">
            <a:off x="3746115" y="547815"/>
            <a:ext cx="298650" cy="659045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9C4AE4E-C6DF-2054-4E72-2A431E7C6508}"/>
              </a:ext>
            </a:extLst>
          </p:cNvPr>
          <p:cNvGrpSpPr/>
          <p:nvPr/>
        </p:nvGrpSpPr>
        <p:grpSpPr>
          <a:xfrm rot="20002875">
            <a:off x="3658258" y="676720"/>
            <a:ext cx="1333966" cy="1384445"/>
            <a:chOff x="7985234" y="497024"/>
            <a:chExt cx="4536616" cy="4544124"/>
          </a:xfrm>
        </p:grpSpPr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5E6BD108-559B-414D-A5D0-73699E12BAAA}"/>
                </a:ext>
              </a:extLst>
            </p:cNvPr>
            <p:cNvGrpSpPr/>
            <p:nvPr/>
          </p:nvGrpSpPr>
          <p:grpSpPr>
            <a:xfrm rot="1423570">
              <a:off x="8016429" y="592389"/>
              <a:ext cx="4454120" cy="4433199"/>
              <a:chOff x="7985234" y="607949"/>
              <a:chExt cx="4454120" cy="4433199"/>
            </a:xfrm>
            <a:solidFill>
              <a:srgbClr val="FFFF00"/>
            </a:solidFill>
          </p:grpSpPr>
          <p:grpSp>
            <p:nvGrpSpPr>
              <p:cNvPr id="176" name="グループ化 175">
                <a:extLst>
                  <a:ext uri="{FF2B5EF4-FFF2-40B4-BE49-F238E27FC236}">
                    <a16:creationId xmlns:a16="http://schemas.microsoft.com/office/drawing/2014/main" id="{A3393E40-3EBF-DE1A-936B-F5E774F7D236}"/>
                  </a:ext>
                </a:extLst>
              </p:cNvPr>
              <p:cNvGrpSpPr/>
              <p:nvPr/>
            </p:nvGrpSpPr>
            <p:grpSpPr>
              <a:xfrm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86" name="ひし形 56">
                  <a:extLst>
                    <a:ext uri="{FF2B5EF4-FFF2-40B4-BE49-F238E27FC236}">
                      <a16:creationId xmlns:a16="http://schemas.microsoft.com/office/drawing/2014/main" id="{DEC41881-FBF2-DE6E-6B6C-D77F35467213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7" name="ひし形 56">
                  <a:extLst>
                    <a:ext uri="{FF2B5EF4-FFF2-40B4-BE49-F238E27FC236}">
                      <a16:creationId xmlns:a16="http://schemas.microsoft.com/office/drawing/2014/main" id="{CB810C67-F6B8-3DDA-7B92-B07467AF946E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158AFD9D-5225-F3B9-3ACA-78540E1C8F22}"/>
                  </a:ext>
                </a:extLst>
              </p:cNvPr>
              <p:cNvGrpSpPr/>
              <p:nvPr/>
            </p:nvGrpSpPr>
            <p:grpSpPr>
              <a:xfrm rot="2700000"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84" name="ひし形 56">
                  <a:extLst>
                    <a:ext uri="{FF2B5EF4-FFF2-40B4-BE49-F238E27FC236}">
                      <a16:creationId xmlns:a16="http://schemas.microsoft.com/office/drawing/2014/main" id="{D61DABF0-1D7F-CBDA-C840-387C0DA301B0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5" name="ひし形 56">
                  <a:extLst>
                    <a:ext uri="{FF2B5EF4-FFF2-40B4-BE49-F238E27FC236}">
                      <a16:creationId xmlns:a16="http://schemas.microsoft.com/office/drawing/2014/main" id="{3536AA10-9180-8193-0899-1878308F13B3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0D844EDA-F5AD-7F5A-761D-7B9625F4A514}"/>
                  </a:ext>
                </a:extLst>
              </p:cNvPr>
              <p:cNvGrpSpPr/>
              <p:nvPr/>
            </p:nvGrpSpPr>
            <p:grpSpPr>
              <a:xfrm rot="5400000">
                <a:off x="9726699" y="649908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82" name="ひし形 56">
                  <a:extLst>
                    <a:ext uri="{FF2B5EF4-FFF2-40B4-BE49-F238E27FC236}">
                      <a16:creationId xmlns:a16="http://schemas.microsoft.com/office/drawing/2014/main" id="{92274E38-9CEF-496D-5939-265153D9826C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3" name="ひし形 56">
                  <a:extLst>
                    <a:ext uri="{FF2B5EF4-FFF2-40B4-BE49-F238E27FC236}">
                      <a16:creationId xmlns:a16="http://schemas.microsoft.com/office/drawing/2014/main" id="{084FD5D8-0302-744C-F666-B04C9DE6FE31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AB87116D-F2EE-9FB0-3D40-56E89392D44B}"/>
                  </a:ext>
                </a:extLst>
              </p:cNvPr>
              <p:cNvGrpSpPr/>
              <p:nvPr/>
            </p:nvGrpSpPr>
            <p:grpSpPr>
              <a:xfrm rot="8100000">
                <a:off x="9765898" y="643805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80" name="ひし形 56">
                  <a:extLst>
                    <a:ext uri="{FF2B5EF4-FFF2-40B4-BE49-F238E27FC236}">
                      <a16:creationId xmlns:a16="http://schemas.microsoft.com/office/drawing/2014/main" id="{98895951-543A-0D1E-4EEE-70795E37C486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1" name="ひし形 56">
                  <a:extLst>
                    <a:ext uri="{FF2B5EF4-FFF2-40B4-BE49-F238E27FC236}">
                      <a16:creationId xmlns:a16="http://schemas.microsoft.com/office/drawing/2014/main" id="{300ED876-035A-CB7D-2657-B66B27ACB215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1F36CB5F-027D-CD83-EACD-CDCB3212C4CE}"/>
                </a:ext>
              </a:extLst>
            </p:cNvPr>
            <p:cNvGrpSpPr/>
            <p:nvPr/>
          </p:nvGrpSpPr>
          <p:grpSpPr>
            <a:xfrm>
              <a:off x="7985234" y="497024"/>
              <a:ext cx="4536616" cy="4544124"/>
              <a:chOff x="7985234" y="497024"/>
              <a:chExt cx="4536616" cy="4544124"/>
            </a:xfrm>
          </p:grpSpPr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EEA29D66-AB5C-0EC0-F3B1-54AD004876CF}"/>
                  </a:ext>
                </a:extLst>
              </p:cNvPr>
              <p:cNvGrpSpPr/>
              <p:nvPr/>
            </p:nvGrpSpPr>
            <p:grpSpPr>
              <a:xfrm rot="21213412">
                <a:off x="7985234" y="607949"/>
                <a:ext cx="4454120" cy="4433199"/>
                <a:chOff x="7985234" y="607949"/>
                <a:chExt cx="4454120" cy="4433199"/>
              </a:xfrm>
              <a:solidFill>
                <a:srgbClr val="FCD904"/>
              </a:solidFill>
            </p:grpSpPr>
            <p:grpSp>
              <p:nvGrpSpPr>
                <p:cNvPr id="164" name="グループ化 163">
                  <a:extLst>
                    <a:ext uri="{FF2B5EF4-FFF2-40B4-BE49-F238E27FC236}">
                      <a16:creationId xmlns:a16="http://schemas.microsoft.com/office/drawing/2014/main" id="{CFBA2233-8040-7029-3989-1E6C13F744B0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74" name="ひし形 56">
                    <a:extLst>
                      <a:ext uri="{FF2B5EF4-FFF2-40B4-BE49-F238E27FC236}">
                        <a16:creationId xmlns:a16="http://schemas.microsoft.com/office/drawing/2014/main" id="{0CA7FAB2-F161-77D0-B2A8-72E2166C7EB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5" name="ひし形 56">
                    <a:extLst>
                      <a:ext uri="{FF2B5EF4-FFF2-40B4-BE49-F238E27FC236}">
                        <a16:creationId xmlns:a16="http://schemas.microsoft.com/office/drawing/2014/main" id="{29313466-E3EB-B76B-4FF2-02F419E2D06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61AC5983-FDCC-4B10-41E2-730B58500FD2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72" name="ひし形 56">
                    <a:extLst>
                      <a:ext uri="{FF2B5EF4-FFF2-40B4-BE49-F238E27FC236}">
                        <a16:creationId xmlns:a16="http://schemas.microsoft.com/office/drawing/2014/main" id="{295840EA-9923-51B9-2235-9407155A9AA5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3" name="ひし形 56">
                    <a:extLst>
                      <a:ext uri="{FF2B5EF4-FFF2-40B4-BE49-F238E27FC236}">
                        <a16:creationId xmlns:a16="http://schemas.microsoft.com/office/drawing/2014/main" id="{6D0E29C2-135F-7C88-E387-E287A30D14C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66" name="グループ化 165">
                  <a:extLst>
                    <a:ext uri="{FF2B5EF4-FFF2-40B4-BE49-F238E27FC236}">
                      <a16:creationId xmlns:a16="http://schemas.microsoft.com/office/drawing/2014/main" id="{D32A9737-1551-3EBC-58D2-4F83C6262B83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70" name="ひし形 56">
                    <a:extLst>
                      <a:ext uri="{FF2B5EF4-FFF2-40B4-BE49-F238E27FC236}">
                        <a16:creationId xmlns:a16="http://schemas.microsoft.com/office/drawing/2014/main" id="{FB1AEDBB-E54F-8AF3-B53E-D7F8B737BAC5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71" name="ひし形 56">
                    <a:extLst>
                      <a:ext uri="{FF2B5EF4-FFF2-40B4-BE49-F238E27FC236}">
                        <a16:creationId xmlns:a16="http://schemas.microsoft.com/office/drawing/2014/main" id="{132C419F-86E8-93B0-DE6C-05FB0818D88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67" name="グループ化 166">
                  <a:extLst>
                    <a:ext uri="{FF2B5EF4-FFF2-40B4-BE49-F238E27FC236}">
                      <a16:creationId xmlns:a16="http://schemas.microsoft.com/office/drawing/2014/main" id="{5709BF39-C18C-9F65-9D5D-DCCD59CCE89C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68" name="ひし形 56">
                    <a:extLst>
                      <a:ext uri="{FF2B5EF4-FFF2-40B4-BE49-F238E27FC236}">
                        <a16:creationId xmlns:a16="http://schemas.microsoft.com/office/drawing/2014/main" id="{67DBF896-F71A-0640-F1C7-E2EABD74D0C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9" name="ひし形 56">
                    <a:extLst>
                      <a:ext uri="{FF2B5EF4-FFF2-40B4-BE49-F238E27FC236}">
                        <a16:creationId xmlns:a16="http://schemas.microsoft.com/office/drawing/2014/main" id="{4FE3170B-01B5-9D65-BD8A-BA881C47B6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FC61A0F8-FEC6-59F9-5A3D-95C847221524}"/>
                  </a:ext>
                </a:extLst>
              </p:cNvPr>
              <p:cNvGrpSpPr/>
              <p:nvPr/>
            </p:nvGrpSpPr>
            <p:grpSpPr>
              <a:xfrm rot="537328">
                <a:off x="8067730" y="497024"/>
                <a:ext cx="4454120" cy="4433199"/>
                <a:chOff x="7985234" y="607949"/>
                <a:chExt cx="4454120" cy="4433199"/>
              </a:xfrm>
              <a:solidFill>
                <a:srgbClr val="FFE701"/>
              </a:solidFill>
            </p:grpSpPr>
            <p:grpSp>
              <p:nvGrpSpPr>
                <p:cNvPr id="152" name="グループ化 151">
                  <a:extLst>
                    <a:ext uri="{FF2B5EF4-FFF2-40B4-BE49-F238E27FC236}">
                      <a16:creationId xmlns:a16="http://schemas.microsoft.com/office/drawing/2014/main" id="{2EDE825B-2A0E-9E9A-40E5-7E46B7DCC966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62" name="ひし形 56">
                    <a:extLst>
                      <a:ext uri="{FF2B5EF4-FFF2-40B4-BE49-F238E27FC236}">
                        <a16:creationId xmlns:a16="http://schemas.microsoft.com/office/drawing/2014/main" id="{C4B31635-100D-7A14-C1A6-59639CC4DCDA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3" name="ひし形 56">
                    <a:extLst>
                      <a:ext uri="{FF2B5EF4-FFF2-40B4-BE49-F238E27FC236}">
                        <a16:creationId xmlns:a16="http://schemas.microsoft.com/office/drawing/2014/main" id="{9516E217-E6BF-3705-F621-D318A5D3F63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53" name="グループ化 152">
                  <a:extLst>
                    <a:ext uri="{FF2B5EF4-FFF2-40B4-BE49-F238E27FC236}">
                      <a16:creationId xmlns:a16="http://schemas.microsoft.com/office/drawing/2014/main" id="{A2989568-6FC2-9C49-6753-AF76AC15A73B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60" name="ひし形 56">
                    <a:extLst>
                      <a:ext uri="{FF2B5EF4-FFF2-40B4-BE49-F238E27FC236}">
                        <a16:creationId xmlns:a16="http://schemas.microsoft.com/office/drawing/2014/main" id="{A56BBC04-845A-5104-0FEE-AA0C1B8B0E31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61" name="ひし形 56">
                    <a:extLst>
                      <a:ext uri="{FF2B5EF4-FFF2-40B4-BE49-F238E27FC236}">
                        <a16:creationId xmlns:a16="http://schemas.microsoft.com/office/drawing/2014/main" id="{996D8DDF-D773-CFA8-15BB-9AA03ECFC4D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54" name="グループ化 153">
                  <a:extLst>
                    <a:ext uri="{FF2B5EF4-FFF2-40B4-BE49-F238E27FC236}">
                      <a16:creationId xmlns:a16="http://schemas.microsoft.com/office/drawing/2014/main" id="{262E9D7D-820A-E7FE-6A90-EDA1211670D0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58" name="ひし形 56">
                    <a:extLst>
                      <a:ext uri="{FF2B5EF4-FFF2-40B4-BE49-F238E27FC236}">
                        <a16:creationId xmlns:a16="http://schemas.microsoft.com/office/drawing/2014/main" id="{AE738C74-8753-D98A-C3E0-BE0038959398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" name="ひし形 56">
                    <a:extLst>
                      <a:ext uri="{FF2B5EF4-FFF2-40B4-BE49-F238E27FC236}">
                        <a16:creationId xmlns:a16="http://schemas.microsoft.com/office/drawing/2014/main" id="{4F0A19D2-B2CD-AA53-CCB6-6082DCD8F03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55" name="グループ化 154">
                  <a:extLst>
                    <a:ext uri="{FF2B5EF4-FFF2-40B4-BE49-F238E27FC236}">
                      <a16:creationId xmlns:a16="http://schemas.microsoft.com/office/drawing/2014/main" id="{3BBA0D3D-E17E-B7E0-00D7-7D7091EF5384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56" name="ひし形 56">
                    <a:extLst>
                      <a:ext uri="{FF2B5EF4-FFF2-40B4-BE49-F238E27FC236}">
                        <a16:creationId xmlns:a16="http://schemas.microsoft.com/office/drawing/2014/main" id="{2058ED57-EF84-E85A-256C-DC11BE66FB7D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7" name="ひし形 56">
                    <a:extLst>
                      <a:ext uri="{FF2B5EF4-FFF2-40B4-BE49-F238E27FC236}">
                        <a16:creationId xmlns:a16="http://schemas.microsoft.com/office/drawing/2014/main" id="{05510789-63F9-9AB0-C974-217EF50EFC5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C1F21CB6-088C-8740-3161-7B2169593597}"/>
                  </a:ext>
                </a:extLst>
              </p:cNvPr>
              <p:cNvSpPr/>
              <p:nvPr/>
            </p:nvSpPr>
            <p:spPr>
              <a:xfrm>
                <a:off x="9092101" y="1585198"/>
                <a:ext cx="2496753" cy="24252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FE4B5F03-0FC8-608F-7310-0B188FF6AE2E}"/>
                  </a:ext>
                </a:extLst>
              </p:cNvPr>
              <p:cNvSpPr/>
              <p:nvPr/>
            </p:nvSpPr>
            <p:spPr>
              <a:xfrm>
                <a:off x="9609391" y="2039451"/>
                <a:ext cx="1476001" cy="1475999"/>
              </a:xfrm>
              <a:prstGeom prst="ellipse">
                <a:avLst/>
              </a:prstGeom>
              <a:solidFill>
                <a:schemeClr val="accent4">
                  <a:lumMod val="50000"/>
                  <a:alpha val="34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9FEDE57-3425-BC80-1F59-B67AD4AFE6DA}"/>
              </a:ext>
            </a:extLst>
          </p:cNvPr>
          <p:cNvSpPr/>
          <p:nvPr/>
        </p:nvSpPr>
        <p:spPr>
          <a:xfrm>
            <a:off x="3347173" y="558942"/>
            <a:ext cx="5501220" cy="3322837"/>
          </a:xfrm>
          <a:custGeom>
            <a:avLst/>
            <a:gdLst/>
            <a:ahLst/>
            <a:cxnLst/>
            <a:rect l="l" t="t" r="r" b="b"/>
            <a:pathLst>
              <a:path w="5457199" h="3322837">
                <a:moveTo>
                  <a:pt x="571374" y="2997096"/>
                </a:moveTo>
                <a:lnTo>
                  <a:pt x="598305" y="3154166"/>
                </a:lnTo>
                <a:cubicBezTo>
                  <a:pt x="525513" y="3166163"/>
                  <a:pt x="457982" y="3178468"/>
                  <a:pt x="395712" y="3191082"/>
                </a:cubicBezTo>
                <a:cubicBezTo>
                  <a:pt x="377438" y="3194700"/>
                  <a:pt x="327989" y="3204389"/>
                  <a:pt x="247365" y="3220151"/>
                </a:cubicBezTo>
                <a:cubicBezTo>
                  <a:pt x="248756" y="3224030"/>
                  <a:pt x="252132" y="3232414"/>
                  <a:pt x="257491" y="3245302"/>
                </a:cubicBezTo>
                <a:cubicBezTo>
                  <a:pt x="260348" y="3252079"/>
                  <a:pt x="264486" y="3259969"/>
                  <a:pt x="269906" y="3268971"/>
                </a:cubicBezTo>
                <a:lnTo>
                  <a:pt x="157058" y="3322837"/>
                </a:lnTo>
                <a:cubicBezTo>
                  <a:pt x="141204" y="3298183"/>
                  <a:pt x="111839" y="3254772"/>
                  <a:pt x="68964" y="3192604"/>
                </a:cubicBezTo>
                <a:cubicBezTo>
                  <a:pt x="55254" y="3173396"/>
                  <a:pt x="36160" y="3148208"/>
                  <a:pt x="11680" y="3117040"/>
                </a:cubicBezTo>
                <a:lnTo>
                  <a:pt x="25223" y="3079473"/>
                </a:lnTo>
                <a:cubicBezTo>
                  <a:pt x="73508" y="3072890"/>
                  <a:pt x="159233" y="3060736"/>
                  <a:pt x="282395" y="3043010"/>
                </a:cubicBezTo>
                <a:cubicBezTo>
                  <a:pt x="343777" y="3033697"/>
                  <a:pt x="440104" y="3018392"/>
                  <a:pt x="571374" y="2997096"/>
                </a:cubicBezTo>
                <a:close/>
                <a:moveTo>
                  <a:pt x="348366" y="2701458"/>
                </a:moveTo>
                <a:cubicBezTo>
                  <a:pt x="281519" y="2702023"/>
                  <a:pt x="248248" y="2720212"/>
                  <a:pt x="248551" y="2756022"/>
                </a:cubicBezTo>
                <a:cubicBezTo>
                  <a:pt x="248848" y="2791116"/>
                  <a:pt x="283494" y="2808372"/>
                  <a:pt x="352489" y="2807787"/>
                </a:cubicBezTo>
                <a:cubicBezTo>
                  <a:pt x="378989" y="2807563"/>
                  <a:pt x="402584" y="2802707"/>
                  <a:pt x="423276" y="2793221"/>
                </a:cubicBezTo>
                <a:cubicBezTo>
                  <a:pt x="446107" y="2782761"/>
                  <a:pt x="457458" y="2769773"/>
                  <a:pt x="457326" y="2754255"/>
                </a:cubicBezTo>
                <a:cubicBezTo>
                  <a:pt x="457199" y="2739214"/>
                  <a:pt x="445153" y="2726423"/>
                  <a:pt x="421188" y="2715882"/>
                </a:cubicBezTo>
                <a:cubicBezTo>
                  <a:pt x="398662" y="2706045"/>
                  <a:pt x="374388" y="2701237"/>
                  <a:pt x="348366" y="2701458"/>
                </a:cubicBezTo>
                <a:close/>
                <a:moveTo>
                  <a:pt x="267268" y="2555669"/>
                </a:moveTo>
                <a:cubicBezTo>
                  <a:pt x="346767" y="2554996"/>
                  <a:pt x="416166" y="2573866"/>
                  <a:pt x="475463" y="2612281"/>
                </a:cubicBezTo>
                <a:cubicBezTo>
                  <a:pt x="535960" y="2651402"/>
                  <a:pt x="566441" y="2698417"/>
                  <a:pt x="566906" y="2753327"/>
                </a:cubicBezTo>
                <a:cubicBezTo>
                  <a:pt x="567410" y="2812772"/>
                  <a:pt x="537864" y="2862205"/>
                  <a:pt x="478271" y="2901627"/>
                </a:cubicBezTo>
                <a:cubicBezTo>
                  <a:pt x="421288" y="2939116"/>
                  <a:pt x="352569" y="2958201"/>
                  <a:pt x="272115" y="2958883"/>
                </a:cubicBezTo>
                <a:cubicBezTo>
                  <a:pt x="181872" y="2959647"/>
                  <a:pt x="112460" y="2939105"/>
                  <a:pt x="63877" y="2897257"/>
                </a:cubicBezTo>
                <a:cubicBezTo>
                  <a:pt x="21787" y="2860845"/>
                  <a:pt x="497" y="2813752"/>
                  <a:pt x="8" y="2755978"/>
                </a:cubicBezTo>
                <a:cubicBezTo>
                  <a:pt x="-465" y="2700113"/>
                  <a:pt x="20871" y="2653973"/>
                  <a:pt x="64016" y="2617556"/>
                </a:cubicBezTo>
                <a:cubicBezTo>
                  <a:pt x="112140" y="2577038"/>
                  <a:pt x="179890" y="2556409"/>
                  <a:pt x="267268" y="2555669"/>
                </a:cubicBezTo>
                <a:close/>
                <a:moveTo>
                  <a:pt x="5451958" y="2406212"/>
                </a:moveTo>
                <a:lnTo>
                  <a:pt x="5454691" y="2670488"/>
                </a:lnTo>
                <a:cubicBezTo>
                  <a:pt x="5439218" y="2674946"/>
                  <a:pt x="5414826" y="2682719"/>
                  <a:pt x="5381514" y="2693808"/>
                </a:cubicBezTo>
                <a:lnTo>
                  <a:pt x="5285184" y="2729186"/>
                </a:lnTo>
                <a:cubicBezTo>
                  <a:pt x="5307241" y="2738030"/>
                  <a:pt x="5339836" y="2749989"/>
                  <a:pt x="5382968" y="2765062"/>
                </a:cubicBezTo>
                <a:cubicBezTo>
                  <a:pt x="5399972" y="2770139"/>
                  <a:pt x="5424274" y="2776692"/>
                  <a:pt x="5455873" y="2784722"/>
                </a:cubicBezTo>
                <a:lnTo>
                  <a:pt x="5457199" y="2912921"/>
                </a:lnTo>
                <a:lnTo>
                  <a:pt x="5331884" y="2846888"/>
                </a:lnTo>
                <a:cubicBezTo>
                  <a:pt x="5297558" y="2829097"/>
                  <a:pt x="5249558" y="2805121"/>
                  <a:pt x="5187886" y="2774959"/>
                </a:cubicBezTo>
                <a:cubicBezTo>
                  <a:pt x="5154433" y="2772440"/>
                  <a:pt x="5107007" y="2769230"/>
                  <a:pt x="5045606" y="2765329"/>
                </a:cubicBezTo>
                <a:cubicBezTo>
                  <a:pt x="5012884" y="2764235"/>
                  <a:pt x="4966188" y="2762330"/>
                  <a:pt x="4905515" y="2759615"/>
                </a:cubicBezTo>
                <a:lnTo>
                  <a:pt x="4903618" y="2576269"/>
                </a:lnTo>
                <a:cubicBezTo>
                  <a:pt x="4933212" y="2575008"/>
                  <a:pt x="4980578" y="2572369"/>
                  <a:pt x="5045717" y="2568353"/>
                </a:cubicBezTo>
                <a:cubicBezTo>
                  <a:pt x="5070287" y="2566188"/>
                  <a:pt x="5116913" y="2561289"/>
                  <a:pt x="5185596" y="2553655"/>
                </a:cubicBezTo>
                <a:cubicBezTo>
                  <a:pt x="5211012" y="2540976"/>
                  <a:pt x="5252218" y="2519778"/>
                  <a:pt x="5309212" y="2490060"/>
                </a:cubicBezTo>
                <a:cubicBezTo>
                  <a:pt x="5343872" y="2470839"/>
                  <a:pt x="5391454" y="2442890"/>
                  <a:pt x="5451958" y="2406212"/>
                </a:cubicBezTo>
                <a:close/>
                <a:moveTo>
                  <a:pt x="5153311" y="2114692"/>
                </a:moveTo>
                <a:lnTo>
                  <a:pt x="5033640" y="2140843"/>
                </a:lnTo>
                <a:cubicBezTo>
                  <a:pt x="5038209" y="2160125"/>
                  <a:pt x="5046581" y="2176297"/>
                  <a:pt x="5058755" y="2189361"/>
                </a:cubicBezTo>
                <a:cubicBezTo>
                  <a:pt x="5074641" y="2206697"/>
                  <a:pt x="5093618" y="2212750"/>
                  <a:pt x="5115688" y="2207520"/>
                </a:cubicBezTo>
                <a:cubicBezTo>
                  <a:pt x="5137757" y="2202290"/>
                  <a:pt x="5151352" y="2189254"/>
                  <a:pt x="5156473" y="2168412"/>
                </a:cubicBezTo>
                <a:cubicBezTo>
                  <a:pt x="5160194" y="2153054"/>
                  <a:pt x="5159140" y="2135147"/>
                  <a:pt x="5153311" y="2114692"/>
                </a:cubicBezTo>
                <a:close/>
                <a:moveTo>
                  <a:pt x="93071" y="2020681"/>
                </a:moveTo>
                <a:lnTo>
                  <a:pt x="312574" y="2072320"/>
                </a:lnTo>
                <a:cubicBezTo>
                  <a:pt x="309453" y="2081209"/>
                  <a:pt x="304948" y="2095547"/>
                  <a:pt x="299060" y="2115333"/>
                </a:cubicBezTo>
                <a:cubicBezTo>
                  <a:pt x="296029" y="2127639"/>
                  <a:pt x="291548" y="2147689"/>
                  <a:pt x="285619" y="2175483"/>
                </a:cubicBezTo>
                <a:cubicBezTo>
                  <a:pt x="299201" y="2179482"/>
                  <a:pt x="332181" y="2188204"/>
                  <a:pt x="384558" y="2201648"/>
                </a:cubicBezTo>
                <a:cubicBezTo>
                  <a:pt x="435468" y="2213846"/>
                  <a:pt x="510125" y="2232188"/>
                  <a:pt x="608528" y="2256673"/>
                </a:cubicBezTo>
                <a:lnTo>
                  <a:pt x="576647" y="2427045"/>
                </a:lnTo>
                <a:cubicBezTo>
                  <a:pt x="528893" y="2420052"/>
                  <a:pt x="453725" y="2409630"/>
                  <a:pt x="351146" y="2395779"/>
                </a:cubicBezTo>
                <a:cubicBezTo>
                  <a:pt x="315506" y="2391539"/>
                  <a:pt x="280666" y="2387570"/>
                  <a:pt x="246625" y="2383872"/>
                </a:cubicBezTo>
                <a:lnTo>
                  <a:pt x="238330" y="2439885"/>
                </a:lnTo>
                <a:lnTo>
                  <a:pt x="234191" y="2491210"/>
                </a:lnTo>
                <a:lnTo>
                  <a:pt x="11131" y="2458579"/>
                </a:lnTo>
                <a:close/>
                <a:moveTo>
                  <a:pt x="5317911" y="1832413"/>
                </a:moveTo>
                <a:cubicBezTo>
                  <a:pt x="5339788" y="1894702"/>
                  <a:pt x="5356975" y="1952214"/>
                  <a:pt x="5369472" y="2004948"/>
                </a:cubicBezTo>
                <a:cubicBezTo>
                  <a:pt x="5415771" y="2200322"/>
                  <a:pt x="5368763" y="2314634"/>
                  <a:pt x="5228448" y="2347886"/>
                </a:cubicBezTo>
                <a:cubicBezTo>
                  <a:pt x="5185702" y="2358016"/>
                  <a:pt x="5145000" y="2355026"/>
                  <a:pt x="5106342" y="2338915"/>
                </a:cubicBezTo>
                <a:cubicBezTo>
                  <a:pt x="5072525" y="2324601"/>
                  <a:pt x="5045573" y="2303018"/>
                  <a:pt x="5025487" y="2274164"/>
                </a:cubicBezTo>
                <a:cubicBezTo>
                  <a:pt x="5016629" y="2283379"/>
                  <a:pt x="4998612" y="2305191"/>
                  <a:pt x="4971435" y="2339602"/>
                </a:cubicBezTo>
                <a:cubicBezTo>
                  <a:pt x="4959241" y="2356478"/>
                  <a:pt x="4943820" y="2381478"/>
                  <a:pt x="4925171" y="2414604"/>
                </a:cubicBezTo>
                <a:cubicBezTo>
                  <a:pt x="4918634" y="2404622"/>
                  <a:pt x="4902947" y="2382945"/>
                  <a:pt x="4878109" y="2349574"/>
                </a:cubicBezTo>
                <a:cubicBezTo>
                  <a:pt x="4860095" y="2326362"/>
                  <a:pt x="4842671" y="2304606"/>
                  <a:pt x="4825838" y="2284305"/>
                </a:cubicBezTo>
                <a:cubicBezTo>
                  <a:pt x="4832605" y="2275586"/>
                  <a:pt x="4850659" y="2255482"/>
                  <a:pt x="4880000" y="2223993"/>
                </a:cubicBezTo>
                <a:cubicBezTo>
                  <a:pt x="4895123" y="2209123"/>
                  <a:pt x="4921143" y="2186395"/>
                  <a:pt x="4958059" y="2155810"/>
                </a:cubicBezTo>
                <a:lnTo>
                  <a:pt x="4957894" y="2155113"/>
                </a:lnTo>
                <a:lnTo>
                  <a:pt x="4835105" y="2180531"/>
                </a:lnTo>
                <a:lnTo>
                  <a:pt x="4788613" y="1984345"/>
                </a:lnTo>
                <a:cubicBezTo>
                  <a:pt x="4838651" y="1969787"/>
                  <a:pt x="4921313" y="1946395"/>
                  <a:pt x="5036600" y="1914167"/>
                </a:cubicBezTo>
                <a:cubicBezTo>
                  <a:pt x="5104637" y="1895836"/>
                  <a:pt x="5198407" y="1868584"/>
                  <a:pt x="5317911" y="1832413"/>
                </a:cubicBezTo>
                <a:close/>
                <a:moveTo>
                  <a:pt x="4882386" y="1623914"/>
                </a:moveTo>
                <a:cubicBezTo>
                  <a:pt x="4867520" y="1624861"/>
                  <a:pt x="4843341" y="1626773"/>
                  <a:pt x="4809848" y="1629650"/>
                </a:cubicBezTo>
                <a:cubicBezTo>
                  <a:pt x="4790689" y="1631569"/>
                  <a:pt x="4765082" y="1635211"/>
                  <a:pt x="4733029" y="1640578"/>
                </a:cubicBezTo>
                <a:cubicBezTo>
                  <a:pt x="4736087" y="1647054"/>
                  <a:pt x="4744315" y="1661123"/>
                  <a:pt x="4757711" y="1682784"/>
                </a:cubicBezTo>
                <a:cubicBezTo>
                  <a:pt x="4766178" y="1695683"/>
                  <a:pt x="4776609" y="1709107"/>
                  <a:pt x="4789004" y="1723056"/>
                </a:cubicBezTo>
                <a:cubicBezTo>
                  <a:pt x="4798713" y="1713983"/>
                  <a:pt x="4814221" y="1698740"/>
                  <a:pt x="4835528" y="1677326"/>
                </a:cubicBezTo>
                <a:cubicBezTo>
                  <a:pt x="4847127" y="1664985"/>
                  <a:pt x="4862746" y="1647181"/>
                  <a:pt x="4882386" y="1623914"/>
                </a:cubicBezTo>
                <a:close/>
                <a:moveTo>
                  <a:pt x="5132179" y="1436659"/>
                </a:moveTo>
                <a:lnTo>
                  <a:pt x="5224078" y="1631281"/>
                </a:lnTo>
                <a:cubicBezTo>
                  <a:pt x="5193038" y="1653330"/>
                  <a:pt x="5121929" y="1707105"/>
                  <a:pt x="5010752" y="1792604"/>
                </a:cubicBezTo>
                <a:cubicBezTo>
                  <a:pt x="4953020" y="1838082"/>
                  <a:pt x="4875860" y="1899730"/>
                  <a:pt x="4779273" y="1977548"/>
                </a:cubicBezTo>
                <a:lnTo>
                  <a:pt x="4695632" y="1800412"/>
                </a:lnTo>
                <a:lnTo>
                  <a:pt x="4733044" y="1768094"/>
                </a:lnTo>
                <a:cubicBezTo>
                  <a:pt x="4728756" y="1764046"/>
                  <a:pt x="4716310" y="1754741"/>
                  <a:pt x="4695705" y="1740181"/>
                </a:cubicBezTo>
                <a:cubicBezTo>
                  <a:pt x="4681487" y="1731317"/>
                  <a:pt x="4663908" y="1722324"/>
                  <a:pt x="4642967" y="1713203"/>
                </a:cubicBezTo>
                <a:lnTo>
                  <a:pt x="4673435" y="1676242"/>
                </a:lnTo>
                <a:cubicBezTo>
                  <a:pt x="4679474" y="1668902"/>
                  <a:pt x="4687879" y="1658465"/>
                  <a:pt x="4698649" y="1644930"/>
                </a:cubicBezTo>
                <a:lnTo>
                  <a:pt x="4627893" y="1656955"/>
                </a:lnTo>
                <a:lnTo>
                  <a:pt x="4583549" y="1563044"/>
                </a:lnTo>
                <a:cubicBezTo>
                  <a:pt x="4643397" y="1551682"/>
                  <a:pt x="4741464" y="1531514"/>
                  <a:pt x="4877748" y="1502541"/>
                </a:cubicBezTo>
                <a:cubicBezTo>
                  <a:pt x="4968144" y="1481507"/>
                  <a:pt x="5052955" y="1459546"/>
                  <a:pt x="5132179" y="1436659"/>
                </a:cubicBezTo>
                <a:close/>
                <a:moveTo>
                  <a:pt x="334137" y="1411430"/>
                </a:moveTo>
                <a:cubicBezTo>
                  <a:pt x="386433" y="1438466"/>
                  <a:pt x="472064" y="1481347"/>
                  <a:pt x="591031" y="1540073"/>
                </a:cubicBezTo>
                <a:cubicBezTo>
                  <a:pt x="648125" y="1566843"/>
                  <a:pt x="727330" y="1604734"/>
                  <a:pt x="828647" y="1653748"/>
                </a:cubicBezTo>
                <a:lnTo>
                  <a:pt x="756157" y="1821386"/>
                </a:lnTo>
                <a:lnTo>
                  <a:pt x="644150" y="1777244"/>
                </a:lnTo>
                <a:cubicBezTo>
                  <a:pt x="643759" y="1781757"/>
                  <a:pt x="643478" y="1791129"/>
                  <a:pt x="643306" y="1805361"/>
                </a:cubicBezTo>
                <a:cubicBezTo>
                  <a:pt x="643283" y="1822258"/>
                  <a:pt x="643854" y="1834470"/>
                  <a:pt x="645021" y="1841998"/>
                </a:cubicBezTo>
                <a:lnTo>
                  <a:pt x="597200" y="1841607"/>
                </a:lnTo>
                <a:cubicBezTo>
                  <a:pt x="586918" y="1841323"/>
                  <a:pt x="572026" y="1841777"/>
                  <a:pt x="552523" y="1842967"/>
                </a:cubicBezTo>
                <a:lnTo>
                  <a:pt x="714795" y="1917038"/>
                </a:lnTo>
                <a:lnTo>
                  <a:pt x="634772" y="2102098"/>
                </a:lnTo>
                <a:lnTo>
                  <a:pt x="389054" y="2007159"/>
                </a:lnTo>
                <a:cubicBezTo>
                  <a:pt x="325310" y="1981936"/>
                  <a:pt x="235414" y="1948916"/>
                  <a:pt x="119367" y="1908099"/>
                </a:cubicBezTo>
                <a:lnTo>
                  <a:pt x="219148" y="1677350"/>
                </a:lnTo>
                <a:lnTo>
                  <a:pt x="523420" y="1827261"/>
                </a:lnTo>
                <a:cubicBezTo>
                  <a:pt x="531871" y="1811927"/>
                  <a:pt x="538942" y="1796777"/>
                  <a:pt x="544633" y="1781811"/>
                </a:cubicBezTo>
                <a:cubicBezTo>
                  <a:pt x="548489" y="1772293"/>
                  <a:pt x="553108" y="1759205"/>
                  <a:pt x="558492" y="1742544"/>
                </a:cubicBezTo>
                <a:lnTo>
                  <a:pt x="241605" y="1625415"/>
                </a:lnTo>
                <a:close/>
                <a:moveTo>
                  <a:pt x="4814025" y="1044740"/>
                </a:moveTo>
                <a:cubicBezTo>
                  <a:pt x="4826149" y="1046004"/>
                  <a:pt x="4838340" y="1048869"/>
                  <a:pt x="4850598" y="1053334"/>
                </a:cubicBezTo>
                <a:cubicBezTo>
                  <a:pt x="4893336" y="1068932"/>
                  <a:pt x="4932763" y="1102120"/>
                  <a:pt x="4968881" y="1152898"/>
                </a:cubicBezTo>
                <a:cubicBezTo>
                  <a:pt x="4989362" y="1181691"/>
                  <a:pt x="5008151" y="1216961"/>
                  <a:pt x="5025248" y="1258709"/>
                </a:cubicBezTo>
                <a:lnTo>
                  <a:pt x="4848502" y="1397613"/>
                </a:lnTo>
                <a:cubicBezTo>
                  <a:pt x="4841569" y="1380864"/>
                  <a:pt x="4835473" y="1368793"/>
                  <a:pt x="4830215" y="1361400"/>
                </a:cubicBezTo>
                <a:cubicBezTo>
                  <a:pt x="4823710" y="1352256"/>
                  <a:pt x="4814647" y="1346105"/>
                  <a:pt x="4803025" y="1342945"/>
                </a:cubicBezTo>
                <a:cubicBezTo>
                  <a:pt x="4788933" y="1339199"/>
                  <a:pt x="4775857" y="1341615"/>
                  <a:pt x="4763795" y="1350195"/>
                </a:cubicBezTo>
                <a:cubicBezTo>
                  <a:pt x="4754456" y="1356837"/>
                  <a:pt x="4742411" y="1378003"/>
                  <a:pt x="4727659" y="1413693"/>
                </a:cubicBezTo>
                <a:cubicBezTo>
                  <a:pt x="4712907" y="1449383"/>
                  <a:pt x="4694344" y="1475185"/>
                  <a:pt x="4671970" y="1491099"/>
                </a:cubicBezTo>
                <a:cubicBezTo>
                  <a:pt x="4639481" y="1514209"/>
                  <a:pt x="4604040" y="1520814"/>
                  <a:pt x="4565649" y="1510913"/>
                </a:cubicBezTo>
                <a:cubicBezTo>
                  <a:pt x="4528866" y="1501625"/>
                  <a:pt x="4498158" y="1479668"/>
                  <a:pt x="4473526" y="1445038"/>
                </a:cubicBezTo>
                <a:cubicBezTo>
                  <a:pt x="4450831" y="1413132"/>
                  <a:pt x="4436324" y="1388000"/>
                  <a:pt x="4430005" y="1369642"/>
                </a:cubicBezTo>
                <a:cubicBezTo>
                  <a:pt x="4437709" y="1361526"/>
                  <a:pt x="4450155" y="1348131"/>
                  <a:pt x="4467344" y="1329459"/>
                </a:cubicBezTo>
                <a:cubicBezTo>
                  <a:pt x="4476301" y="1318987"/>
                  <a:pt x="4488097" y="1304883"/>
                  <a:pt x="4502730" y="1287150"/>
                </a:cubicBezTo>
                <a:cubicBezTo>
                  <a:pt x="4512699" y="1312287"/>
                  <a:pt x="4520313" y="1328551"/>
                  <a:pt x="4525572" y="1335944"/>
                </a:cubicBezTo>
                <a:cubicBezTo>
                  <a:pt x="4546191" y="1364932"/>
                  <a:pt x="4567492" y="1371607"/>
                  <a:pt x="4589477" y="1355970"/>
                </a:cubicBezTo>
                <a:cubicBezTo>
                  <a:pt x="4605430" y="1344622"/>
                  <a:pt x="4615577" y="1328615"/>
                  <a:pt x="4619920" y="1307947"/>
                </a:cubicBezTo>
                <a:cubicBezTo>
                  <a:pt x="4623090" y="1276980"/>
                  <a:pt x="4626357" y="1245944"/>
                  <a:pt x="4629721" y="1214839"/>
                </a:cubicBezTo>
                <a:cubicBezTo>
                  <a:pt x="4636112" y="1154626"/>
                  <a:pt x="4661778" y="1108537"/>
                  <a:pt x="4706719" y="1076570"/>
                </a:cubicBezTo>
                <a:cubicBezTo>
                  <a:pt x="4741884" y="1051557"/>
                  <a:pt x="4777653" y="1040947"/>
                  <a:pt x="4814025" y="1044740"/>
                </a:cubicBezTo>
                <a:close/>
                <a:moveTo>
                  <a:pt x="4434756" y="902843"/>
                </a:moveTo>
                <a:lnTo>
                  <a:pt x="4348562" y="989881"/>
                </a:lnTo>
                <a:cubicBezTo>
                  <a:pt x="4362884" y="1003575"/>
                  <a:pt x="4378706" y="1012592"/>
                  <a:pt x="4396027" y="1016932"/>
                </a:cubicBezTo>
                <a:cubicBezTo>
                  <a:pt x="4418787" y="1022839"/>
                  <a:pt x="4438003" y="1017596"/>
                  <a:pt x="4453678" y="1001203"/>
                </a:cubicBezTo>
                <a:cubicBezTo>
                  <a:pt x="4469352" y="984809"/>
                  <a:pt x="4473669" y="966476"/>
                  <a:pt x="4466629" y="946201"/>
                </a:cubicBezTo>
                <a:cubicBezTo>
                  <a:pt x="4461398" y="931290"/>
                  <a:pt x="4450773" y="916837"/>
                  <a:pt x="4434756" y="902843"/>
                </a:cubicBezTo>
                <a:close/>
                <a:moveTo>
                  <a:pt x="4419334" y="576444"/>
                </a:moveTo>
                <a:cubicBezTo>
                  <a:pt x="4471572" y="616812"/>
                  <a:pt x="4517277" y="655723"/>
                  <a:pt x="4556448" y="693176"/>
                </a:cubicBezTo>
                <a:cubicBezTo>
                  <a:pt x="4701570" y="831936"/>
                  <a:pt x="4724304" y="953428"/>
                  <a:pt x="4624648" y="1057654"/>
                </a:cubicBezTo>
                <a:cubicBezTo>
                  <a:pt x="4594290" y="1089404"/>
                  <a:pt x="4558509" y="1109035"/>
                  <a:pt x="4517306" y="1116543"/>
                </a:cubicBezTo>
                <a:cubicBezTo>
                  <a:pt x="4481144" y="1122926"/>
                  <a:pt x="4446788" y="1119475"/>
                  <a:pt x="4414238" y="1106189"/>
                </a:cubicBezTo>
                <a:cubicBezTo>
                  <a:pt x="4411818" y="1118739"/>
                  <a:pt x="4408564" y="1146843"/>
                  <a:pt x="4404476" y="1190500"/>
                </a:cubicBezTo>
                <a:cubicBezTo>
                  <a:pt x="4403423" y="1211294"/>
                  <a:pt x="4404081" y="1240661"/>
                  <a:pt x="4406451" y="1278602"/>
                </a:cubicBezTo>
                <a:cubicBezTo>
                  <a:pt x="4395536" y="1273780"/>
                  <a:pt x="4370582" y="1264124"/>
                  <a:pt x="4331588" y="1249631"/>
                </a:cubicBezTo>
                <a:cubicBezTo>
                  <a:pt x="4303846" y="1239953"/>
                  <a:pt x="4277392" y="1231174"/>
                  <a:pt x="4252224" y="1223295"/>
                </a:cubicBezTo>
                <a:cubicBezTo>
                  <a:pt x="4253159" y="1212298"/>
                  <a:pt x="4257374" y="1185608"/>
                  <a:pt x="4264866" y="1143225"/>
                </a:cubicBezTo>
                <a:cubicBezTo>
                  <a:pt x="4269468" y="1122521"/>
                  <a:pt x="4278940" y="1089296"/>
                  <a:pt x="4293280" y="1043551"/>
                </a:cubicBezTo>
                <a:lnTo>
                  <a:pt x="4292763" y="1043057"/>
                </a:lnTo>
                <a:lnTo>
                  <a:pt x="4203553" y="1131175"/>
                </a:lnTo>
                <a:lnTo>
                  <a:pt x="4057827" y="991839"/>
                </a:lnTo>
                <a:cubicBezTo>
                  <a:pt x="4091897" y="952406"/>
                  <a:pt x="4148538" y="887813"/>
                  <a:pt x="4227748" y="798062"/>
                </a:cubicBezTo>
                <a:cubicBezTo>
                  <a:pt x="4274868" y="745672"/>
                  <a:pt x="4338730" y="671799"/>
                  <a:pt x="4419334" y="576444"/>
                </a:cubicBezTo>
                <a:close/>
                <a:moveTo>
                  <a:pt x="1829817" y="486803"/>
                </a:moveTo>
                <a:cubicBezTo>
                  <a:pt x="1829601" y="501697"/>
                  <a:pt x="1829620" y="525952"/>
                  <a:pt x="1829874" y="559567"/>
                </a:cubicBezTo>
                <a:cubicBezTo>
                  <a:pt x="1830291" y="578818"/>
                  <a:pt x="1831923" y="604631"/>
                  <a:pt x="1834771" y="637005"/>
                </a:cubicBezTo>
                <a:cubicBezTo>
                  <a:pt x="1841467" y="634462"/>
                  <a:pt x="1856135" y="627358"/>
                  <a:pt x="1878775" y="615693"/>
                </a:cubicBezTo>
                <a:cubicBezTo>
                  <a:pt x="1892296" y="608259"/>
                  <a:pt x="1906494" y="598907"/>
                  <a:pt x="1921368" y="587639"/>
                </a:cubicBezTo>
                <a:cubicBezTo>
                  <a:pt x="1913080" y="577251"/>
                  <a:pt x="1899094" y="560600"/>
                  <a:pt x="1879409" y="537687"/>
                </a:cubicBezTo>
                <a:cubicBezTo>
                  <a:pt x="1868010" y="525161"/>
                  <a:pt x="1851480" y="508199"/>
                  <a:pt x="1829817" y="486803"/>
                </a:cubicBezTo>
                <a:close/>
                <a:moveTo>
                  <a:pt x="4001470" y="311529"/>
                </a:moveTo>
                <a:lnTo>
                  <a:pt x="4319645" y="512596"/>
                </a:lnTo>
                <a:lnTo>
                  <a:pt x="4185528" y="696002"/>
                </a:lnTo>
                <a:cubicBezTo>
                  <a:pt x="4178826" y="690071"/>
                  <a:pt x="4164019" y="677749"/>
                  <a:pt x="4141108" y="659034"/>
                </a:cubicBezTo>
                <a:cubicBezTo>
                  <a:pt x="4125175" y="646706"/>
                  <a:pt x="4107245" y="633963"/>
                  <a:pt x="4087317" y="620806"/>
                </a:cubicBezTo>
                <a:lnTo>
                  <a:pt x="4046236" y="675758"/>
                </a:lnTo>
                <a:cubicBezTo>
                  <a:pt x="4068054" y="690394"/>
                  <a:pt x="4104600" y="712782"/>
                  <a:pt x="4155875" y="742925"/>
                </a:cubicBezTo>
                <a:cubicBezTo>
                  <a:pt x="4148935" y="748989"/>
                  <a:pt x="4136603" y="760683"/>
                  <a:pt x="4118878" y="778007"/>
                </a:cubicBezTo>
                <a:cubicBezTo>
                  <a:pt x="4108272" y="788532"/>
                  <a:pt x="4096758" y="801166"/>
                  <a:pt x="4084335" y="815909"/>
                </a:cubicBezTo>
                <a:cubicBezTo>
                  <a:pt x="4079375" y="810798"/>
                  <a:pt x="4065890" y="799735"/>
                  <a:pt x="4043882" y="782720"/>
                </a:cubicBezTo>
                <a:cubicBezTo>
                  <a:pt x="4033366" y="775227"/>
                  <a:pt x="4017348" y="764823"/>
                  <a:pt x="3995827" y="751505"/>
                </a:cubicBezTo>
                <a:lnTo>
                  <a:pt x="3950137" y="817101"/>
                </a:lnTo>
                <a:cubicBezTo>
                  <a:pt x="3965401" y="826465"/>
                  <a:pt x="3994082" y="842754"/>
                  <a:pt x="4036179" y="865968"/>
                </a:cubicBezTo>
                <a:cubicBezTo>
                  <a:pt x="4044231" y="870209"/>
                  <a:pt x="4058375" y="875758"/>
                  <a:pt x="4078612" y="882616"/>
                </a:cubicBezTo>
                <a:cubicBezTo>
                  <a:pt x="4073044" y="887852"/>
                  <a:pt x="4059808" y="900529"/>
                  <a:pt x="4038906" y="920645"/>
                </a:cubicBezTo>
                <a:cubicBezTo>
                  <a:pt x="4028301" y="931171"/>
                  <a:pt x="4015049" y="944543"/>
                  <a:pt x="3999151" y="960762"/>
                </a:cubicBezTo>
                <a:lnTo>
                  <a:pt x="3728203" y="789539"/>
                </a:lnTo>
                <a:lnTo>
                  <a:pt x="3869411" y="546647"/>
                </a:lnTo>
                <a:cubicBezTo>
                  <a:pt x="3902105" y="491336"/>
                  <a:pt x="3946125" y="412963"/>
                  <a:pt x="4001470" y="311529"/>
                </a:cubicBezTo>
                <a:close/>
                <a:moveTo>
                  <a:pt x="1863834" y="146729"/>
                </a:moveTo>
                <a:cubicBezTo>
                  <a:pt x="1883394" y="179395"/>
                  <a:pt x="1931453" y="254485"/>
                  <a:pt x="2008013" y="371997"/>
                </a:cubicBezTo>
                <a:cubicBezTo>
                  <a:pt x="2048846" y="433103"/>
                  <a:pt x="2104283" y="514839"/>
                  <a:pt x="2174324" y="617206"/>
                </a:cubicBezTo>
                <a:lnTo>
                  <a:pt x="1991199" y="686765"/>
                </a:lnTo>
                <a:lnTo>
                  <a:pt x="1961899" y="646945"/>
                </a:lnTo>
                <a:cubicBezTo>
                  <a:pt x="1957529" y="650903"/>
                  <a:pt x="1947282" y="662585"/>
                  <a:pt x="1931157" y="681989"/>
                </a:cubicBezTo>
                <a:cubicBezTo>
                  <a:pt x="1921210" y="695472"/>
                  <a:pt x="1910873" y="712297"/>
                  <a:pt x="1900144" y="732462"/>
                </a:cubicBezTo>
                <a:lnTo>
                  <a:pt x="1865675" y="699202"/>
                </a:lnTo>
                <a:cubicBezTo>
                  <a:pt x="1858829" y="692608"/>
                  <a:pt x="1849079" y="683414"/>
                  <a:pt x="1836427" y="671620"/>
                </a:cubicBezTo>
                <a:lnTo>
                  <a:pt x="1842892" y="743098"/>
                </a:lnTo>
                <a:lnTo>
                  <a:pt x="1745806" y="779976"/>
                </a:lnTo>
                <a:cubicBezTo>
                  <a:pt x="1739150" y="719423"/>
                  <a:pt x="1726699" y="620083"/>
                  <a:pt x="1708453" y="481952"/>
                </a:cubicBezTo>
                <a:cubicBezTo>
                  <a:pt x="1694539" y="390190"/>
                  <a:pt x="1679266" y="303924"/>
                  <a:pt x="1662632" y="223155"/>
                </a:cubicBezTo>
                <a:close/>
                <a:moveTo>
                  <a:pt x="3473636" y="97764"/>
                </a:moveTo>
                <a:lnTo>
                  <a:pt x="3709680" y="189350"/>
                </a:lnTo>
                <a:cubicBezTo>
                  <a:pt x="3703702" y="211358"/>
                  <a:pt x="3695589" y="247776"/>
                  <a:pt x="3685344" y="298603"/>
                </a:cubicBezTo>
                <a:cubicBezTo>
                  <a:pt x="3681063" y="326136"/>
                  <a:pt x="3676185" y="364449"/>
                  <a:pt x="3670710" y="413541"/>
                </a:cubicBezTo>
                <a:cubicBezTo>
                  <a:pt x="3685319" y="394369"/>
                  <a:pt x="3708089" y="362743"/>
                  <a:pt x="3739021" y="318661"/>
                </a:cubicBezTo>
                <a:cubicBezTo>
                  <a:pt x="3754777" y="294556"/>
                  <a:pt x="3774376" y="262852"/>
                  <a:pt x="3797821" y="223548"/>
                </a:cubicBezTo>
                <a:lnTo>
                  <a:pt x="3914007" y="268628"/>
                </a:lnTo>
                <a:cubicBezTo>
                  <a:pt x="3874288" y="316214"/>
                  <a:pt x="3810011" y="394094"/>
                  <a:pt x="3721177" y="502266"/>
                </a:cubicBezTo>
                <a:cubicBezTo>
                  <a:pt x="3679854" y="553328"/>
                  <a:pt x="3624053" y="625532"/>
                  <a:pt x="3553774" y="718880"/>
                </a:cubicBezTo>
                <a:lnTo>
                  <a:pt x="3437589" y="673801"/>
                </a:lnTo>
                <a:cubicBezTo>
                  <a:pt x="3442366" y="617266"/>
                  <a:pt x="3449606" y="524683"/>
                  <a:pt x="3459310" y="396052"/>
                </a:cubicBezTo>
                <a:cubicBezTo>
                  <a:pt x="3464199" y="324708"/>
                  <a:pt x="3468975" y="225279"/>
                  <a:pt x="3473636" y="97764"/>
                </a:cubicBezTo>
                <a:close/>
                <a:moveTo>
                  <a:pt x="3153329" y="37085"/>
                </a:moveTo>
                <a:lnTo>
                  <a:pt x="3396609" y="87918"/>
                </a:lnTo>
                <a:lnTo>
                  <a:pt x="3323095" y="371458"/>
                </a:lnTo>
                <a:cubicBezTo>
                  <a:pt x="3307633" y="432617"/>
                  <a:pt x="3287040" y="515997"/>
                  <a:pt x="3261316" y="621597"/>
                </a:cubicBezTo>
                <a:lnTo>
                  <a:pt x="3064659" y="580505"/>
                </a:lnTo>
                <a:close/>
                <a:moveTo>
                  <a:pt x="2506421" y="7921"/>
                </a:moveTo>
                <a:cubicBezTo>
                  <a:pt x="2510850" y="56060"/>
                  <a:pt x="2519739" y="139876"/>
                  <a:pt x="2533091" y="259369"/>
                </a:cubicBezTo>
                <a:cubicBezTo>
                  <a:pt x="2543711" y="347138"/>
                  <a:pt x="2557043" y="447889"/>
                  <a:pt x="2573088" y="561624"/>
                </a:cubicBezTo>
                <a:cubicBezTo>
                  <a:pt x="2538276" y="542363"/>
                  <a:pt x="2485390" y="513821"/>
                  <a:pt x="2414429" y="475999"/>
                </a:cubicBezTo>
                <a:cubicBezTo>
                  <a:pt x="2383993" y="461348"/>
                  <a:pt x="2338576" y="439334"/>
                  <a:pt x="2278176" y="409956"/>
                </a:cubicBezTo>
                <a:lnTo>
                  <a:pt x="2305056" y="597880"/>
                </a:lnTo>
                <a:lnTo>
                  <a:pt x="2191232" y="616358"/>
                </a:lnTo>
                <a:cubicBezTo>
                  <a:pt x="2181580" y="568825"/>
                  <a:pt x="2162568" y="479275"/>
                  <a:pt x="2134196" y="347708"/>
                </a:cubicBezTo>
                <a:cubicBezTo>
                  <a:pt x="2110860" y="241203"/>
                  <a:pt x="2090121" y="151449"/>
                  <a:pt x="2071982" y="78447"/>
                </a:cubicBezTo>
                <a:lnTo>
                  <a:pt x="2249434" y="49640"/>
                </a:lnTo>
                <a:lnTo>
                  <a:pt x="2401131" y="152721"/>
                </a:lnTo>
                <a:cubicBezTo>
                  <a:pt x="2396502" y="124206"/>
                  <a:pt x="2392397" y="101895"/>
                  <a:pt x="2388814" y="85788"/>
                </a:cubicBezTo>
                <a:cubicBezTo>
                  <a:pt x="2385774" y="71527"/>
                  <a:pt x="2381261" y="52668"/>
                  <a:pt x="2375276" y="29211"/>
                </a:cubicBezTo>
                <a:close/>
                <a:moveTo>
                  <a:pt x="2619793" y="0"/>
                </a:moveTo>
                <a:lnTo>
                  <a:pt x="2799395" y="7882"/>
                </a:lnTo>
                <a:lnTo>
                  <a:pt x="2926959" y="139660"/>
                </a:lnTo>
                <a:cubicBezTo>
                  <a:pt x="2928226" y="110800"/>
                  <a:pt x="2928743" y="88120"/>
                  <a:pt x="2928512" y="71621"/>
                </a:cubicBezTo>
                <a:cubicBezTo>
                  <a:pt x="2928435" y="57040"/>
                  <a:pt x="2927852" y="37657"/>
                  <a:pt x="2926762" y="13473"/>
                </a:cubicBezTo>
                <a:lnTo>
                  <a:pt x="3059496" y="19298"/>
                </a:lnTo>
                <a:cubicBezTo>
                  <a:pt x="3054042" y="67332"/>
                  <a:pt x="3045701" y="151204"/>
                  <a:pt x="3034473" y="270916"/>
                </a:cubicBezTo>
                <a:cubicBezTo>
                  <a:pt x="3027021" y="359010"/>
                  <a:pt x="3019586" y="460367"/>
                  <a:pt x="3012165" y="574989"/>
                </a:cubicBezTo>
                <a:cubicBezTo>
                  <a:pt x="2981998" y="549050"/>
                  <a:pt x="2936021" y="510349"/>
                  <a:pt x="2874235" y="458887"/>
                </a:cubicBezTo>
                <a:cubicBezTo>
                  <a:pt x="2847415" y="438353"/>
                  <a:pt x="2807423" y="407562"/>
                  <a:pt x="2754261" y="366515"/>
                </a:cubicBezTo>
                <a:lnTo>
                  <a:pt x="2742361" y="555977"/>
                </a:lnTo>
                <a:lnTo>
                  <a:pt x="2627157" y="550921"/>
                </a:lnTo>
                <a:cubicBezTo>
                  <a:pt x="2627375" y="502419"/>
                  <a:pt x="2626971" y="410874"/>
                  <a:pt x="2625948" y="276286"/>
                </a:cubicBezTo>
                <a:cubicBezTo>
                  <a:pt x="2624759" y="167261"/>
                  <a:pt x="2622707" y="75166"/>
                  <a:pt x="2619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4" name="ひし形 56">
            <a:extLst>
              <a:ext uri="{FF2B5EF4-FFF2-40B4-BE49-F238E27FC236}">
                <a16:creationId xmlns:a16="http://schemas.microsoft.com/office/drawing/2014/main" id="{037757C1-B3D1-0937-A7C9-6FD31BCC4D92}"/>
              </a:ext>
            </a:extLst>
          </p:cNvPr>
          <p:cNvSpPr/>
          <p:nvPr/>
        </p:nvSpPr>
        <p:spPr>
          <a:xfrm rot="13983464">
            <a:off x="8645370" y="3404462"/>
            <a:ext cx="454631" cy="900871"/>
          </a:xfrm>
          <a:custGeom>
            <a:avLst/>
            <a:gdLst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0 w 914400"/>
              <a:gd name="connsiteY0" fmla="*/ 938306 h 1876611"/>
              <a:gd name="connsiteX1" fmla="*/ 457200 w 914400"/>
              <a:gd name="connsiteY1" fmla="*/ 0 h 1876611"/>
              <a:gd name="connsiteX2" fmla="*/ 914400 w 914400"/>
              <a:gd name="connsiteY2" fmla="*/ 938306 h 1876611"/>
              <a:gd name="connsiteX3" fmla="*/ 457200 w 914400"/>
              <a:gd name="connsiteY3" fmla="*/ 1876611 h 1876611"/>
              <a:gd name="connsiteX4" fmla="*/ 0 w 914400"/>
              <a:gd name="connsiteY4" fmla="*/ 938306 h 1876611"/>
              <a:gd name="connsiteX0" fmla="*/ 30672 w 945072"/>
              <a:gd name="connsiteY0" fmla="*/ 938306 h 1876611"/>
              <a:gd name="connsiteX1" fmla="*/ 487872 w 945072"/>
              <a:gd name="connsiteY1" fmla="*/ 0 h 1876611"/>
              <a:gd name="connsiteX2" fmla="*/ 945072 w 945072"/>
              <a:gd name="connsiteY2" fmla="*/ 938306 h 1876611"/>
              <a:gd name="connsiteX3" fmla="*/ 487872 w 945072"/>
              <a:gd name="connsiteY3" fmla="*/ 1876611 h 1876611"/>
              <a:gd name="connsiteX4" fmla="*/ 30672 w 945072"/>
              <a:gd name="connsiteY4" fmla="*/ 938306 h 1876611"/>
              <a:gd name="connsiteX0" fmla="*/ 5799 w 920199"/>
              <a:gd name="connsiteY0" fmla="*/ 938306 h 1876611"/>
              <a:gd name="connsiteX1" fmla="*/ 462999 w 920199"/>
              <a:gd name="connsiteY1" fmla="*/ 0 h 1876611"/>
              <a:gd name="connsiteX2" fmla="*/ 920199 w 920199"/>
              <a:gd name="connsiteY2" fmla="*/ 938306 h 1876611"/>
              <a:gd name="connsiteX3" fmla="*/ 462999 w 920199"/>
              <a:gd name="connsiteY3" fmla="*/ 1876611 h 1876611"/>
              <a:gd name="connsiteX4" fmla="*/ 5799 w 920199"/>
              <a:gd name="connsiteY4" fmla="*/ 938306 h 1876611"/>
              <a:gd name="connsiteX0" fmla="*/ 5359 w 919759"/>
              <a:gd name="connsiteY0" fmla="*/ 938306 h 1876611"/>
              <a:gd name="connsiteX1" fmla="*/ 462559 w 919759"/>
              <a:gd name="connsiteY1" fmla="*/ 0 h 1876611"/>
              <a:gd name="connsiteX2" fmla="*/ 919759 w 919759"/>
              <a:gd name="connsiteY2" fmla="*/ 938306 h 1876611"/>
              <a:gd name="connsiteX3" fmla="*/ 462559 w 919759"/>
              <a:gd name="connsiteY3" fmla="*/ 1876611 h 1876611"/>
              <a:gd name="connsiteX4" fmla="*/ 5359 w 919759"/>
              <a:gd name="connsiteY4" fmla="*/ 938306 h 1876611"/>
              <a:gd name="connsiteX0" fmla="*/ 7 w 914414"/>
              <a:gd name="connsiteY0" fmla="*/ 999721 h 1938026"/>
              <a:gd name="connsiteX1" fmla="*/ 467443 w 914414"/>
              <a:gd name="connsiteY1" fmla="*/ 0 h 1938026"/>
              <a:gd name="connsiteX2" fmla="*/ 914407 w 914414"/>
              <a:gd name="connsiteY2" fmla="*/ 999721 h 1938026"/>
              <a:gd name="connsiteX3" fmla="*/ 457207 w 914414"/>
              <a:gd name="connsiteY3" fmla="*/ 1938026 h 1938026"/>
              <a:gd name="connsiteX4" fmla="*/ 7 w 914414"/>
              <a:gd name="connsiteY4" fmla="*/ 999721 h 193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14" h="1938026">
                <a:moveTo>
                  <a:pt x="7" y="999721"/>
                </a:moveTo>
                <a:cubicBezTo>
                  <a:pt x="1713" y="676717"/>
                  <a:pt x="315043" y="0"/>
                  <a:pt x="467443" y="0"/>
                </a:cubicBezTo>
                <a:cubicBezTo>
                  <a:pt x="619843" y="0"/>
                  <a:pt x="916113" y="676717"/>
                  <a:pt x="914407" y="999721"/>
                </a:cubicBezTo>
                <a:cubicBezTo>
                  <a:pt x="912701" y="1322725"/>
                  <a:pt x="609607" y="1938026"/>
                  <a:pt x="457207" y="1938026"/>
                </a:cubicBezTo>
                <a:cubicBezTo>
                  <a:pt x="338926" y="1915273"/>
                  <a:pt x="-1699" y="1322725"/>
                  <a:pt x="7" y="999721"/>
                </a:cubicBezTo>
                <a:close/>
              </a:path>
            </a:pathLst>
          </a:custGeom>
          <a:solidFill>
            <a:srgbClr val="317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6994C449-FE1D-BA07-B732-7D4D28F7C585}"/>
              </a:ext>
            </a:extLst>
          </p:cNvPr>
          <p:cNvGrpSpPr/>
          <p:nvPr/>
        </p:nvGrpSpPr>
        <p:grpSpPr>
          <a:xfrm rot="195968">
            <a:off x="7394116" y="3641920"/>
            <a:ext cx="1849384" cy="1811976"/>
            <a:chOff x="7985234" y="497024"/>
            <a:chExt cx="4536616" cy="4544124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9F4D549F-3C39-2198-6EF5-36A5915B8F25}"/>
                </a:ext>
              </a:extLst>
            </p:cNvPr>
            <p:cNvGrpSpPr/>
            <p:nvPr/>
          </p:nvGrpSpPr>
          <p:grpSpPr>
            <a:xfrm rot="1423570">
              <a:off x="8016429" y="592389"/>
              <a:ext cx="4454120" cy="4433199"/>
              <a:chOff x="7985234" y="607949"/>
              <a:chExt cx="4454120" cy="4433199"/>
            </a:xfrm>
            <a:solidFill>
              <a:srgbClr val="FFFF00"/>
            </a:solidFill>
          </p:grpSpPr>
          <p:grpSp>
            <p:nvGrpSpPr>
              <p:cNvPr id="133" name="グループ化 132">
                <a:extLst>
                  <a:ext uri="{FF2B5EF4-FFF2-40B4-BE49-F238E27FC236}">
                    <a16:creationId xmlns:a16="http://schemas.microsoft.com/office/drawing/2014/main" id="{667F02CA-888C-0799-E6D6-2D8F416FD8E6}"/>
                  </a:ext>
                </a:extLst>
              </p:cNvPr>
              <p:cNvGrpSpPr/>
              <p:nvPr/>
            </p:nvGrpSpPr>
            <p:grpSpPr>
              <a:xfrm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43" name="ひし形 56">
                  <a:extLst>
                    <a:ext uri="{FF2B5EF4-FFF2-40B4-BE49-F238E27FC236}">
                      <a16:creationId xmlns:a16="http://schemas.microsoft.com/office/drawing/2014/main" id="{FDE15518-D80B-45C2-0199-606E3E5C380E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4" name="ひし形 56">
                  <a:extLst>
                    <a:ext uri="{FF2B5EF4-FFF2-40B4-BE49-F238E27FC236}">
                      <a16:creationId xmlns:a16="http://schemas.microsoft.com/office/drawing/2014/main" id="{C3CCBAED-9524-2757-1694-1F298ED88123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AD85A009-D56C-3C91-F330-6DFC4B340733}"/>
                  </a:ext>
                </a:extLst>
              </p:cNvPr>
              <p:cNvGrpSpPr/>
              <p:nvPr/>
            </p:nvGrpSpPr>
            <p:grpSpPr>
              <a:xfrm rot="2700000">
                <a:off x="9783476" y="607949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41" name="ひし形 56">
                  <a:extLst>
                    <a:ext uri="{FF2B5EF4-FFF2-40B4-BE49-F238E27FC236}">
                      <a16:creationId xmlns:a16="http://schemas.microsoft.com/office/drawing/2014/main" id="{659FED44-B98A-4438-2F75-53455C95B21B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ひし形 56">
                  <a:extLst>
                    <a:ext uri="{FF2B5EF4-FFF2-40B4-BE49-F238E27FC236}">
                      <a16:creationId xmlns:a16="http://schemas.microsoft.com/office/drawing/2014/main" id="{40CF3652-8CC3-C223-F4B7-B8F4B7ED4C3B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DF5B8BFD-AD32-CA6E-20AD-0463EAF2C2B3}"/>
                  </a:ext>
                </a:extLst>
              </p:cNvPr>
              <p:cNvGrpSpPr/>
              <p:nvPr/>
            </p:nvGrpSpPr>
            <p:grpSpPr>
              <a:xfrm rot="5400000">
                <a:off x="9726699" y="649908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39" name="ひし形 56">
                  <a:extLst>
                    <a:ext uri="{FF2B5EF4-FFF2-40B4-BE49-F238E27FC236}">
                      <a16:creationId xmlns:a16="http://schemas.microsoft.com/office/drawing/2014/main" id="{2F99E582-3021-2CCE-1A7E-33ECD9658160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0" name="ひし形 56">
                  <a:extLst>
                    <a:ext uri="{FF2B5EF4-FFF2-40B4-BE49-F238E27FC236}">
                      <a16:creationId xmlns:a16="http://schemas.microsoft.com/office/drawing/2014/main" id="{C44AC7F0-037A-5125-1BCF-D18FC62D0385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36" name="グループ化 135">
                <a:extLst>
                  <a:ext uri="{FF2B5EF4-FFF2-40B4-BE49-F238E27FC236}">
                    <a16:creationId xmlns:a16="http://schemas.microsoft.com/office/drawing/2014/main" id="{EE8323AE-31C1-9401-FECA-48A5369C47B6}"/>
                  </a:ext>
                </a:extLst>
              </p:cNvPr>
              <p:cNvGrpSpPr/>
              <p:nvPr/>
            </p:nvGrpSpPr>
            <p:grpSpPr>
              <a:xfrm rot="8100000">
                <a:off x="9765898" y="643805"/>
                <a:ext cx="914414" cy="4397343"/>
                <a:chOff x="9783476" y="607949"/>
                <a:chExt cx="914414" cy="4397343"/>
              </a:xfrm>
              <a:grpFill/>
            </p:grpSpPr>
            <p:sp>
              <p:nvSpPr>
                <p:cNvPr id="137" name="ひし形 56">
                  <a:extLst>
                    <a:ext uri="{FF2B5EF4-FFF2-40B4-BE49-F238E27FC236}">
                      <a16:creationId xmlns:a16="http://schemas.microsoft.com/office/drawing/2014/main" id="{04B85A92-6397-73DD-FB50-A7765489D96A}"/>
                    </a:ext>
                  </a:extLst>
                </p:cNvPr>
                <p:cNvSpPr/>
                <p:nvPr/>
              </p:nvSpPr>
              <p:spPr>
                <a:xfrm>
                  <a:off x="9783476" y="607949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8" name="ひし形 56">
                  <a:extLst>
                    <a:ext uri="{FF2B5EF4-FFF2-40B4-BE49-F238E27FC236}">
                      <a16:creationId xmlns:a16="http://schemas.microsoft.com/office/drawing/2014/main" id="{5D42137E-8AC9-20AE-2D7E-3CCCBE191F63}"/>
                    </a:ext>
                  </a:extLst>
                </p:cNvPr>
                <p:cNvSpPr/>
                <p:nvPr/>
              </p:nvSpPr>
              <p:spPr>
                <a:xfrm rot="10800000">
                  <a:off x="9783476" y="3067266"/>
                  <a:ext cx="914414" cy="1938026"/>
                </a:xfrm>
                <a:custGeom>
                  <a:avLst/>
                  <a:gdLst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0 w 914400"/>
                    <a:gd name="connsiteY0" fmla="*/ 938306 h 1876611"/>
                    <a:gd name="connsiteX1" fmla="*/ 457200 w 914400"/>
                    <a:gd name="connsiteY1" fmla="*/ 0 h 1876611"/>
                    <a:gd name="connsiteX2" fmla="*/ 914400 w 914400"/>
                    <a:gd name="connsiteY2" fmla="*/ 938306 h 1876611"/>
                    <a:gd name="connsiteX3" fmla="*/ 457200 w 914400"/>
                    <a:gd name="connsiteY3" fmla="*/ 1876611 h 1876611"/>
                    <a:gd name="connsiteX4" fmla="*/ 0 w 914400"/>
                    <a:gd name="connsiteY4" fmla="*/ 938306 h 1876611"/>
                    <a:gd name="connsiteX0" fmla="*/ 30672 w 945072"/>
                    <a:gd name="connsiteY0" fmla="*/ 938306 h 1876611"/>
                    <a:gd name="connsiteX1" fmla="*/ 487872 w 945072"/>
                    <a:gd name="connsiteY1" fmla="*/ 0 h 1876611"/>
                    <a:gd name="connsiteX2" fmla="*/ 945072 w 945072"/>
                    <a:gd name="connsiteY2" fmla="*/ 938306 h 1876611"/>
                    <a:gd name="connsiteX3" fmla="*/ 487872 w 945072"/>
                    <a:gd name="connsiteY3" fmla="*/ 1876611 h 1876611"/>
                    <a:gd name="connsiteX4" fmla="*/ 30672 w 945072"/>
                    <a:gd name="connsiteY4" fmla="*/ 938306 h 1876611"/>
                    <a:gd name="connsiteX0" fmla="*/ 5799 w 920199"/>
                    <a:gd name="connsiteY0" fmla="*/ 938306 h 1876611"/>
                    <a:gd name="connsiteX1" fmla="*/ 462999 w 920199"/>
                    <a:gd name="connsiteY1" fmla="*/ 0 h 1876611"/>
                    <a:gd name="connsiteX2" fmla="*/ 920199 w 920199"/>
                    <a:gd name="connsiteY2" fmla="*/ 938306 h 1876611"/>
                    <a:gd name="connsiteX3" fmla="*/ 462999 w 920199"/>
                    <a:gd name="connsiteY3" fmla="*/ 1876611 h 1876611"/>
                    <a:gd name="connsiteX4" fmla="*/ 5799 w 920199"/>
                    <a:gd name="connsiteY4" fmla="*/ 938306 h 1876611"/>
                    <a:gd name="connsiteX0" fmla="*/ 5359 w 919759"/>
                    <a:gd name="connsiteY0" fmla="*/ 938306 h 1876611"/>
                    <a:gd name="connsiteX1" fmla="*/ 462559 w 919759"/>
                    <a:gd name="connsiteY1" fmla="*/ 0 h 1876611"/>
                    <a:gd name="connsiteX2" fmla="*/ 919759 w 919759"/>
                    <a:gd name="connsiteY2" fmla="*/ 938306 h 1876611"/>
                    <a:gd name="connsiteX3" fmla="*/ 462559 w 919759"/>
                    <a:gd name="connsiteY3" fmla="*/ 1876611 h 1876611"/>
                    <a:gd name="connsiteX4" fmla="*/ 5359 w 919759"/>
                    <a:gd name="connsiteY4" fmla="*/ 938306 h 1876611"/>
                    <a:gd name="connsiteX0" fmla="*/ 7 w 914414"/>
                    <a:gd name="connsiteY0" fmla="*/ 999721 h 1938026"/>
                    <a:gd name="connsiteX1" fmla="*/ 467443 w 914414"/>
                    <a:gd name="connsiteY1" fmla="*/ 0 h 1938026"/>
                    <a:gd name="connsiteX2" fmla="*/ 914407 w 914414"/>
                    <a:gd name="connsiteY2" fmla="*/ 999721 h 1938026"/>
                    <a:gd name="connsiteX3" fmla="*/ 457207 w 914414"/>
                    <a:gd name="connsiteY3" fmla="*/ 1938026 h 1938026"/>
                    <a:gd name="connsiteX4" fmla="*/ 7 w 914414"/>
                    <a:gd name="connsiteY4" fmla="*/ 999721 h 1938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14" h="1938026">
                      <a:moveTo>
                        <a:pt x="7" y="999721"/>
                      </a:moveTo>
                      <a:cubicBezTo>
                        <a:pt x="1713" y="676717"/>
                        <a:pt x="315043" y="0"/>
                        <a:pt x="467443" y="0"/>
                      </a:cubicBezTo>
                      <a:cubicBezTo>
                        <a:pt x="619843" y="0"/>
                        <a:pt x="916113" y="676717"/>
                        <a:pt x="914407" y="999721"/>
                      </a:cubicBezTo>
                      <a:cubicBezTo>
                        <a:pt x="912701" y="1322725"/>
                        <a:pt x="609607" y="1938026"/>
                        <a:pt x="457207" y="1938026"/>
                      </a:cubicBezTo>
                      <a:cubicBezTo>
                        <a:pt x="338926" y="1915273"/>
                        <a:pt x="-1699" y="1322725"/>
                        <a:pt x="7" y="9997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6CD4ABEA-AE51-3149-5B94-DED8727B6CD3}"/>
                </a:ext>
              </a:extLst>
            </p:cNvPr>
            <p:cNvGrpSpPr/>
            <p:nvPr/>
          </p:nvGrpSpPr>
          <p:grpSpPr>
            <a:xfrm>
              <a:off x="7985234" y="497024"/>
              <a:ext cx="4536616" cy="4544124"/>
              <a:chOff x="7985234" y="497024"/>
              <a:chExt cx="4536616" cy="4544124"/>
            </a:xfrm>
          </p:grpSpPr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E3533351-4C0C-3762-92D2-603549D4292E}"/>
                  </a:ext>
                </a:extLst>
              </p:cNvPr>
              <p:cNvGrpSpPr/>
              <p:nvPr/>
            </p:nvGrpSpPr>
            <p:grpSpPr>
              <a:xfrm rot="21213412">
                <a:off x="7985234" y="607949"/>
                <a:ext cx="4454120" cy="4433199"/>
                <a:chOff x="7985234" y="607949"/>
                <a:chExt cx="4454120" cy="4433199"/>
              </a:xfrm>
              <a:solidFill>
                <a:srgbClr val="FCD904"/>
              </a:solidFill>
            </p:grpSpPr>
            <p:grpSp>
              <p:nvGrpSpPr>
                <p:cNvPr id="121" name="グループ化 120">
                  <a:extLst>
                    <a:ext uri="{FF2B5EF4-FFF2-40B4-BE49-F238E27FC236}">
                      <a16:creationId xmlns:a16="http://schemas.microsoft.com/office/drawing/2014/main" id="{7AAFB971-5AB6-A1D5-F83A-1F2C294F1673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31" name="ひし形 56">
                    <a:extLst>
                      <a:ext uri="{FF2B5EF4-FFF2-40B4-BE49-F238E27FC236}">
                        <a16:creationId xmlns:a16="http://schemas.microsoft.com/office/drawing/2014/main" id="{68CC5752-259C-B8E8-23DE-232CFA71BF3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2" name="ひし形 56">
                    <a:extLst>
                      <a:ext uri="{FF2B5EF4-FFF2-40B4-BE49-F238E27FC236}">
                        <a16:creationId xmlns:a16="http://schemas.microsoft.com/office/drawing/2014/main" id="{8FC03366-EF4D-71CD-1763-3FB10F1347D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49464D49-7882-0A8F-F256-ED8D92171657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29" name="ひし形 56">
                    <a:extLst>
                      <a:ext uri="{FF2B5EF4-FFF2-40B4-BE49-F238E27FC236}">
                        <a16:creationId xmlns:a16="http://schemas.microsoft.com/office/drawing/2014/main" id="{5629A4CC-B74C-A945-1F75-3A29EFAE2046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30" name="ひし形 56">
                    <a:extLst>
                      <a:ext uri="{FF2B5EF4-FFF2-40B4-BE49-F238E27FC236}">
                        <a16:creationId xmlns:a16="http://schemas.microsoft.com/office/drawing/2014/main" id="{2CE2843B-7351-E224-8AD9-0C1C17C837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23" name="グループ化 122">
                  <a:extLst>
                    <a:ext uri="{FF2B5EF4-FFF2-40B4-BE49-F238E27FC236}">
                      <a16:creationId xmlns:a16="http://schemas.microsoft.com/office/drawing/2014/main" id="{47215935-0A0A-DBA7-F495-10F488D9D31F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27" name="ひし形 56">
                    <a:extLst>
                      <a:ext uri="{FF2B5EF4-FFF2-40B4-BE49-F238E27FC236}">
                        <a16:creationId xmlns:a16="http://schemas.microsoft.com/office/drawing/2014/main" id="{3A264D82-186A-AA47-855A-4E81E744E67A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28" name="ひし形 56">
                    <a:extLst>
                      <a:ext uri="{FF2B5EF4-FFF2-40B4-BE49-F238E27FC236}">
                        <a16:creationId xmlns:a16="http://schemas.microsoft.com/office/drawing/2014/main" id="{FA0291B2-A8D8-E41E-9C21-D3CE030563E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24" name="グループ化 123">
                  <a:extLst>
                    <a:ext uri="{FF2B5EF4-FFF2-40B4-BE49-F238E27FC236}">
                      <a16:creationId xmlns:a16="http://schemas.microsoft.com/office/drawing/2014/main" id="{B2838C89-1ACF-54D2-8412-F89778B97EA6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25" name="ひし形 56">
                    <a:extLst>
                      <a:ext uri="{FF2B5EF4-FFF2-40B4-BE49-F238E27FC236}">
                        <a16:creationId xmlns:a16="http://schemas.microsoft.com/office/drawing/2014/main" id="{675BD5BC-BC1E-3707-6708-2F8780207CCB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26" name="ひし形 56">
                    <a:extLst>
                      <a:ext uri="{FF2B5EF4-FFF2-40B4-BE49-F238E27FC236}">
                        <a16:creationId xmlns:a16="http://schemas.microsoft.com/office/drawing/2014/main" id="{AA5FE8EB-1506-467F-66D6-9DF553BEB5D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1AD16BDB-F1D8-DDB4-7805-E4804BA57D5A}"/>
                  </a:ext>
                </a:extLst>
              </p:cNvPr>
              <p:cNvGrpSpPr/>
              <p:nvPr/>
            </p:nvGrpSpPr>
            <p:grpSpPr>
              <a:xfrm rot="537328">
                <a:off x="8067730" y="497024"/>
                <a:ext cx="4454120" cy="4433199"/>
                <a:chOff x="7985234" y="607949"/>
                <a:chExt cx="4454120" cy="4433199"/>
              </a:xfrm>
              <a:solidFill>
                <a:srgbClr val="FFE701"/>
              </a:solidFill>
            </p:grpSpPr>
            <p:grpSp>
              <p:nvGrpSpPr>
                <p:cNvPr id="109" name="グループ化 108">
                  <a:extLst>
                    <a:ext uri="{FF2B5EF4-FFF2-40B4-BE49-F238E27FC236}">
                      <a16:creationId xmlns:a16="http://schemas.microsoft.com/office/drawing/2014/main" id="{07639107-EB07-30B8-EA86-B668AC39CED9}"/>
                    </a:ext>
                  </a:extLst>
                </p:cNvPr>
                <p:cNvGrpSpPr/>
                <p:nvPr/>
              </p:nvGrpSpPr>
              <p:grpSpPr>
                <a:xfrm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19" name="ひし形 56">
                    <a:extLst>
                      <a:ext uri="{FF2B5EF4-FFF2-40B4-BE49-F238E27FC236}">
                        <a16:creationId xmlns:a16="http://schemas.microsoft.com/office/drawing/2014/main" id="{36E43B5E-FA41-8764-6000-7E196EDEABEE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20" name="ひし形 56">
                    <a:extLst>
                      <a:ext uri="{FF2B5EF4-FFF2-40B4-BE49-F238E27FC236}">
                        <a16:creationId xmlns:a16="http://schemas.microsoft.com/office/drawing/2014/main" id="{B6BE22C1-8D84-8E1A-2AA2-4E501F232DA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10" name="グループ化 109">
                  <a:extLst>
                    <a:ext uri="{FF2B5EF4-FFF2-40B4-BE49-F238E27FC236}">
                      <a16:creationId xmlns:a16="http://schemas.microsoft.com/office/drawing/2014/main" id="{E295D4AC-58A9-FF41-E9FD-46FC674E35AF}"/>
                    </a:ext>
                  </a:extLst>
                </p:cNvPr>
                <p:cNvGrpSpPr/>
                <p:nvPr/>
              </p:nvGrpSpPr>
              <p:grpSpPr>
                <a:xfrm rot="2700000">
                  <a:off x="9783476" y="607949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17" name="ひし形 56">
                    <a:extLst>
                      <a:ext uri="{FF2B5EF4-FFF2-40B4-BE49-F238E27FC236}">
                        <a16:creationId xmlns:a16="http://schemas.microsoft.com/office/drawing/2014/main" id="{90F03308-F1ED-FB8C-891F-485572CBA88A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8" name="ひし形 56">
                    <a:extLst>
                      <a:ext uri="{FF2B5EF4-FFF2-40B4-BE49-F238E27FC236}">
                        <a16:creationId xmlns:a16="http://schemas.microsoft.com/office/drawing/2014/main" id="{7982247C-8D0A-7DB0-5734-D095B3559A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11" name="グループ化 110">
                  <a:extLst>
                    <a:ext uri="{FF2B5EF4-FFF2-40B4-BE49-F238E27FC236}">
                      <a16:creationId xmlns:a16="http://schemas.microsoft.com/office/drawing/2014/main" id="{183AAF91-FB28-6B37-7DE0-C7FE47E4C2BE}"/>
                    </a:ext>
                  </a:extLst>
                </p:cNvPr>
                <p:cNvGrpSpPr/>
                <p:nvPr/>
              </p:nvGrpSpPr>
              <p:grpSpPr>
                <a:xfrm rot="5400000">
                  <a:off x="9726699" y="649908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15" name="ひし形 56">
                    <a:extLst>
                      <a:ext uri="{FF2B5EF4-FFF2-40B4-BE49-F238E27FC236}">
                        <a16:creationId xmlns:a16="http://schemas.microsoft.com/office/drawing/2014/main" id="{C1B5ED60-EF5F-4CB2-29E2-F160BDB8E8CF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6" name="ひし形 56">
                    <a:extLst>
                      <a:ext uri="{FF2B5EF4-FFF2-40B4-BE49-F238E27FC236}">
                        <a16:creationId xmlns:a16="http://schemas.microsoft.com/office/drawing/2014/main" id="{8FC72DD2-6CA5-C260-A43E-F5E7A588DA4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112" name="グループ化 111">
                  <a:extLst>
                    <a:ext uri="{FF2B5EF4-FFF2-40B4-BE49-F238E27FC236}">
                      <a16:creationId xmlns:a16="http://schemas.microsoft.com/office/drawing/2014/main" id="{76463974-3798-788B-0103-A4AD45C3248E}"/>
                    </a:ext>
                  </a:extLst>
                </p:cNvPr>
                <p:cNvGrpSpPr/>
                <p:nvPr/>
              </p:nvGrpSpPr>
              <p:grpSpPr>
                <a:xfrm rot="8100000">
                  <a:off x="9765898" y="643805"/>
                  <a:ext cx="914414" cy="4397343"/>
                  <a:chOff x="9783476" y="607949"/>
                  <a:chExt cx="914414" cy="4397343"/>
                </a:xfrm>
                <a:grpFill/>
              </p:grpSpPr>
              <p:sp>
                <p:nvSpPr>
                  <p:cNvPr id="113" name="ひし形 56">
                    <a:extLst>
                      <a:ext uri="{FF2B5EF4-FFF2-40B4-BE49-F238E27FC236}">
                        <a16:creationId xmlns:a16="http://schemas.microsoft.com/office/drawing/2014/main" id="{F2CC0C1A-60F8-AC1A-66E2-D813FFDA46A0}"/>
                      </a:ext>
                    </a:extLst>
                  </p:cNvPr>
                  <p:cNvSpPr/>
                  <p:nvPr/>
                </p:nvSpPr>
                <p:spPr>
                  <a:xfrm>
                    <a:off x="9783476" y="607949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14" name="ひし形 56">
                    <a:extLst>
                      <a:ext uri="{FF2B5EF4-FFF2-40B4-BE49-F238E27FC236}">
                        <a16:creationId xmlns:a16="http://schemas.microsoft.com/office/drawing/2014/main" id="{8C9C59F3-36B0-D377-A900-507208E18F9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83476" y="3067266"/>
                    <a:ext cx="914414" cy="1938026"/>
                  </a:xfrm>
                  <a:custGeom>
                    <a:avLst/>
                    <a:gdLst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0 w 914400"/>
                      <a:gd name="connsiteY0" fmla="*/ 938306 h 1876611"/>
                      <a:gd name="connsiteX1" fmla="*/ 457200 w 914400"/>
                      <a:gd name="connsiteY1" fmla="*/ 0 h 1876611"/>
                      <a:gd name="connsiteX2" fmla="*/ 914400 w 914400"/>
                      <a:gd name="connsiteY2" fmla="*/ 938306 h 1876611"/>
                      <a:gd name="connsiteX3" fmla="*/ 457200 w 914400"/>
                      <a:gd name="connsiteY3" fmla="*/ 1876611 h 1876611"/>
                      <a:gd name="connsiteX4" fmla="*/ 0 w 914400"/>
                      <a:gd name="connsiteY4" fmla="*/ 938306 h 1876611"/>
                      <a:gd name="connsiteX0" fmla="*/ 30672 w 945072"/>
                      <a:gd name="connsiteY0" fmla="*/ 938306 h 1876611"/>
                      <a:gd name="connsiteX1" fmla="*/ 487872 w 945072"/>
                      <a:gd name="connsiteY1" fmla="*/ 0 h 1876611"/>
                      <a:gd name="connsiteX2" fmla="*/ 945072 w 945072"/>
                      <a:gd name="connsiteY2" fmla="*/ 938306 h 1876611"/>
                      <a:gd name="connsiteX3" fmla="*/ 487872 w 945072"/>
                      <a:gd name="connsiteY3" fmla="*/ 1876611 h 1876611"/>
                      <a:gd name="connsiteX4" fmla="*/ 30672 w 945072"/>
                      <a:gd name="connsiteY4" fmla="*/ 938306 h 1876611"/>
                      <a:gd name="connsiteX0" fmla="*/ 5799 w 920199"/>
                      <a:gd name="connsiteY0" fmla="*/ 938306 h 1876611"/>
                      <a:gd name="connsiteX1" fmla="*/ 462999 w 920199"/>
                      <a:gd name="connsiteY1" fmla="*/ 0 h 1876611"/>
                      <a:gd name="connsiteX2" fmla="*/ 920199 w 920199"/>
                      <a:gd name="connsiteY2" fmla="*/ 938306 h 1876611"/>
                      <a:gd name="connsiteX3" fmla="*/ 462999 w 920199"/>
                      <a:gd name="connsiteY3" fmla="*/ 1876611 h 1876611"/>
                      <a:gd name="connsiteX4" fmla="*/ 5799 w 920199"/>
                      <a:gd name="connsiteY4" fmla="*/ 938306 h 1876611"/>
                      <a:gd name="connsiteX0" fmla="*/ 5359 w 919759"/>
                      <a:gd name="connsiteY0" fmla="*/ 938306 h 1876611"/>
                      <a:gd name="connsiteX1" fmla="*/ 462559 w 919759"/>
                      <a:gd name="connsiteY1" fmla="*/ 0 h 1876611"/>
                      <a:gd name="connsiteX2" fmla="*/ 919759 w 919759"/>
                      <a:gd name="connsiteY2" fmla="*/ 938306 h 1876611"/>
                      <a:gd name="connsiteX3" fmla="*/ 462559 w 919759"/>
                      <a:gd name="connsiteY3" fmla="*/ 1876611 h 1876611"/>
                      <a:gd name="connsiteX4" fmla="*/ 5359 w 919759"/>
                      <a:gd name="connsiteY4" fmla="*/ 938306 h 1876611"/>
                      <a:gd name="connsiteX0" fmla="*/ 7 w 914414"/>
                      <a:gd name="connsiteY0" fmla="*/ 999721 h 1938026"/>
                      <a:gd name="connsiteX1" fmla="*/ 467443 w 914414"/>
                      <a:gd name="connsiteY1" fmla="*/ 0 h 1938026"/>
                      <a:gd name="connsiteX2" fmla="*/ 914407 w 914414"/>
                      <a:gd name="connsiteY2" fmla="*/ 999721 h 1938026"/>
                      <a:gd name="connsiteX3" fmla="*/ 457207 w 914414"/>
                      <a:gd name="connsiteY3" fmla="*/ 1938026 h 1938026"/>
                      <a:gd name="connsiteX4" fmla="*/ 7 w 914414"/>
                      <a:gd name="connsiteY4" fmla="*/ 999721 h 19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4414" h="1938026">
                        <a:moveTo>
                          <a:pt x="7" y="999721"/>
                        </a:moveTo>
                        <a:cubicBezTo>
                          <a:pt x="1713" y="676717"/>
                          <a:pt x="315043" y="0"/>
                          <a:pt x="467443" y="0"/>
                        </a:cubicBezTo>
                        <a:cubicBezTo>
                          <a:pt x="619843" y="0"/>
                          <a:pt x="916113" y="676717"/>
                          <a:pt x="914407" y="999721"/>
                        </a:cubicBezTo>
                        <a:cubicBezTo>
                          <a:pt x="912701" y="1322725"/>
                          <a:pt x="609607" y="1938026"/>
                          <a:pt x="457207" y="1938026"/>
                        </a:cubicBezTo>
                        <a:cubicBezTo>
                          <a:pt x="338926" y="1915273"/>
                          <a:pt x="-1699" y="1322725"/>
                          <a:pt x="7" y="9997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3BB8274D-457A-0F1B-1CA3-731A3EEA75E4}"/>
                  </a:ext>
                </a:extLst>
              </p:cNvPr>
              <p:cNvSpPr/>
              <p:nvPr/>
            </p:nvSpPr>
            <p:spPr>
              <a:xfrm>
                <a:off x="9092101" y="1585198"/>
                <a:ext cx="2496753" cy="2425219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D6ADD461-FF96-9C8F-FD14-1362B12370AD}"/>
                  </a:ext>
                </a:extLst>
              </p:cNvPr>
              <p:cNvSpPr/>
              <p:nvPr/>
            </p:nvSpPr>
            <p:spPr>
              <a:xfrm>
                <a:off x="9609391" y="2039451"/>
                <a:ext cx="1476001" cy="1475999"/>
              </a:xfrm>
              <a:prstGeom prst="ellipse">
                <a:avLst/>
              </a:prstGeom>
              <a:solidFill>
                <a:schemeClr val="accent4">
                  <a:lumMod val="50000"/>
                  <a:alpha val="34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08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74AF795-86E2-213A-FF98-100CE5434794}"/>
              </a:ext>
            </a:extLst>
          </p:cNvPr>
          <p:cNvSpPr/>
          <p:nvPr/>
        </p:nvSpPr>
        <p:spPr>
          <a:xfrm>
            <a:off x="3359125" y="564918"/>
            <a:ext cx="5457199" cy="3322837"/>
          </a:xfrm>
          <a:custGeom>
            <a:avLst/>
            <a:gdLst/>
            <a:ahLst/>
            <a:cxnLst/>
            <a:rect l="l" t="t" r="r" b="b"/>
            <a:pathLst>
              <a:path w="5457199" h="3322837">
                <a:moveTo>
                  <a:pt x="571374" y="2997096"/>
                </a:moveTo>
                <a:lnTo>
                  <a:pt x="598305" y="3154166"/>
                </a:lnTo>
                <a:cubicBezTo>
                  <a:pt x="525513" y="3166163"/>
                  <a:pt x="457982" y="3178468"/>
                  <a:pt x="395712" y="3191082"/>
                </a:cubicBezTo>
                <a:cubicBezTo>
                  <a:pt x="377438" y="3194700"/>
                  <a:pt x="327989" y="3204389"/>
                  <a:pt x="247365" y="3220151"/>
                </a:cubicBezTo>
                <a:cubicBezTo>
                  <a:pt x="248756" y="3224030"/>
                  <a:pt x="252132" y="3232414"/>
                  <a:pt x="257491" y="3245302"/>
                </a:cubicBezTo>
                <a:cubicBezTo>
                  <a:pt x="260348" y="3252079"/>
                  <a:pt x="264486" y="3259969"/>
                  <a:pt x="269906" y="3268971"/>
                </a:cubicBezTo>
                <a:lnTo>
                  <a:pt x="157058" y="3322837"/>
                </a:lnTo>
                <a:cubicBezTo>
                  <a:pt x="141204" y="3298183"/>
                  <a:pt x="111839" y="3254772"/>
                  <a:pt x="68964" y="3192604"/>
                </a:cubicBezTo>
                <a:cubicBezTo>
                  <a:pt x="55254" y="3173396"/>
                  <a:pt x="36160" y="3148208"/>
                  <a:pt x="11680" y="3117040"/>
                </a:cubicBezTo>
                <a:lnTo>
                  <a:pt x="25223" y="3079473"/>
                </a:lnTo>
                <a:cubicBezTo>
                  <a:pt x="73508" y="3072890"/>
                  <a:pt x="159233" y="3060736"/>
                  <a:pt x="282395" y="3043010"/>
                </a:cubicBezTo>
                <a:cubicBezTo>
                  <a:pt x="343777" y="3033697"/>
                  <a:pt x="440104" y="3018392"/>
                  <a:pt x="571374" y="2997096"/>
                </a:cubicBezTo>
                <a:close/>
                <a:moveTo>
                  <a:pt x="348366" y="2701458"/>
                </a:moveTo>
                <a:cubicBezTo>
                  <a:pt x="281519" y="2702023"/>
                  <a:pt x="248248" y="2720212"/>
                  <a:pt x="248551" y="2756022"/>
                </a:cubicBezTo>
                <a:cubicBezTo>
                  <a:pt x="248848" y="2791116"/>
                  <a:pt x="283494" y="2808372"/>
                  <a:pt x="352489" y="2807787"/>
                </a:cubicBezTo>
                <a:cubicBezTo>
                  <a:pt x="378989" y="2807563"/>
                  <a:pt x="402584" y="2802707"/>
                  <a:pt x="423276" y="2793221"/>
                </a:cubicBezTo>
                <a:cubicBezTo>
                  <a:pt x="446107" y="2782761"/>
                  <a:pt x="457458" y="2769773"/>
                  <a:pt x="457326" y="2754255"/>
                </a:cubicBezTo>
                <a:cubicBezTo>
                  <a:pt x="457199" y="2739214"/>
                  <a:pt x="445153" y="2726423"/>
                  <a:pt x="421188" y="2715882"/>
                </a:cubicBezTo>
                <a:cubicBezTo>
                  <a:pt x="398662" y="2706045"/>
                  <a:pt x="374388" y="2701237"/>
                  <a:pt x="348366" y="2701458"/>
                </a:cubicBezTo>
                <a:close/>
                <a:moveTo>
                  <a:pt x="267268" y="2555669"/>
                </a:moveTo>
                <a:cubicBezTo>
                  <a:pt x="346767" y="2554996"/>
                  <a:pt x="416166" y="2573866"/>
                  <a:pt x="475463" y="2612281"/>
                </a:cubicBezTo>
                <a:cubicBezTo>
                  <a:pt x="535960" y="2651402"/>
                  <a:pt x="566441" y="2698417"/>
                  <a:pt x="566906" y="2753327"/>
                </a:cubicBezTo>
                <a:cubicBezTo>
                  <a:pt x="567410" y="2812772"/>
                  <a:pt x="537864" y="2862205"/>
                  <a:pt x="478271" y="2901627"/>
                </a:cubicBezTo>
                <a:cubicBezTo>
                  <a:pt x="421288" y="2939116"/>
                  <a:pt x="352569" y="2958201"/>
                  <a:pt x="272115" y="2958883"/>
                </a:cubicBezTo>
                <a:cubicBezTo>
                  <a:pt x="181872" y="2959647"/>
                  <a:pt x="112460" y="2939105"/>
                  <a:pt x="63877" y="2897257"/>
                </a:cubicBezTo>
                <a:cubicBezTo>
                  <a:pt x="21787" y="2860845"/>
                  <a:pt x="497" y="2813752"/>
                  <a:pt x="8" y="2755978"/>
                </a:cubicBezTo>
                <a:cubicBezTo>
                  <a:pt x="-465" y="2700113"/>
                  <a:pt x="20871" y="2653973"/>
                  <a:pt x="64016" y="2617556"/>
                </a:cubicBezTo>
                <a:cubicBezTo>
                  <a:pt x="112140" y="2577038"/>
                  <a:pt x="179890" y="2556409"/>
                  <a:pt x="267268" y="2555669"/>
                </a:cubicBezTo>
                <a:close/>
                <a:moveTo>
                  <a:pt x="5451958" y="2406212"/>
                </a:moveTo>
                <a:lnTo>
                  <a:pt x="5454691" y="2670488"/>
                </a:lnTo>
                <a:cubicBezTo>
                  <a:pt x="5439218" y="2674946"/>
                  <a:pt x="5414826" y="2682719"/>
                  <a:pt x="5381514" y="2693808"/>
                </a:cubicBezTo>
                <a:lnTo>
                  <a:pt x="5285184" y="2729186"/>
                </a:lnTo>
                <a:cubicBezTo>
                  <a:pt x="5307241" y="2738030"/>
                  <a:pt x="5339836" y="2749989"/>
                  <a:pt x="5382968" y="2765062"/>
                </a:cubicBezTo>
                <a:cubicBezTo>
                  <a:pt x="5399972" y="2770139"/>
                  <a:pt x="5424274" y="2776692"/>
                  <a:pt x="5455873" y="2784722"/>
                </a:cubicBezTo>
                <a:lnTo>
                  <a:pt x="5457199" y="2912921"/>
                </a:lnTo>
                <a:lnTo>
                  <a:pt x="5331884" y="2846888"/>
                </a:lnTo>
                <a:cubicBezTo>
                  <a:pt x="5297558" y="2829097"/>
                  <a:pt x="5249558" y="2805121"/>
                  <a:pt x="5187886" y="2774959"/>
                </a:cubicBezTo>
                <a:cubicBezTo>
                  <a:pt x="5154433" y="2772440"/>
                  <a:pt x="5107007" y="2769230"/>
                  <a:pt x="5045606" y="2765329"/>
                </a:cubicBezTo>
                <a:cubicBezTo>
                  <a:pt x="5012884" y="2764235"/>
                  <a:pt x="4966188" y="2762330"/>
                  <a:pt x="4905515" y="2759615"/>
                </a:cubicBezTo>
                <a:lnTo>
                  <a:pt x="4903618" y="2576269"/>
                </a:lnTo>
                <a:cubicBezTo>
                  <a:pt x="4933212" y="2575008"/>
                  <a:pt x="4980578" y="2572369"/>
                  <a:pt x="5045717" y="2568353"/>
                </a:cubicBezTo>
                <a:cubicBezTo>
                  <a:pt x="5070287" y="2566188"/>
                  <a:pt x="5116913" y="2561289"/>
                  <a:pt x="5185596" y="2553655"/>
                </a:cubicBezTo>
                <a:cubicBezTo>
                  <a:pt x="5211012" y="2540976"/>
                  <a:pt x="5252218" y="2519778"/>
                  <a:pt x="5309212" y="2490060"/>
                </a:cubicBezTo>
                <a:cubicBezTo>
                  <a:pt x="5343872" y="2470839"/>
                  <a:pt x="5391454" y="2442890"/>
                  <a:pt x="5451958" y="2406212"/>
                </a:cubicBezTo>
                <a:close/>
                <a:moveTo>
                  <a:pt x="5153311" y="2114692"/>
                </a:moveTo>
                <a:lnTo>
                  <a:pt x="5033640" y="2140843"/>
                </a:lnTo>
                <a:cubicBezTo>
                  <a:pt x="5038209" y="2160125"/>
                  <a:pt x="5046581" y="2176297"/>
                  <a:pt x="5058755" y="2189361"/>
                </a:cubicBezTo>
                <a:cubicBezTo>
                  <a:pt x="5074641" y="2206697"/>
                  <a:pt x="5093618" y="2212750"/>
                  <a:pt x="5115688" y="2207520"/>
                </a:cubicBezTo>
                <a:cubicBezTo>
                  <a:pt x="5137757" y="2202290"/>
                  <a:pt x="5151352" y="2189254"/>
                  <a:pt x="5156473" y="2168412"/>
                </a:cubicBezTo>
                <a:cubicBezTo>
                  <a:pt x="5160194" y="2153054"/>
                  <a:pt x="5159140" y="2135147"/>
                  <a:pt x="5153311" y="2114692"/>
                </a:cubicBezTo>
                <a:close/>
                <a:moveTo>
                  <a:pt x="93071" y="2020681"/>
                </a:moveTo>
                <a:lnTo>
                  <a:pt x="312574" y="2072320"/>
                </a:lnTo>
                <a:cubicBezTo>
                  <a:pt x="309453" y="2081209"/>
                  <a:pt x="304948" y="2095547"/>
                  <a:pt x="299060" y="2115333"/>
                </a:cubicBezTo>
                <a:cubicBezTo>
                  <a:pt x="296029" y="2127639"/>
                  <a:pt x="291548" y="2147689"/>
                  <a:pt x="285619" y="2175483"/>
                </a:cubicBezTo>
                <a:cubicBezTo>
                  <a:pt x="299201" y="2179482"/>
                  <a:pt x="332181" y="2188204"/>
                  <a:pt x="384558" y="2201648"/>
                </a:cubicBezTo>
                <a:cubicBezTo>
                  <a:pt x="435468" y="2213846"/>
                  <a:pt x="510125" y="2232188"/>
                  <a:pt x="608528" y="2256673"/>
                </a:cubicBezTo>
                <a:lnTo>
                  <a:pt x="576647" y="2427045"/>
                </a:lnTo>
                <a:cubicBezTo>
                  <a:pt x="528893" y="2420052"/>
                  <a:pt x="453725" y="2409630"/>
                  <a:pt x="351146" y="2395779"/>
                </a:cubicBezTo>
                <a:cubicBezTo>
                  <a:pt x="315506" y="2391539"/>
                  <a:pt x="280666" y="2387570"/>
                  <a:pt x="246625" y="2383872"/>
                </a:cubicBezTo>
                <a:lnTo>
                  <a:pt x="238330" y="2439885"/>
                </a:lnTo>
                <a:lnTo>
                  <a:pt x="234191" y="2491210"/>
                </a:lnTo>
                <a:lnTo>
                  <a:pt x="11131" y="2458579"/>
                </a:lnTo>
                <a:close/>
                <a:moveTo>
                  <a:pt x="5317911" y="1832413"/>
                </a:moveTo>
                <a:cubicBezTo>
                  <a:pt x="5339788" y="1894702"/>
                  <a:pt x="5356975" y="1952214"/>
                  <a:pt x="5369472" y="2004948"/>
                </a:cubicBezTo>
                <a:cubicBezTo>
                  <a:pt x="5415771" y="2200322"/>
                  <a:pt x="5368763" y="2314634"/>
                  <a:pt x="5228448" y="2347886"/>
                </a:cubicBezTo>
                <a:cubicBezTo>
                  <a:pt x="5185702" y="2358016"/>
                  <a:pt x="5145000" y="2355026"/>
                  <a:pt x="5106342" y="2338915"/>
                </a:cubicBezTo>
                <a:cubicBezTo>
                  <a:pt x="5072525" y="2324601"/>
                  <a:pt x="5045573" y="2303018"/>
                  <a:pt x="5025487" y="2274164"/>
                </a:cubicBezTo>
                <a:cubicBezTo>
                  <a:pt x="5016629" y="2283379"/>
                  <a:pt x="4998612" y="2305191"/>
                  <a:pt x="4971435" y="2339602"/>
                </a:cubicBezTo>
                <a:cubicBezTo>
                  <a:pt x="4959241" y="2356478"/>
                  <a:pt x="4943820" y="2381478"/>
                  <a:pt x="4925171" y="2414604"/>
                </a:cubicBezTo>
                <a:cubicBezTo>
                  <a:pt x="4918634" y="2404622"/>
                  <a:pt x="4902947" y="2382945"/>
                  <a:pt x="4878109" y="2349574"/>
                </a:cubicBezTo>
                <a:cubicBezTo>
                  <a:pt x="4860095" y="2326362"/>
                  <a:pt x="4842671" y="2304606"/>
                  <a:pt x="4825838" y="2284305"/>
                </a:cubicBezTo>
                <a:cubicBezTo>
                  <a:pt x="4832605" y="2275586"/>
                  <a:pt x="4850659" y="2255482"/>
                  <a:pt x="4880000" y="2223993"/>
                </a:cubicBezTo>
                <a:cubicBezTo>
                  <a:pt x="4895123" y="2209123"/>
                  <a:pt x="4921143" y="2186395"/>
                  <a:pt x="4958059" y="2155810"/>
                </a:cubicBezTo>
                <a:lnTo>
                  <a:pt x="4957894" y="2155113"/>
                </a:lnTo>
                <a:lnTo>
                  <a:pt x="4835105" y="2180531"/>
                </a:lnTo>
                <a:lnTo>
                  <a:pt x="4788613" y="1984345"/>
                </a:lnTo>
                <a:cubicBezTo>
                  <a:pt x="4838651" y="1969787"/>
                  <a:pt x="4921313" y="1946395"/>
                  <a:pt x="5036600" y="1914167"/>
                </a:cubicBezTo>
                <a:cubicBezTo>
                  <a:pt x="5104637" y="1895836"/>
                  <a:pt x="5198407" y="1868584"/>
                  <a:pt x="5317911" y="1832413"/>
                </a:cubicBezTo>
                <a:close/>
                <a:moveTo>
                  <a:pt x="4882386" y="1623914"/>
                </a:moveTo>
                <a:cubicBezTo>
                  <a:pt x="4867520" y="1624861"/>
                  <a:pt x="4843341" y="1626773"/>
                  <a:pt x="4809848" y="1629650"/>
                </a:cubicBezTo>
                <a:cubicBezTo>
                  <a:pt x="4790689" y="1631569"/>
                  <a:pt x="4765082" y="1635211"/>
                  <a:pt x="4733029" y="1640578"/>
                </a:cubicBezTo>
                <a:cubicBezTo>
                  <a:pt x="4736087" y="1647054"/>
                  <a:pt x="4744315" y="1661123"/>
                  <a:pt x="4757711" y="1682784"/>
                </a:cubicBezTo>
                <a:cubicBezTo>
                  <a:pt x="4766178" y="1695683"/>
                  <a:pt x="4776609" y="1709107"/>
                  <a:pt x="4789004" y="1723056"/>
                </a:cubicBezTo>
                <a:cubicBezTo>
                  <a:pt x="4798713" y="1713983"/>
                  <a:pt x="4814221" y="1698740"/>
                  <a:pt x="4835528" y="1677326"/>
                </a:cubicBezTo>
                <a:cubicBezTo>
                  <a:pt x="4847127" y="1664985"/>
                  <a:pt x="4862746" y="1647181"/>
                  <a:pt x="4882386" y="1623914"/>
                </a:cubicBezTo>
                <a:close/>
                <a:moveTo>
                  <a:pt x="5132179" y="1436659"/>
                </a:moveTo>
                <a:lnTo>
                  <a:pt x="5224078" y="1631281"/>
                </a:lnTo>
                <a:cubicBezTo>
                  <a:pt x="5193038" y="1653330"/>
                  <a:pt x="5121929" y="1707105"/>
                  <a:pt x="5010752" y="1792604"/>
                </a:cubicBezTo>
                <a:cubicBezTo>
                  <a:pt x="4953020" y="1838082"/>
                  <a:pt x="4875860" y="1899730"/>
                  <a:pt x="4779273" y="1977548"/>
                </a:cubicBezTo>
                <a:lnTo>
                  <a:pt x="4695632" y="1800412"/>
                </a:lnTo>
                <a:lnTo>
                  <a:pt x="4733044" y="1768094"/>
                </a:lnTo>
                <a:cubicBezTo>
                  <a:pt x="4728756" y="1764046"/>
                  <a:pt x="4716310" y="1754741"/>
                  <a:pt x="4695705" y="1740181"/>
                </a:cubicBezTo>
                <a:cubicBezTo>
                  <a:pt x="4681487" y="1731317"/>
                  <a:pt x="4663908" y="1722324"/>
                  <a:pt x="4642967" y="1713203"/>
                </a:cubicBezTo>
                <a:lnTo>
                  <a:pt x="4673435" y="1676242"/>
                </a:lnTo>
                <a:cubicBezTo>
                  <a:pt x="4679474" y="1668902"/>
                  <a:pt x="4687879" y="1658465"/>
                  <a:pt x="4698649" y="1644930"/>
                </a:cubicBezTo>
                <a:lnTo>
                  <a:pt x="4627893" y="1656955"/>
                </a:lnTo>
                <a:lnTo>
                  <a:pt x="4583549" y="1563044"/>
                </a:lnTo>
                <a:cubicBezTo>
                  <a:pt x="4643397" y="1551682"/>
                  <a:pt x="4741464" y="1531514"/>
                  <a:pt x="4877748" y="1502541"/>
                </a:cubicBezTo>
                <a:cubicBezTo>
                  <a:pt x="4968144" y="1481507"/>
                  <a:pt x="5052955" y="1459546"/>
                  <a:pt x="5132179" y="1436659"/>
                </a:cubicBezTo>
                <a:close/>
                <a:moveTo>
                  <a:pt x="334137" y="1411430"/>
                </a:moveTo>
                <a:cubicBezTo>
                  <a:pt x="386433" y="1438466"/>
                  <a:pt x="472064" y="1481347"/>
                  <a:pt x="591031" y="1540073"/>
                </a:cubicBezTo>
                <a:cubicBezTo>
                  <a:pt x="648125" y="1566843"/>
                  <a:pt x="727330" y="1604734"/>
                  <a:pt x="828647" y="1653748"/>
                </a:cubicBezTo>
                <a:lnTo>
                  <a:pt x="756157" y="1821386"/>
                </a:lnTo>
                <a:lnTo>
                  <a:pt x="644150" y="1777244"/>
                </a:lnTo>
                <a:cubicBezTo>
                  <a:pt x="643759" y="1781757"/>
                  <a:pt x="643478" y="1791129"/>
                  <a:pt x="643306" y="1805361"/>
                </a:cubicBezTo>
                <a:cubicBezTo>
                  <a:pt x="643283" y="1822258"/>
                  <a:pt x="643854" y="1834470"/>
                  <a:pt x="645021" y="1841998"/>
                </a:cubicBezTo>
                <a:lnTo>
                  <a:pt x="597200" y="1841607"/>
                </a:lnTo>
                <a:cubicBezTo>
                  <a:pt x="586918" y="1841323"/>
                  <a:pt x="572026" y="1841777"/>
                  <a:pt x="552523" y="1842967"/>
                </a:cubicBezTo>
                <a:lnTo>
                  <a:pt x="714795" y="1917038"/>
                </a:lnTo>
                <a:lnTo>
                  <a:pt x="634772" y="2102098"/>
                </a:lnTo>
                <a:lnTo>
                  <a:pt x="389054" y="2007159"/>
                </a:lnTo>
                <a:cubicBezTo>
                  <a:pt x="325310" y="1981936"/>
                  <a:pt x="235414" y="1948916"/>
                  <a:pt x="119367" y="1908099"/>
                </a:cubicBezTo>
                <a:lnTo>
                  <a:pt x="219148" y="1677350"/>
                </a:lnTo>
                <a:lnTo>
                  <a:pt x="523420" y="1827261"/>
                </a:lnTo>
                <a:cubicBezTo>
                  <a:pt x="531871" y="1811927"/>
                  <a:pt x="538942" y="1796777"/>
                  <a:pt x="544633" y="1781811"/>
                </a:cubicBezTo>
                <a:cubicBezTo>
                  <a:pt x="548489" y="1772293"/>
                  <a:pt x="553108" y="1759205"/>
                  <a:pt x="558492" y="1742544"/>
                </a:cubicBezTo>
                <a:lnTo>
                  <a:pt x="241605" y="1625415"/>
                </a:lnTo>
                <a:close/>
                <a:moveTo>
                  <a:pt x="4814025" y="1044740"/>
                </a:moveTo>
                <a:cubicBezTo>
                  <a:pt x="4826149" y="1046004"/>
                  <a:pt x="4838340" y="1048869"/>
                  <a:pt x="4850598" y="1053334"/>
                </a:cubicBezTo>
                <a:cubicBezTo>
                  <a:pt x="4893336" y="1068932"/>
                  <a:pt x="4932763" y="1102120"/>
                  <a:pt x="4968881" y="1152898"/>
                </a:cubicBezTo>
                <a:cubicBezTo>
                  <a:pt x="4989362" y="1181691"/>
                  <a:pt x="5008151" y="1216961"/>
                  <a:pt x="5025248" y="1258709"/>
                </a:cubicBezTo>
                <a:lnTo>
                  <a:pt x="4848502" y="1397613"/>
                </a:lnTo>
                <a:cubicBezTo>
                  <a:pt x="4841569" y="1380864"/>
                  <a:pt x="4835473" y="1368793"/>
                  <a:pt x="4830215" y="1361400"/>
                </a:cubicBezTo>
                <a:cubicBezTo>
                  <a:pt x="4823710" y="1352256"/>
                  <a:pt x="4814647" y="1346105"/>
                  <a:pt x="4803025" y="1342945"/>
                </a:cubicBezTo>
                <a:cubicBezTo>
                  <a:pt x="4788933" y="1339199"/>
                  <a:pt x="4775857" y="1341615"/>
                  <a:pt x="4763795" y="1350195"/>
                </a:cubicBezTo>
                <a:cubicBezTo>
                  <a:pt x="4754456" y="1356837"/>
                  <a:pt x="4742411" y="1378003"/>
                  <a:pt x="4727659" y="1413693"/>
                </a:cubicBezTo>
                <a:cubicBezTo>
                  <a:pt x="4712907" y="1449383"/>
                  <a:pt x="4694344" y="1475185"/>
                  <a:pt x="4671970" y="1491099"/>
                </a:cubicBezTo>
                <a:cubicBezTo>
                  <a:pt x="4639481" y="1514209"/>
                  <a:pt x="4604040" y="1520814"/>
                  <a:pt x="4565649" y="1510913"/>
                </a:cubicBezTo>
                <a:cubicBezTo>
                  <a:pt x="4528866" y="1501625"/>
                  <a:pt x="4498158" y="1479668"/>
                  <a:pt x="4473526" y="1445038"/>
                </a:cubicBezTo>
                <a:cubicBezTo>
                  <a:pt x="4450831" y="1413132"/>
                  <a:pt x="4436324" y="1388000"/>
                  <a:pt x="4430005" y="1369642"/>
                </a:cubicBezTo>
                <a:cubicBezTo>
                  <a:pt x="4437709" y="1361526"/>
                  <a:pt x="4450155" y="1348131"/>
                  <a:pt x="4467344" y="1329459"/>
                </a:cubicBezTo>
                <a:cubicBezTo>
                  <a:pt x="4476301" y="1318987"/>
                  <a:pt x="4488097" y="1304883"/>
                  <a:pt x="4502730" y="1287150"/>
                </a:cubicBezTo>
                <a:cubicBezTo>
                  <a:pt x="4512699" y="1312287"/>
                  <a:pt x="4520313" y="1328551"/>
                  <a:pt x="4525572" y="1335944"/>
                </a:cubicBezTo>
                <a:cubicBezTo>
                  <a:pt x="4546191" y="1364932"/>
                  <a:pt x="4567492" y="1371607"/>
                  <a:pt x="4589477" y="1355970"/>
                </a:cubicBezTo>
                <a:cubicBezTo>
                  <a:pt x="4605430" y="1344622"/>
                  <a:pt x="4615577" y="1328615"/>
                  <a:pt x="4619920" y="1307947"/>
                </a:cubicBezTo>
                <a:cubicBezTo>
                  <a:pt x="4623090" y="1276980"/>
                  <a:pt x="4626357" y="1245944"/>
                  <a:pt x="4629721" y="1214839"/>
                </a:cubicBezTo>
                <a:cubicBezTo>
                  <a:pt x="4636112" y="1154626"/>
                  <a:pt x="4661778" y="1108537"/>
                  <a:pt x="4706719" y="1076570"/>
                </a:cubicBezTo>
                <a:cubicBezTo>
                  <a:pt x="4741884" y="1051557"/>
                  <a:pt x="4777653" y="1040947"/>
                  <a:pt x="4814025" y="1044740"/>
                </a:cubicBezTo>
                <a:close/>
                <a:moveTo>
                  <a:pt x="4434756" y="902843"/>
                </a:moveTo>
                <a:lnTo>
                  <a:pt x="4348562" y="989881"/>
                </a:lnTo>
                <a:cubicBezTo>
                  <a:pt x="4362884" y="1003575"/>
                  <a:pt x="4378706" y="1012592"/>
                  <a:pt x="4396027" y="1016932"/>
                </a:cubicBezTo>
                <a:cubicBezTo>
                  <a:pt x="4418787" y="1022839"/>
                  <a:pt x="4438003" y="1017596"/>
                  <a:pt x="4453678" y="1001203"/>
                </a:cubicBezTo>
                <a:cubicBezTo>
                  <a:pt x="4469352" y="984809"/>
                  <a:pt x="4473669" y="966476"/>
                  <a:pt x="4466629" y="946201"/>
                </a:cubicBezTo>
                <a:cubicBezTo>
                  <a:pt x="4461398" y="931290"/>
                  <a:pt x="4450773" y="916837"/>
                  <a:pt x="4434756" y="902843"/>
                </a:cubicBezTo>
                <a:close/>
                <a:moveTo>
                  <a:pt x="4419334" y="576444"/>
                </a:moveTo>
                <a:cubicBezTo>
                  <a:pt x="4471572" y="616812"/>
                  <a:pt x="4517277" y="655723"/>
                  <a:pt x="4556448" y="693176"/>
                </a:cubicBezTo>
                <a:cubicBezTo>
                  <a:pt x="4701570" y="831936"/>
                  <a:pt x="4724304" y="953428"/>
                  <a:pt x="4624648" y="1057654"/>
                </a:cubicBezTo>
                <a:cubicBezTo>
                  <a:pt x="4594290" y="1089404"/>
                  <a:pt x="4558509" y="1109035"/>
                  <a:pt x="4517306" y="1116543"/>
                </a:cubicBezTo>
                <a:cubicBezTo>
                  <a:pt x="4481144" y="1122926"/>
                  <a:pt x="4446788" y="1119475"/>
                  <a:pt x="4414238" y="1106189"/>
                </a:cubicBezTo>
                <a:cubicBezTo>
                  <a:pt x="4411818" y="1118739"/>
                  <a:pt x="4408564" y="1146843"/>
                  <a:pt x="4404476" y="1190500"/>
                </a:cubicBezTo>
                <a:cubicBezTo>
                  <a:pt x="4403423" y="1211294"/>
                  <a:pt x="4404081" y="1240661"/>
                  <a:pt x="4406451" y="1278602"/>
                </a:cubicBezTo>
                <a:cubicBezTo>
                  <a:pt x="4395536" y="1273780"/>
                  <a:pt x="4370582" y="1264124"/>
                  <a:pt x="4331588" y="1249631"/>
                </a:cubicBezTo>
                <a:cubicBezTo>
                  <a:pt x="4303846" y="1239953"/>
                  <a:pt x="4277392" y="1231174"/>
                  <a:pt x="4252224" y="1223295"/>
                </a:cubicBezTo>
                <a:cubicBezTo>
                  <a:pt x="4253159" y="1212298"/>
                  <a:pt x="4257374" y="1185608"/>
                  <a:pt x="4264866" y="1143225"/>
                </a:cubicBezTo>
                <a:cubicBezTo>
                  <a:pt x="4269468" y="1122521"/>
                  <a:pt x="4278940" y="1089296"/>
                  <a:pt x="4293280" y="1043551"/>
                </a:cubicBezTo>
                <a:lnTo>
                  <a:pt x="4292763" y="1043057"/>
                </a:lnTo>
                <a:lnTo>
                  <a:pt x="4203553" y="1131175"/>
                </a:lnTo>
                <a:lnTo>
                  <a:pt x="4057827" y="991839"/>
                </a:lnTo>
                <a:cubicBezTo>
                  <a:pt x="4091897" y="952406"/>
                  <a:pt x="4148538" y="887813"/>
                  <a:pt x="4227748" y="798062"/>
                </a:cubicBezTo>
                <a:cubicBezTo>
                  <a:pt x="4274868" y="745672"/>
                  <a:pt x="4338730" y="671799"/>
                  <a:pt x="4419334" y="576444"/>
                </a:cubicBezTo>
                <a:close/>
                <a:moveTo>
                  <a:pt x="1829817" y="486803"/>
                </a:moveTo>
                <a:cubicBezTo>
                  <a:pt x="1829601" y="501697"/>
                  <a:pt x="1829620" y="525952"/>
                  <a:pt x="1829874" y="559567"/>
                </a:cubicBezTo>
                <a:cubicBezTo>
                  <a:pt x="1830291" y="578818"/>
                  <a:pt x="1831923" y="604631"/>
                  <a:pt x="1834771" y="637005"/>
                </a:cubicBezTo>
                <a:cubicBezTo>
                  <a:pt x="1841467" y="634462"/>
                  <a:pt x="1856135" y="627358"/>
                  <a:pt x="1878775" y="615693"/>
                </a:cubicBezTo>
                <a:cubicBezTo>
                  <a:pt x="1892296" y="608259"/>
                  <a:pt x="1906494" y="598907"/>
                  <a:pt x="1921368" y="587639"/>
                </a:cubicBezTo>
                <a:cubicBezTo>
                  <a:pt x="1913080" y="577251"/>
                  <a:pt x="1899094" y="560600"/>
                  <a:pt x="1879409" y="537687"/>
                </a:cubicBezTo>
                <a:cubicBezTo>
                  <a:pt x="1868010" y="525161"/>
                  <a:pt x="1851480" y="508199"/>
                  <a:pt x="1829817" y="486803"/>
                </a:cubicBezTo>
                <a:close/>
                <a:moveTo>
                  <a:pt x="4001470" y="311529"/>
                </a:moveTo>
                <a:lnTo>
                  <a:pt x="4319645" y="512596"/>
                </a:lnTo>
                <a:lnTo>
                  <a:pt x="4185528" y="696002"/>
                </a:lnTo>
                <a:cubicBezTo>
                  <a:pt x="4178826" y="690071"/>
                  <a:pt x="4164019" y="677749"/>
                  <a:pt x="4141108" y="659034"/>
                </a:cubicBezTo>
                <a:cubicBezTo>
                  <a:pt x="4125175" y="646706"/>
                  <a:pt x="4107245" y="633963"/>
                  <a:pt x="4087317" y="620806"/>
                </a:cubicBezTo>
                <a:lnTo>
                  <a:pt x="4046236" y="675758"/>
                </a:lnTo>
                <a:cubicBezTo>
                  <a:pt x="4068054" y="690394"/>
                  <a:pt x="4104600" y="712782"/>
                  <a:pt x="4155875" y="742925"/>
                </a:cubicBezTo>
                <a:cubicBezTo>
                  <a:pt x="4148935" y="748989"/>
                  <a:pt x="4136603" y="760683"/>
                  <a:pt x="4118878" y="778007"/>
                </a:cubicBezTo>
                <a:cubicBezTo>
                  <a:pt x="4108272" y="788532"/>
                  <a:pt x="4096758" y="801166"/>
                  <a:pt x="4084335" y="815909"/>
                </a:cubicBezTo>
                <a:cubicBezTo>
                  <a:pt x="4079375" y="810798"/>
                  <a:pt x="4065890" y="799735"/>
                  <a:pt x="4043882" y="782720"/>
                </a:cubicBezTo>
                <a:cubicBezTo>
                  <a:pt x="4033366" y="775227"/>
                  <a:pt x="4017348" y="764823"/>
                  <a:pt x="3995827" y="751505"/>
                </a:cubicBezTo>
                <a:lnTo>
                  <a:pt x="3950137" y="817101"/>
                </a:lnTo>
                <a:cubicBezTo>
                  <a:pt x="3965401" y="826465"/>
                  <a:pt x="3994082" y="842754"/>
                  <a:pt x="4036179" y="865968"/>
                </a:cubicBezTo>
                <a:cubicBezTo>
                  <a:pt x="4044231" y="870209"/>
                  <a:pt x="4058375" y="875758"/>
                  <a:pt x="4078612" y="882616"/>
                </a:cubicBezTo>
                <a:cubicBezTo>
                  <a:pt x="4073044" y="887852"/>
                  <a:pt x="4059808" y="900529"/>
                  <a:pt x="4038906" y="920645"/>
                </a:cubicBezTo>
                <a:cubicBezTo>
                  <a:pt x="4028301" y="931171"/>
                  <a:pt x="4015049" y="944543"/>
                  <a:pt x="3999151" y="960762"/>
                </a:cubicBezTo>
                <a:lnTo>
                  <a:pt x="3728203" y="789539"/>
                </a:lnTo>
                <a:lnTo>
                  <a:pt x="3869411" y="546647"/>
                </a:lnTo>
                <a:cubicBezTo>
                  <a:pt x="3902105" y="491336"/>
                  <a:pt x="3946125" y="412963"/>
                  <a:pt x="4001470" y="311529"/>
                </a:cubicBezTo>
                <a:close/>
                <a:moveTo>
                  <a:pt x="1863834" y="146729"/>
                </a:moveTo>
                <a:cubicBezTo>
                  <a:pt x="1883394" y="179395"/>
                  <a:pt x="1931453" y="254485"/>
                  <a:pt x="2008013" y="371997"/>
                </a:cubicBezTo>
                <a:cubicBezTo>
                  <a:pt x="2048846" y="433103"/>
                  <a:pt x="2104283" y="514839"/>
                  <a:pt x="2174324" y="617206"/>
                </a:cubicBezTo>
                <a:lnTo>
                  <a:pt x="1991199" y="686765"/>
                </a:lnTo>
                <a:lnTo>
                  <a:pt x="1961899" y="646945"/>
                </a:lnTo>
                <a:cubicBezTo>
                  <a:pt x="1957529" y="650903"/>
                  <a:pt x="1947282" y="662585"/>
                  <a:pt x="1931157" y="681989"/>
                </a:cubicBezTo>
                <a:cubicBezTo>
                  <a:pt x="1921210" y="695472"/>
                  <a:pt x="1910873" y="712297"/>
                  <a:pt x="1900144" y="732462"/>
                </a:cubicBezTo>
                <a:lnTo>
                  <a:pt x="1865675" y="699202"/>
                </a:lnTo>
                <a:cubicBezTo>
                  <a:pt x="1858829" y="692608"/>
                  <a:pt x="1849079" y="683414"/>
                  <a:pt x="1836427" y="671620"/>
                </a:cubicBezTo>
                <a:lnTo>
                  <a:pt x="1842892" y="743098"/>
                </a:lnTo>
                <a:lnTo>
                  <a:pt x="1745806" y="779976"/>
                </a:lnTo>
                <a:cubicBezTo>
                  <a:pt x="1739150" y="719423"/>
                  <a:pt x="1726699" y="620083"/>
                  <a:pt x="1708453" y="481952"/>
                </a:cubicBezTo>
                <a:cubicBezTo>
                  <a:pt x="1694539" y="390190"/>
                  <a:pt x="1679266" y="303924"/>
                  <a:pt x="1662632" y="223155"/>
                </a:cubicBezTo>
                <a:close/>
                <a:moveTo>
                  <a:pt x="3473636" y="97764"/>
                </a:moveTo>
                <a:lnTo>
                  <a:pt x="3709680" y="189350"/>
                </a:lnTo>
                <a:cubicBezTo>
                  <a:pt x="3703702" y="211358"/>
                  <a:pt x="3695589" y="247776"/>
                  <a:pt x="3685344" y="298603"/>
                </a:cubicBezTo>
                <a:cubicBezTo>
                  <a:pt x="3681063" y="326136"/>
                  <a:pt x="3676185" y="364449"/>
                  <a:pt x="3670710" y="413541"/>
                </a:cubicBezTo>
                <a:cubicBezTo>
                  <a:pt x="3685319" y="394369"/>
                  <a:pt x="3708089" y="362743"/>
                  <a:pt x="3739021" y="318661"/>
                </a:cubicBezTo>
                <a:cubicBezTo>
                  <a:pt x="3754777" y="294556"/>
                  <a:pt x="3774376" y="262852"/>
                  <a:pt x="3797821" y="223548"/>
                </a:cubicBezTo>
                <a:lnTo>
                  <a:pt x="3914007" y="268628"/>
                </a:lnTo>
                <a:cubicBezTo>
                  <a:pt x="3874288" y="316214"/>
                  <a:pt x="3810011" y="394094"/>
                  <a:pt x="3721177" y="502266"/>
                </a:cubicBezTo>
                <a:cubicBezTo>
                  <a:pt x="3679854" y="553328"/>
                  <a:pt x="3624053" y="625532"/>
                  <a:pt x="3553774" y="718880"/>
                </a:cubicBezTo>
                <a:lnTo>
                  <a:pt x="3437589" y="673801"/>
                </a:lnTo>
                <a:cubicBezTo>
                  <a:pt x="3442366" y="617266"/>
                  <a:pt x="3449606" y="524683"/>
                  <a:pt x="3459310" y="396052"/>
                </a:cubicBezTo>
                <a:cubicBezTo>
                  <a:pt x="3464199" y="324708"/>
                  <a:pt x="3468975" y="225279"/>
                  <a:pt x="3473636" y="97764"/>
                </a:cubicBezTo>
                <a:close/>
                <a:moveTo>
                  <a:pt x="3153329" y="37085"/>
                </a:moveTo>
                <a:lnTo>
                  <a:pt x="3396609" y="87918"/>
                </a:lnTo>
                <a:lnTo>
                  <a:pt x="3323095" y="371458"/>
                </a:lnTo>
                <a:cubicBezTo>
                  <a:pt x="3307633" y="432617"/>
                  <a:pt x="3287040" y="515997"/>
                  <a:pt x="3261316" y="621597"/>
                </a:cubicBezTo>
                <a:lnTo>
                  <a:pt x="3064659" y="580505"/>
                </a:lnTo>
                <a:close/>
                <a:moveTo>
                  <a:pt x="2506421" y="7921"/>
                </a:moveTo>
                <a:cubicBezTo>
                  <a:pt x="2510850" y="56060"/>
                  <a:pt x="2519739" y="139876"/>
                  <a:pt x="2533091" y="259369"/>
                </a:cubicBezTo>
                <a:cubicBezTo>
                  <a:pt x="2543711" y="347138"/>
                  <a:pt x="2557043" y="447889"/>
                  <a:pt x="2573088" y="561624"/>
                </a:cubicBezTo>
                <a:cubicBezTo>
                  <a:pt x="2538276" y="542363"/>
                  <a:pt x="2485390" y="513821"/>
                  <a:pt x="2414429" y="475999"/>
                </a:cubicBezTo>
                <a:cubicBezTo>
                  <a:pt x="2383993" y="461348"/>
                  <a:pt x="2338576" y="439334"/>
                  <a:pt x="2278176" y="409956"/>
                </a:cubicBezTo>
                <a:lnTo>
                  <a:pt x="2305056" y="597880"/>
                </a:lnTo>
                <a:lnTo>
                  <a:pt x="2191232" y="616358"/>
                </a:lnTo>
                <a:cubicBezTo>
                  <a:pt x="2181580" y="568825"/>
                  <a:pt x="2162568" y="479275"/>
                  <a:pt x="2134196" y="347708"/>
                </a:cubicBezTo>
                <a:cubicBezTo>
                  <a:pt x="2110860" y="241203"/>
                  <a:pt x="2090121" y="151449"/>
                  <a:pt x="2071982" y="78447"/>
                </a:cubicBezTo>
                <a:lnTo>
                  <a:pt x="2249434" y="49640"/>
                </a:lnTo>
                <a:lnTo>
                  <a:pt x="2401131" y="152721"/>
                </a:lnTo>
                <a:cubicBezTo>
                  <a:pt x="2396502" y="124206"/>
                  <a:pt x="2392397" y="101895"/>
                  <a:pt x="2388814" y="85788"/>
                </a:cubicBezTo>
                <a:cubicBezTo>
                  <a:pt x="2385774" y="71527"/>
                  <a:pt x="2381261" y="52668"/>
                  <a:pt x="2375276" y="29211"/>
                </a:cubicBezTo>
                <a:close/>
                <a:moveTo>
                  <a:pt x="2619793" y="0"/>
                </a:moveTo>
                <a:lnTo>
                  <a:pt x="2799395" y="7882"/>
                </a:lnTo>
                <a:lnTo>
                  <a:pt x="2926959" y="139660"/>
                </a:lnTo>
                <a:cubicBezTo>
                  <a:pt x="2928226" y="110800"/>
                  <a:pt x="2928743" y="88120"/>
                  <a:pt x="2928512" y="71621"/>
                </a:cubicBezTo>
                <a:cubicBezTo>
                  <a:pt x="2928435" y="57040"/>
                  <a:pt x="2927852" y="37657"/>
                  <a:pt x="2926762" y="13473"/>
                </a:cubicBezTo>
                <a:lnTo>
                  <a:pt x="3059496" y="19298"/>
                </a:lnTo>
                <a:cubicBezTo>
                  <a:pt x="3054042" y="67332"/>
                  <a:pt x="3045701" y="151204"/>
                  <a:pt x="3034473" y="270916"/>
                </a:cubicBezTo>
                <a:cubicBezTo>
                  <a:pt x="3027021" y="359010"/>
                  <a:pt x="3019586" y="460367"/>
                  <a:pt x="3012165" y="574989"/>
                </a:cubicBezTo>
                <a:cubicBezTo>
                  <a:pt x="2981998" y="549050"/>
                  <a:pt x="2936021" y="510349"/>
                  <a:pt x="2874235" y="458887"/>
                </a:cubicBezTo>
                <a:cubicBezTo>
                  <a:pt x="2847415" y="438353"/>
                  <a:pt x="2807423" y="407562"/>
                  <a:pt x="2754261" y="366515"/>
                </a:cubicBezTo>
                <a:lnTo>
                  <a:pt x="2742361" y="555977"/>
                </a:lnTo>
                <a:lnTo>
                  <a:pt x="2627157" y="550921"/>
                </a:lnTo>
                <a:cubicBezTo>
                  <a:pt x="2627375" y="502419"/>
                  <a:pt x="2626971" y="410874"/>
                  <a:pt x="2625948" y="276286"/>
                </a:cubicBezTo>
                <a:cubicBezTo>
                  <a:pt x="2624759" y="167261"/>
                  <a:pt x="2622707" y="75166"/>
                  <a:pt x="261979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B8CB9E-EAA3-2C5E-3D44-E1ACC5C626FA}"/>
              </a:ext>
            </a:extLst>
          </p:cNvPr>
          <p:cNvSpPr txBox="1"/>
          <p:nvPr/>
        </p:nvSpPr>
        <p:spPr>
          <a:xfrm>
            <a:off x="7104641" y="602488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素材：</a:t>
            </a:r>
            <a:r>
              <a:rPr lang="en-US" altLang="ja-JP" dirty="0" err="1"/>
              <a:t>ShowCard</a:t>
            </a:r>
            <a:r>
              <a:rPr lang="en-US" altLang="ja-JP" dirty="0"/>
              <a:t> Gothic</a:t>
            </a:r>
            <a:r>
              <a:rPr lang="ja-JP" altLang="en-US" dirty="0"/>
              <a:t>をアウトライン化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532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44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</vt:lpstr>
      <vt:lpstr>游ゴシック Light</vt:lpstr>
      <vt:lpstr>Arial</vt:lpstr>
      <vt:lpstr>Britannic 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Kinoshita Akiko</dc:creator>
  <cp:keywords/>
  <dc:description/>
  <cp:lastModifiedBy>Akiko Kinoshita</cp:lastModifiedBy>
  <cp:revision>81</cp:revision>
  <cp:lastPrinted>2022-11-21T13:38:10Z</cp:lastPrinted>
  <dcterms:created xsi:type="dcterms:W3CDTF">2019-04-10T03:59:51Z</dcterms:created>
  <dcterms:modified xsi:type="dcterms:W3CDTF">2024-04-29T03:57:15Z</dcterms:modified>
  <cp:category/>
</cp:coreProperties>
</file>